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9" r:id="rId4"/>
    <p:sldId id="261" r:id="rId5"/>
    <p:sldId id="293" r:id="rId6"/>
    <p:sldId id="264" r:id="rId7"/>
  </p:sldIdLst>
  <p:sldSz cx="9144000" cy="6858000" type="screen4x3"/>
  <p:notesSz cx="7023100" cy="9309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jn van Aals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DE9ED9-538B-4210-BC71-C0E61348F611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6430E9A-D553-48D5-BAB1-195A92DDFC0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5067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BF99DF-5601-499B-A711-649CD033E6B9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BF99DF-5601-499B-A711-649CD033E6B9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741D49-3B69-463B-BA61-EFBCFC9638BF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D87CAB-F2E8-464B-9486-95EDDB0B493F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9CA78-424F-4A37-BC52-3137A6D0DED5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501EE-1A71-4D26-8FE9-6E17CF58502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4B789-74B0-4AAF-AAAA-5720B0A43AD4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4EBD2-1EE4-40FD-8FE0-11CC7CA1C11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ED8EB-904C-4872-93FE-6BE7EABA9E72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ACCF5-86BA-4B4B-8AB6-B83E5B3F68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E735B-4417-4CA3-93E8-892DE3116EBC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0BC6D-3E99-4BC5-B617-634106E1332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3B43D-0FE4-4881-9D31-28DD39CE0C3A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B747B-D04F-4C0B-82BC-28A4C2ECBCD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EF928-3898-404E-9A12-7CDCAA02F6AB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9AA56-C770-4FD2-8D1F-7FAC4E388CE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8EBA6-55F5-42A4-9188-2806B9FDF5D8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26CF4-BBAC-4912-8544-9AE90CD68FF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69FDC-60B3-4F58-8BEB-88CEBC2445EA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533A7-F19E-4426-BB56-DAF9F8D9902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4CDB5-91B3-42A9-BE16-AE373AA0043C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D5D0C-F9FC-4278-B3CD-16913C13B49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64FFB-4C0C-4D6E-B306-6E41B4A55339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59251-0652-4FD4-8FBB-87DA31FFF72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36066-18C1-4C48-AD72-EF3945DE85DB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2A77-D375-4B85-B7C7-BAEBCC1611E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E54CAC-3BAA-41E8-8B5E-B750D9AE9321}" type="datetimeFigureOut">
              <a:rPr lang="nl-NL"/>
              <a:pPr>
                <a:defRPr/>
              </a:pPr>
              <a:t>16-07-13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58FC08-0DF2-4176-8129-AC78EF0C369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nl/url?sa=i&amp;rct=j&amp;q=afbeelding+vakantie&amp;source=images&amp;cd=&amp;cad=rja&amp;docid=n9tPgI4J-16kDM&amp;tbnid=A4fL6EV9U__f7M:&amp;ved=0CAUQjRw&amp;url=http://debaaikortrijk-derdegraad.blogspot.com/2012/06/joepie-vakantie.html&amp;ei=SRmvUcOmOqGj0QXSoIHgCw&amp;psig=AFQjCNFoSGLgbNrAy52ADO9wahTxFaP8tw&amp;ust=1370516082839011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www.google.nl/url?sa=i&amp;rct=j&amp;q=afbeelding+vakantie&amp;source=images&amp;cd=&amp;cad=rja&amp;docid=P8_13TX_H1LhvM&amp;tbnid=WDf1DUfaitlhOM:&amp;ved=0CAUQjRw&amp;url=http://www.avrtuinen.nl/vakantie_service.html&amp;ei=EBmvUcTIFKmp0QW1jIFA&amp;psig=AFQjCNFoSGLgbNrAy52ADO9wahTxFaP8tw&amp;ust=137051608283901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684213" y="29972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err="1" smtClean="0"/>
              <a:t>Jeugdafdeling</a:t>
            </a:r>
            <a:r>
              <a:rPr lang="en-US" dirty="0" smtClean="0"/>
              <a:t> v.v. </a:t>
            </a:r>
            <a:r>
              <a:rPr lang="en-US" dirty="0" err="1" smtClean="0"/>
              <a:t>Pernis</a:t>
            </a:r>
            <a:r>
              <a:rPr lang="en-US" dirty="0" smtClean="0"/>
              <a:t>     </a:t>
            </a:r>
            <a:r>
              <a:rPr lang="en-US" dirty="0" err="1" smtClean="0"/>
              <a:t>seizoen</a:t>
            </a:r>
            <a:r>
              <a:rPr lang="en-US" dirty="0" smtClean="0"/>
              <a:t> 2013/2014</a:t>
            </a:r>
            <a:endParaRPr lang="nl-NL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350" y="45815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EERSTE TRAINING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err="1" smtClean="0"/>
              <a:t>Woensdag</a:t>
            </a:r>
            <a:r>
              <a:rPr lang="en-US" b="1" dirty="0" smtClean="0"/>
              <a:t> 21 Augustus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pic>
        <p:nvPicPr>
          <p:cNvPr id="14339" name="Picture 3" descr="logoperni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188913"/>
            <a:ext cx="2579688" cy="2664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5"/>
          <p:cNvSpPr txBox="1">
            <a:spLocks noChangeArrowheads="1"/>
          </p:cNvSpPr>
          <p:nvPr/>
        </p:nvSpPr>
        <p:spPr bwMode="auto">
          <a:xfrm>
            <a:off x="395288" y="404812"/>
            <a:ext cx="8569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 smtClean="0">
                <a:latin typeface="Calibri" pitchFamily="34" charset="0"/>
              </a:rPr>
              <a:t>Invulling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Jeugdafdeling</a:t>
            </a:r>
            <a:r>
              <a:rPr lang="en-US" sz="2800" dirty="0" smtClean="0">
                <a:latin typeface="Calibri" pitchFamily="34" charset="0"/>
              </a:rPr>
              <a:t> v.v. </a:t>
            </a:r>
            <a:r>
              <a:rPr lang="en-US" sz="2800" dirty="0" err="1" smtClean="0">
                <a:latin typeface="Calibri" pitchFamily="34" charset="0"/>
              </a:rPr>
              <a:t>Pernis</a:t>
            </a:r>
            <a:r>
              <a:rPr lang="en-US" sz="2800" dirty="0" smtClean="0">
                <a:latin typeface="Calibri" pitchFamily="34" charset="0"/>
              </a:rPr>
              <a:t>  2013 </a:t>
            </a:r>
            <a:r>
              <a:rPr lang="en-US" sz="2800" dirty="0">
                <a:latin typeface="Calibri" pitchFamily="34" charset="0"/>
              </a:rPr>
              <a:t>/ </a:t>
            </a:r>
            <a:r>
              <a:rPr lang="en-US" sz="2800" dirty="0" smtClean="0">
                <a:latin typeface="Calibri" pitchFamily="34" charset="0"/>
              </a:rPr>
              <a:t>2014</a:t>
            </a:r>
            <a:endParaRPr lang="nl-NL" sz="28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196975"/>
            <a:ext cx="7705725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Jeugdbestuur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a.i</a:t>
            </a:r>
            <a:r>
              <a:rPr lang="en-US" b="1" u="sng" dirty="0" smtClean="0">
                <a:latin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nadere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invulling</a:t>
            </a:r>
            <a:r>
              <a:rPr lang="en-US" dirty="0" smtClean="0">
                <a:latin typeface="Calibri" pitchFamily="34" charset="0"/>
              </a:rPr>
              <a:t> ALV 2013/2014) 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Johan </a:t>
            </a:r>
            <a:r>
              <a:rPr lang="en-US" dirty="0" err="1" smtClean="0">
                <a:latin typeface="Calibri" pitchFamily="34" charset="0"/>
              </a:rPr>
              <a:t>Molendijk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Nico de Man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Technische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Commissie</a:t>
            </a:r>
            <a:r>
              <a:rPr lang="en-US" b="1" u="sng" dirty="0" smtClean="0">
                <a:latin typeface="Calibri" pitchFamily="34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Martien Snikkers / Niek Damen / Andre den </a:t>
            </a:r>
            <a:r>
              <a:rPr lang="en-US" dirty="0" err="1" smtClean="0">
                <a:latin typeface="Calibri" pitchFamily="34" charset="0"/>
              </a:rPr>
              <a:t>Uijl</a:t>
            </a:r>
            <a:r>
              <a:rPr lang="en-US" dirty="0" smtClean="0">
                <a:latin typeface="Calibri" pitchFamily="34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Johan </a:t>
            </a:r>
            <a:r>
              <a:rPr lang="en-US" dirty="0" err="1" smtClean="0">
                <a:latin typeface="Calibri" pitchFamily="34" charset="0"/>
              </a:rPr>
              <a:t>Molendijk</a:t>
            </a:r>
            <a:r>
              <a:rPr lang="en-US" dirty="0" smtClean="0">
                <a:latin typeface="Calibri" pitchFamily="34" charset="0"/>
              </a:rPr>
              <a:t> / Nico de Man</a:t>
            </a: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 </a:t>
            </a:r>
            <a:r>
              <a:rPr lang="en-US" b="1" u="sng" dirty="0" err="1" smtClean="0">
                <a:latin typeface="Calibri" pitchFamily="34" charset="0"/>
              </a:rPr>
              <a:t>Hoofdtrainers</a:t>
            </a:r>
            <a:endParaRPr lang="en-US" b="1" u="sng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Serge de </a:t>
            </a:r>
            <a:r>
              <a:rPr lang="en-US" dirty="0" err="1" smtClean="0">
                <a:latin typeface="Calibri" pitchFamily="34" charset="0"/>
              </a:rPr>
              <a:t>Lobel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Junioren</a:t>
            </a:r>
            <a:r>
              <a:rPr lang="en-US" dirty="0" smtClean="0">
                <a:latin typeface="Calibri" pitchFamily="34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Dennis </a:t>
            </a:r>
            <a:r>
              <a:rPr lang="en-US" dirty="0" err="1" smtClean="0">
                <a:latin typeface="Calibri" pitchFamily="34" charset="0"/>
              </a:rPr>
              <a:t>Drenthe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Pupillen</a:t>
            </a:r>
            <a:r>
              <a:rPr lang="en-US" dirty="0" smtClean="0">
                <a:latin typeface="Calibri" pitchFamily="34" charset="0"/>
              </a:rPr>
              <a:t>)</a:t>
            </a: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u="sng" dirty="0" smtClean="0">
                <a:latin typeface="Calibri" pitchFamily="34" charset="0"/>
              </a:rPr>
              <a:t>Coordinator </a:t>
            </a:r>
            <a:r>
              <a:rPr lang="en-US" b="1" u="sng" dirty="0" err="1" smtClean="0">
                <a:latin typeface="Calibri" pitchFamily="34" charset="0"/>
              </a:rPr>
              <a:t>Pupillen</a:t>
            </a:r>
            <a:endParaRPr lang="en-US" b="1" u="sng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Arnout</a:t>
            </a:r>
            <a:r>
              <a:rPr lang="en-US" dirty="0" smtClean="0">
                <a:latin typeface="Calibri" pitchFamily="34" charset="0"/>
              </a:rPr>
              <a:t> van de </a:t>
            </a:r>
            <a:r>
              <a:rPr lang="en-US" dirty="0" err="1" smtClean="0">
                <a:latin typeface="Calibri" pitchFamily="34" charset="0"/>
              </a:rPr>
              <a:t>Stadt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Wedstrijdsecretariaat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Jeugdafdeling</a:t>
            </a:r>
            <a:endParaRPr lang="en-US" b="1" u="sng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Ton Wilhelm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nl-NL" dirty="0">
              <a:latin typeface="Calibri" pitchFamily="34" charset="0"/>
            </a:endParaRPr>
          </a:p>
        </p:txBody>
      </p:sp>
      <p:pic>
        <p:nvPicPr>
          <p:cNvPr id="15363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260350"/>
            <a:ext cx="12954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5" descr="Opstell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25" y="3068638"/>
            <a:ext cx="273526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5"/>
          <p:cNvSpPr txBox="1">
            <a:spLocks noChangeArrowheads="1"/>
          </p:cNvSpPr>
          <p:nvPr/>
        </p:nvSpPr>
        <p:spPr bwMode="auto">
          <a:xfrm>
            <a:off x="395288" y="404813"/>
            <a:ext cx="8569325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dirty="0" smtClean="0">
                <a:latin typeface="Calibri" pitchFamily="34" charset="0"/>
              </a:rPr>
              <a:t>Hoe </a:t>
            </a:r>
            <a:r>
              <a:rPr lang="en-US" sz="2600" dirty="0" err="1" smtClean="0">
                <a:latin typeface="Calibri" pitchFamily="34" charset="0"/>
              </a:rPr>
              <a:t>ziet</a:t>
            </a:r>
            <a:r>
              <a:rPr lang="en-US" sz="2600" dirty="0" smtClean="0">
                <a:latin typeface="Calibri" pitchFamily="34" charset="0"/>
              </a:rPr>
              <a:t> de </a:t>
            </a:r>
            <a:r>
              <a:rPr lang="en-US" sz="2600" dirty="0" err="1" smtClean="0">
                <a:latin typeface="Calibri" pitchFamily="34" charset="0"/>
              </a:rPr>
              <a:t>Jeugdafdeling</a:t>
            </a:r>
            <a:r>
              <a:rPr lang="en-US" sz="2600" dirty="0" smtClean="0">
                <a:latin typeface="Calibri" pitchFamily="34" charset="0"/>
              </a:rPr>
              <a:t> van v.v. Pernis </a:t>
            </a:r>
            <a:r>
              <a:rPr lang="en-US" sz="2600" dirty="0" err="1" smtClean="0">
                <a:latin typeface="Calibri" pitchFamily="34" charset="0"/>
              </a:rPr>
              <a:t>eruit</a:t>
            </a:r>
            <a:r>
              <a:rPr lang="en-US" sz="2600" dirty="0" smtClean="0">
                <a:latin typeface="Calibri" pitchFamily="34" charset="0"/>
              </a:rPr>
              <a:t> </a:t>
            </a:r>
          </a:p>
          <a:p>
            <a:r>
              <a:rPr lang="en-US" sz="2600" dirty="0" smtClean="0">
                <a:latin typeface="Calibri" pitchFamily="34" charset="0"/>
              </a:rPr>
              <a:t>in het </a:t>
            </a:r>
            <a:r>
              <a:rPr lang="en-US" sz="2600" dirty="0" err="1" smtClean="0">
                <a:latin typeface="Calibri" pitchFamily="34" charset="0"/>
              </a:rPr>
              <a:t>seizoen</a:t>
            </a:r>
            <a:r>
              <a:rPr lang="en-US" sz="2600" dirty="0" smtClean="0">
                <a:latin typeface="Calibri" pitchFamily="34" charset="0"/>
              </a:rPr>
              <a:t> 2013/2014</a:t>
            </a:r>
          </a:p>
          <a:p>
            <a:endParaRPr lang="nl-NL" sz="26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196974"/>
            <a:ext cx="77057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		</a:t>
            </a:r>
            <a:r>
              <a:rPr lang="en-US" b="1" u="sng" dirty="0" err="1" smtClean="0">
                <a:latin typeface="Calibri" pitchFamily="34" charset="0"/>
              </a:rPr>
              <a:t>Jeugd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Afdeling</a:t>
            </a:r>
            <a:endParaRPr lang="en-US" b="1" u="sng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A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</a:t>
            </a:r>
            <a:r>
              <a:rPr lang="en-US" dirty="0" smtClean="0">
                <a:latin typeface="Calibri" pitchFamily="34" charset="0"/>
              </a:rPr>
              <a:t> A1, A2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B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B1, B2 (</a:t>
            </a:r>
            <a:r>
              <a:rPr lang="en-US" dirty="0" err="1" smtClean="0">
                <a:latin typeface="Calibri" pitchFamily="34" charset="0"/>
                <a:sym typeface="Wingdings" pitchFamily="2" charset="2"/>
              </a:rPr>
              <a:t>optioneel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C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C1, C2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D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D1, D2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E 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E1, E2, E3, E4   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F 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F1, F2, F3, F4 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</a:t>
            </a:r>
            <a:r>
              <a:rPr lang="en-US" dirty="0" err="1" smtClean="0">
                <a:latin typeface="Calibri" pitchFamily="34" charset="0"/>
              </a:rPr>
              <a:t>Meisjes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D 7tal/11tal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 </a:t>
            </a:r>
            <a:endParaRPr lang="en-US" b="1" i="1" dirty="0" smtClean="0">
              <a:latin typeface="Calibri" pitchFamily="34" charset="0"/>
            </a:endParaRPr>
          </a:p>
          <a:p>
            <a:r>
              <a:rPr lang="en-US" b="1" i="1" dirty="0" smtClean="0">
                <a:latin typeface="Calibri" pitchFamily="34" charset="0"/>
              </a:rPr>
              <a:t>In </a:t>
            </a:r>
            <a:r>
              <a:rPr lang="en-US" b="1" i="1" dirty="0" err="1" smtClean="0">
                <a:latin typeface="Calibri" pitchFamily="34" charset="0"/>
              </a:rPr>
              <a:t>totaal</a:t>
            </a:r>
            <a:r>
              <a:rPr lang="en-US" b="1" i="1" dirty="0" smtClean="0">
                <a:latin typeface="Calibri" pitchFamily="34" charset="0"/>
              </a:rPr>
              <a:t>  (</a:t>
            </a:r>
            <a:r>
              <a:rPr lang="en-US" b="1" i="1" dirty="0" err="1" smtClean="0">
                <a:latin typeface="Calibri" pitchFamily="34" charset="0"/>
              </a:rPr>
              <a:t>voorlopig</a:t>
            </a:r>
            <a:r>
              <a:rPr lang="en-US" b="1" i="1" dirty="0" smtClean="0">
                <a:latin typeface="Calibri" pitchFamily="34" charset="0"/>
              </a:rPr>
              <a:t>) 16 teams (</a:t>
            </a:r>
            <a:r>
              <a:rPr lang="en-US" b="1" i="1" dirty="0" err="1" smtClean="0">
                <a:latin typeface="Calibri" pitchFamily="34" charset="0"/>
              </a:rPr>
              <a:t>buiten</a:t>
            </a:r>
            <a:r>
              <a:rPr lang="en-US" b="1" i="1" dirty="0" smtClean="0">
                <a:latin typeface="Calibri" pitchFamily="34" charset="0"/>
              </a:rPr>
              <a:t> de mini F ) die in </a:t>
            </a:r>
            <a:r>
              <a:rPr lang="en-US" b="1" i="1" dirty="0" err="1" smtClean="0">
                <a:latin typeface="Calibri" pitchFamily="34" charset="0"/>
              </a:rPr>
              <a:t>competitie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verband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uit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zullen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komen</a:t>
            </a:r>
            <a:r>
              <a:rPr lang="en-US" b="1" i="1" dirty="0" smtClean="0">
                <a:latin typeface="Calibri" pitchFamily="34" charset="0"/>
              </a:rPr>
              <a:t>. 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nl-NL" dirty="0">
              <a:latin typeface="Calibri" pitchFamily="34" charset="0"/>
            </a:endParaRPr>
          </a:p>
        </p:txBody>
      </p:sp>
      <p:pic>
        <p:nvPicPr>
          <p:cNvPr id="15363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260350"/>
            <a:ext cx="12954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5"/>
          <p:cNvSpPr txBox="1">
            <a:spLocks noChangeArrowheads="1"/>
          </p:cNvSpPr>
          <p:nvPr/>
        </p:nvSpPr>
        <p:spPr bwMode="auto">
          <a:xfrm>
            <a:off x="395288" y="404813"/>
            <a:ext cx="85693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Start training </a:t>
            </a:r>
            <a:r>
              <a:rPr lang="en-US" sz="2800" dirty="0" err="1" smtClean="0">
                <a:latin typeface="Calibri" pitchFamily="34" charset="0"/>
              </a:rPr>
              <a:t>seizoen</a:t>
            </a:r>
            <a:r>
              <a:rPr lang="en-US" sz="2800" dirty="0" smtClean="0">
                <a:latin typeface="Calibri" pitchFamily="34" charset="0"/>
              </a:rPr>
              <a:t> 2013/2014</a:t>
            </a:r>
            <a:endParaRPr lang="nl-NL" sz="28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196975"/>
            <a:ext cx="7705725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Eerste</a:t>
            </a:r>
            <a:r>
              <a:rPr lang="en-US" dirty="0" smtClean="0">
                <a:latin typeface="Calibri" pitchFamily="34" charset="0"/>
              </a:rPr>
              <a:t> training  </a:t>
            </a:r>
            <a:r>
              <a:rPr lang="en-US" b="1" u="sng" dirty="0" err="1" smtClean="0">
                <a:latin typeface="Calibri" pitchFamily="34" charset="0"/>
              </a:rPr>
              <a:t>Woensdag</a:t>
            </a:r>
            <a:r>
              <a:rPr lang="en-US" b="1" u="sng" dirty="0" smtClean="0">
                <a:latin typeface="Calibri" pitchFamily="34" charset="0"/>
              </a:rPr>
              <a:t> 21 Augustus </a:t>
            </a:r>
            <a:r>
              <a:rPr lang="en-US" dirty="0" smtClean="0">
                <a:latin typeface="Calibri" pitchFamily="34" charset="0"/>
              </a:rPr>
              <a:t>!!! </a:t>
            </a:r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Voor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de </a:t>
            </a:r>
            <a:r>
              <a:rPr lang="en-US" dirty="0" err="1" smtClean="0">
                <a:latin typeface="Calibri" pitchFamily="34" charset="0"/>
              </a:rPr>
              <a:t>Jeugdelftallen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gelden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de </a:t>
            </a:r>
            <a:r>
              <a:rPr lang="en-US" dirty="0" err="1">
                <a:latin typeface="Calibri" pitchFamily="34" charset="0"/>
              </a:rPr>
              <a:t>volgende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trainingstijden</a:t>
            </a:r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Dagen</a:t>
            </a:r>
            <a:r>
              <a:rPr lang="en-US" dirty="0" smtClean="0">
                <a:latin typeface="Calibri" pitchFamily="34" charset="0"/>
              </a:rPr>
              <a:t> :	</a:t>
            </a:r>
            <a:r>
              <a:rPr lang="en-US" b="1" u="sng" dirty="0" err="1" smtClean="0">
                <a:latin typeface="Calibri" pitchFamily="34" charset="0"/>
              </a:rPr>
              <a:t>Maandag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 &amp; </a:t>
            </a:r>
            <a:r>
              <a:rPr lang="en-US" b="1" u="sng" dirty="0" err="1" smtClean="0">
                <a:latin typeface="Calibri" pitchFamily="34" charset="0"/>
              </a:rPr>
              <a:t>Woensdag</a:t>
            </a:r>
            <a:endParaRPr lang="en-US" b="1" u="sng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Mini F - F - E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17.45 </a:t>
            </a:r>
            <a:r>
              <a:rPr lang="en-US" dirty="0" err="1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 	</a:t>
            </a:r>
            <a:r>
              <a:rPr lang="en-US" dirty="0" smtClean="0">
                <a:latin typeface="Calibri" pitchFamily="34" charset="0"/>
              </a:rPr>
              <a:t>-	19.00 </a:t>
            </a:r>
            <a:r>
              <a:rPr lang="en-US" dirty="0" err="1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D - C	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19.00 </a:t>
            </a:r>
            <a:r>
              <a:rPr lang="en-US" dirty="0" err="1" smtClean="0">
                <a:latin typeface="Calibri" pitchFamily="34" charset="0"/>
              </a:rPr>
              <a:t>uur</a:t>
            </a:r>
            <a:r>
              <a:rPr lang="en-US" dirty="0" smtClean="0">
                <a:latin typeface="Calibri" pitchFamily="34" charset="0"/>
              </a:rPr>
              <a:t>		-	20.15 </a:t>
            </a:r>
            <a:r>
              <a:rPr lang="en-US" dirty="0" err="1" smtClean="0">
                <a:latin typeface="Calibri" pitchFamily="34" charset="0"/>
              </a:rPr>
              <a:t>uur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B - A</a:t>
            </a:r>
            <a:r>
              <a:rPr lang="en-US" dirty="0">
                <a:latin typeface="Calibri" pitchFamily="34" charset="0"/>
              </a:rPr>
              <a:t>		</a:t>
            </a:r>
            <a:r>
              <a:rPr lang="en-US" dirty="0" smtClean="0">
                <a:latin typeface="Calibri" pitchFamily="34" charset="0"/>
              </a:rPr>
              <a:t>20.00 </a:t>
            </a:r>
            <a:r>
              <a:rPr lang="en-US" dirty="0" err="1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		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21.30 </a:t>
            </a:r>
            <a:r>
              <a:rPr lang="en-US" dirty="0" err="1" smtClean="0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	</a:t>
            </a:r>
          </a:p>
          <a:p>
            <a:pPr>
              <a:buFont typeface="Arial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endParaRPr lang="en-US" b="1" i="1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  <p:pic>
        <p:nvPicPr>
          <p:cNvPr id="25603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260350"/>
            <a:ext cx="12954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5" descr="Trainingsvel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5013176"/>
            <a:ext cx="7237413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               Faciliteiten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Wedstrijdkleding</a:t>
            </a:r>
          </a:p>
          <a:p>
            <a:r>
              <a:rPr lang="nl-NL" dirty="0" smtClean="0"/>
              <a:t>Voetbaltas (Pernis logo)</a:t>
            </a:r>
          </a:p>
          <a:p>
            <a:endParaRPr lang="nl-NL" dirty="0"/>
          </a:p>
          <a:p>
            <a:r>
              <a:rPr lang="nl-NL" u="sng" dirty="0" smtClean="0"/>
              <a:t>vanaf seizoen 2013/2014</a:t>
            </a:r>
          </a:p>
          <a:p>
            <a:r>
              <a:rPr lang="nl-NL" dirty="0" smtClean="0"/>
              <a:t>Trainingspakken pupillen</a:t>
            </a:r>
          </a:p>
          <a:p>
            <a:r>
              <a:rPr lang="nl-NL" dirty="0" smtClean="0"/>
              <a:t>Presentatiejassen junioren</a:t>
            </a:r>
          </a:p>
          <a:p>
            <a:r>
              <a:rPr lang="nl-NL" dirty="0" smtClean="0"/>
              <a:t>(Presentatie) kleding trainers en leiders </a:t>
            </a:r>
            <a:endParaRPr lang="nl-N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160"/>
            <a:ext cx="28479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4383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4213" y="1916113"/>
            <a:ext cx="7704137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00" dirty="0">
              <a:latin typeface="Calibri" pitchFamily="34" charset="0"/>
            </a:endParaRPr>
          </a:p>
          <a:p>
            <a:endParaRPr lang="en-US" b="1" u="sng" dirty="0">
              <a:latin typeface="Calibri" pitchFamily="34" charset="0"/>
            </a:endParaRPr>
          </a:p>
          <a:p>
            <a:endParaRPr lang="en-US" b="1" u="sng" dirty="0">
              <a:latin typeface="Calibri" pitchFamily="34" charset="0"/>
            </a:endParaRPr>
          </a:p>
          <a:p>
            <a:endParaRPr lang="en-US" b="1" u="sng" dirty="0">
              <a:latin typeface="Calibri" pitchFamily="34" charset="0"/>
            </a:endParaRPr>
          </a:p>
          <a:p>
            <a:pPr algn="ctr"/>
            <a:endParaRPr lang="en-US" sz="3000" dirty="0">
              <a:latin typeface="Calibri" pitchFamily="34" charset="0"/>
            </a:endParaRPr>
          </a:p>
          <a:p>
            <a:pPr algn="ctr"/>
            <a:endParaRPr lang="en-US" sz="3000" dirty="0" smtClean="0">
              <a:latin typeface="Calibri" pitchFamily="34" charset="0"/>
            </a:endParaRPr>
          </a:p>
          <a:p>
            <a:pPr algn="ctr"/>
            <a:r>
              <a:rPr lang="en-US" sz="3000" dirty="0" smtClean="0">
                <a:latin typeface="Calibri" pitchFamily="34" charset="0"/>
              </a:rPr>
              <a:t> </a:t>
            </a:r>
          </a:p>
          <a:p>
            <a:pPr algn="ctr"/>
            <a:endParaRPr lang="en-US" sz="3000" dirty="0">
              <a:latin typeface="Calibri" pitchFamily="34" charset="0"/>
            </a:endParaRPr>
          </a:p>
          <a:p>
            <a:pPr algn="ctr"/>
            <a:r>
              <a:rPr lang="en-US" sz="3000" dirty="0" smtClean="0">
                <a:latin typeface="Calibri" pitchFamily="34" charset="0"/>
              </a:rPr>
              <a:t>TOT ZIENS IN HET NIEUWE SEIZOEN  </a:t>
            </a:r>
            <a:endParaRPr lang="en-US" sz="3000" dirty="0">
              <a:latin typeface="Calibri" pitchFamily="34" charset="0"/>
            </a:endParaRPr>
          </a:p>
          <a:p>
            <a:pPr algn="ctr"/>
            <a:endParaRPr lang="en-US" sz="3000" dirty="0">
              <a:latin typeface="Calibri" pitchFamily="34" charset="0"/>
            </a:endParaRPr>
          </a:p>
          <a:p>
            <a:endParaRPr lang="en-US" sz="1000" dirty="0">
              <a:latin typeface="Calibri" pitchFamily="34" charset="0"/>
            </a:endParaRPr>
          </a:p>
        </p:txBody>
      </p:sp>
      <p:pic>
        <p:nvPicPr>
          <p:cNvPr id="31746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2642" y="116632"/>
            <a:ext cx="2327275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://www.avrtuinen.nl/images/vakanti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16858"/>
            <a:ext cx="31432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t3.gstatic.com/images?q=tbn:ANd9GcSBuJucZVa1SYYxcLpEX_2i2HPHwxOIRd_OEWh2GeJJ6ByFAEbM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916113"/>
            <a:ext cx="33528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150</Words>
  <Application>Microsoft Office PowerPoint</Application>
  <PresentationFormat>Diavoorstelling (4:3)</PresentationFormat>
  <Paragraphs>72</Paragraphs>
  <Slides>6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 Theme</vt:lpstr>
      <vt:lpstr>Jeugdafdeling v.v. Pernis     seizoen 2013/2014</vt:lpstr>
      <vt:lpstr>PowerPoint-presentatie</vt:lpstr>
      <vt:lpstr>PowerPoint-presentatie</vt:lpstr>
      <vt:lpstr>PowerPoint-presentatie</vt:lpstr>
      <vt:lpstr>                Faciliteiten</vt:lpstr>
      <vt:lpstr>PowerPoint-presentatie</vt:lpstr>
    </vt:vector>
  </TitlesOfParts>
  <Company>SCA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Selectie avond 2011/2012</dc:title>
  <dc:creator>shhmaaa</dc:creator>
  <cp:lastModifiedBy>Martijn van Aalst</cp:lastModifiedBy>
  <cp:revision>93</cp:revision>
  <dcterms:created xsi:type="dcterms:W3CDTF">2011-05-19T14:50:38Z</dcterms:created>
  <dcterms:modified xsi:type="dcterms:W3CDTF">2013-07-16T07:41:03Z</dcterms:modified>
</cp:coreProperties>
</file>