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9" r:id="rId4"/>
    <p:sldId id="296" r:id="rId5"/>
    <p:sldId id="297" r:id="rId6"/>
    <p:sldId id="291" r:id="rId7"/>
    <p:sldId id="261" r:id="rId8"/>
    <p:sldId id="264" r:id="rId9"/>
  </p:sldIdLst>
  <p:sldSz cx="9144000" cy="6858000" type="screen4x3"/>
  <p:notesSz cx="7023100" cy="9309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jn van Aals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DE9ED9-538B-4210-BC71-C0E61348F611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6430E9A-D553-48D5-BAB1-195A92DDFC0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5067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741D49-3B69-463B-BA61-EFBCFC9638B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87CAB-F2E8-464B-9486-95EDDB0B493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9CA78-424F-4A37-BC52-3137A6D0DED5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01EE-1A71-4D26-8FE9-6E17CF58502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B789-74B0-4AAF-AAAA-5720B0A43AD4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4EBD2-1EE4-40FD-8FE0-11CC7CA1C1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ED8EB-904C-4872-93FE-6BE7EABA9E72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CCF5-86BA-4B4B-8AB6-B83E5B3F68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E735B-4417-4CA3-93E8-892DE3116EBC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0BC6D-3E99-4BC5-B617-634106E133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B43D-0FE4-4881-9D31-28DD39CE0C3A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B747B-D04F-4C0B-82BC-28A4C2ECBCD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EF928-3898-404E-9A12-7CDCAA02F6AB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9AA56-C770-4FD2-8D1F-7FAC4E388CE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EBA6-55F5-42A4-9188-2806B9FDF5D8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26CF4-BBAC-4912-8544-9AE90CD68F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69FDC-60B3-4F58-8BEB-88CEBC2445EA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533A7-F19E-4426-BB56-DAF9F8D9902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CDB5-91B3-42A9-BE16-AE373AA0043C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D5D0C-F9FC-4278-B3CD-16913C13B4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4FFB-4C0C-4D6E-B306-6E41B4A55339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9251-0652-4FD4-8FBB-87DA31FFF7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36066-18C1-4C48-AD72-EF3945DE85DB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2A77-D375-4B85-B7C7-BAEBCC1611E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E54CAC-3BAA-41E8-8B5E-B750D9AE9321}" type="datetimeFigureOut">
              <a:rPr lang="nl-NL"/>
              <a:pPr>
                <a:defRPr/>
              </a:pPr>
              <a:t>27-06-14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58FC08-0DF2-4176-8129-AC78EF0C36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nl/url?sa=i&amp;rct=j&amp;q=afbeelding+vakantie&amp;source=images&amp;cd=&amp;cad=rja&amp;docid=n9tPgI4J-16kDM&amp;tbnid=A4fL6EV9U__f7M:&amp;ved=0CAUQjRw&amp;url=http://debaaikortrijk-derdegraad.blogspot.com/2012/06/joepie-vakantie.html&amp;ei=SRmvUcOmOqGj0QXSoIHgCw&amp;psig=AFQjCNFoSGLgbNrAy52ADO9wahTxFaP8tw&amp;ust=1370516082839011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google.nl/url?sa=i&amp;rct=j&amp;q=afbeelding+vakantie&amp;source=images&amp;cd=&amp;cad=rja&amp;docid=P8_13TX_H1LhvM&amp;tbnid=WDf1DUfaitlhOM:&amp;ved=0CAUQjRw&amp;url=http://www.avrtuinen.nl/vakantie_service.html&amp;ei=EBmvUcTIFKmp0QW1jIFA&amp;psig=AFQjCNFoSGLgbNrAy52ADO9wahTxFaP8tw&amp;ust=13705160828390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4213" y="29972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Jeugdafdeling</a:t>
            </a:r>
            <a:r>
              <a:rPr lang="en-US" dirty="0" smtClean="0"/>
              <a:t> v.v. </a:t>
            </a:r>
            <a:r>
              <a:rPr lang="en-US" dirty="0" err="1" smtClean="0"/>
              <a:t>Pernis</a:t>
            </a:r>
            <a:r>
              <a:rPr lang="en-US" dirty="0" smtClean="0"/>
              <a:t>     </a:t>
            </a:r>
            <a:r>
              <a:rPr lang="en-US" dirty="0" err="1" smtClean="0"/>
              <a:t>seizoen</a:t>
            </a:r>
            <a:r>
              <a:rPr lang="en-US" dirty="0" smtClean="0"/>
              <a:t> 2014/2015</a:t>
            </a:r>
            <a:endParaRPr lang="nl-NL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45815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Welkom op de </a:t>
            </a:r>
            <a:r>
              <a:rPr lang="en-US" dirty="0" err="1" smtClean="0"/>
              <a:t>Jeugd</a:t>
            </a:r>
            <a:r>
              <a:rPr lang="en-US" dirty="0" smtClean="0"/>
              <a:t> </a:t>
            </a:r>
            <a:r>
              <a:rPr lang="en-US" dirty="0" err="1" smtClean="0"/>
              <a:t>informatieavond</a:t>
            </a:r>
            <a:r>
              <a:rPr lang="en-US" dirty="0" smtClean="0"/>
              <a:t> van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v.v. Pernis</a:t>
            </a:r>
            <a:endParaRPr lang="nl-NL" dirty="0"/>
          </a:p>
        </p:txBody>
      </p:sp>
      <p:pic>
        <p:nvPicPr>
          <p:cNvPr id="14339" name="Picture 3" descr="logoperni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88913"/>
            <a:ext cx="2579688" cy="2664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2"/>
            <a:ext cx="856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 smtClean="0">
                <a:latin typeface="Calibri" pitchFamily="34" charset="0"/>
              </a:rPr>
              <a:t>Invulling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Jeugdafdeling</a:t>
            </a:r>
            <a:r>
              <a:rPr lang="en-US" sz="2800" dirty="0" smtClean="0">
                <a:latin typeface="Calibri" pitchFamily="34" charset="0"/>
              </a:rPr>
              <a:t> v.v. </a:t>
            </a:r>
            <a:r>
              <a:rPr lang="en-US" sz="2800" dirty="0" err="1" smtClean="0">
                <a:latin typeface="Calibri" pitchFamily="34" charset="0"/>
              </a:rPr>
              <a:t>Pernis</a:t>
            </a:r>
            <a:r>
              <a:rPr lang="en-US" sz="2800" dirty="0" smtClean="0">
                <a:latin typeface="Calibri" pitchFamily="34" charset="0"/>
              </a:rPr>
              <a:t>  2014 </a:t>
            </a:r>
            <a:r>
              <a:rPr lang="en-US" sz="2800" dirty="0">
                <a:latin typeface="Calibri" pitchFamily="34" charset="0"/>
              </a:rPr>
              <a:t>/ </a:t>
            </a:r>
            <a:r>
              <a:rPr lang="en-US" sz="2800" dirty="0" smtClean="0">
                <a:latin typeface="Calibri" pitchFamily="34" charset="0"/>
              </a:rPr>
              <a:t>2015</a:t>
            </a:r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Jeugdbestuur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 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Nico de Man (</a:t>
            </a:r>
            <a:r>
              <a:rPr lang="en-US" dirty="0" err="1" smtClean="0">
                <a:latin typeface="Calibri" pitchFamily="34" charset="0"/>
              </a:rPr>
              <a:t>Jeugdvoorzitter</a:t>
            </a:r>
            <a:r>
              <a:rPr lang="en-US" dirty="0" smtClean="0">
                <a:latin typeface="Calibri" pitchFamily="34" charset="0"/>
              </a:rPr>
              <a:t>)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Technische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Commissie</a:t>
            </a:r>
            <a:r>
              <a:rPr lang="en-US" b="1" u="sng" dirty="0" smtClean="0">
                <a:latin typeface="Calibri" pitchFamily="34" charset="0"/>
              </a:rPr>
              <a:t> (</a:t>
            </a:r>
            <a:r>
              <a:rPr lang="en-US" b="1" u="sng" dirty="0" err="1" smtClean="0">
                <a:latin typeface="Calibri" pitchFamily="34" charset="0"/>
              </a:rPr>
              <a:t>jeugd</a:t>
            </a:r>
            <a:r>
              <a:rPr lang="en-US" b="1" u="sng" dirty="0" smtClean="0">
                <a:latin typeface="Calibri" pitchFamily="34" charset="0"/>
              </a:rPr>
              <a:t>)</a:t>
            </a:r>
            <a:endParaRPr lang="en-US" b="1" u="sng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Roel vd Horst / Niek Damen / Andre den Uijl 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r>
              <a:rPr lang="en-US" dirty="0" smtClean="0">
                <a:latin typeface="Calibri" pitchFamily="34" charset="0"/>
              </a:rPr>
              <a:t> / Nico de Man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r>
              <a:rPr lang="en-US" b="1" u="sng" dirty="0" err="1" smtClean="0">
                <a:latin typeface="Calibri" pitchFamily="34" charset="0"/>
              </a:rPr>
              <a:t>Hoofdtrainers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Serge de </a:t>
            </a:r>
            <a:r>
              <a:rPr lang="en-US" dirty="0" err="1" smtClean="0">
                <a:latin typeface="Calibri" pitchFamily="34" charset="0"/>
              </a:rPr>
              <a:t>Lobel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Junioren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Dennis </a:t>
            </a:r>
            <a:r>
              <a:rPr lang="en-US" dirty="0" err="1" smtClean="0">
                <a:latin typeface="Calibri" pitchFamily="34" charset="0"/>
              </a:rPr>
              <a:t>Drenthe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Pupillen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smtClean="0">
                <a:latin typeface="Calibri" pitchFamily="34" charset="0"/>
              </a:rPr>
              <a:t>Coordinator </a:t>
            </a:r>
            <a:r>
              <a:rPr lang="en-US" b="1" u="sng" dirty="0" err="1" smtClean="0">
                <a:latin typeface="Calibri" pitchFamily="34" charset="0"/>
              </a:rPr>
              <a:t>Pupillen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Arnout</a:t>
            </a:r>
            <a:r>
              <a:rPr lang="en-US" dirty="0" smtClean="0">
                <a:latin typeface="Calibri" pitchFamily="34" charset="0"/>
              </a:rPr>
              <a:t> van de </a:t>
            </a:r>
            <a:r>
              <a:rPr lang="en-US" dirty="0" err="1" smtClean="0">
                <a:latin typeface="Calibri" pitchFamily="34" charset="0"/>
              </a:rPr>
              <a:t>Stadt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Wedstrijdsecretariaat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Jeugdafdeling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Ton Wilhelm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Opstell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3068638"/>
            <a:ext cx="27352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 smtClean="0">
                <a:latin typeface="Calibri" pitchFamily="34" charset="0"/>
              </a:rPr>
              <a:t>Hoe </a:t>
            </a:r>
            <a:r>
              <a:rPr lang="en-US" sz="2600" dirty="0" err="1" smtClean="0">
                <a:latin typeface="Calibri" pitchFamily="34" charset="0"/>
              </a:rPr>
              <a:t>ziet</a:t>
            </a:r>
            <a:r>
              <a:rPr lang="en-US" sz="2600" dirty="0" smtClean="0">
                <a:latin typeface="Calibri" pitchFamily="34" charset="0"/>
              </a:rPr>
              <a:t> de </a:t>
            </a:r>
            <a:r>
              <a:rPr lang="en-US" sz="2600" dirty="0" err="1" smtClean="0">
                <a:latin typeface="Calibri" pitchFamily="34" charset="0"/>
              </a:rPr>
              <a:t>Jeugdafdeling</a:t>
            </a:r>
            <a:r>
              <a:rPr lang="en-US" sz="2600" dirty="0" smtClean="0">
                <a:latin typeface="Calibri" pitchFamily="34" charset="0"/>
              </a:rPr>
              <a:t> van v.v. Pernis </a:t>
            </a:r>
            <a:r>
              <a:rPr lang="en-US" sz="2600" dirty="0" err="1" smtClean="0">
                <a:latin typeface="Calibri" pitchFamily="34" charset="0"/>
              </a:rPr>
              <a:t>eruit</a:t>
            </a:r>
            <a:r>
              <a:rPr lang="en-US" sz="2600" dirty="0" smtClean="0">
                <a:latin typeface="Calibri" pitchFamily="34" charset="0"/>
              </a:rPr>
              <a:t> </a:t>
            </a:r>
          </a:p>
          <a:p>
            <a:r>
              <a:rPr lang="en-US" sz="2600" dirty="0" smtClean="0">
                <a:latin typeface="Calibri" pitchFamily="34" charset="0"/>
              </a:rPr>
              <a:t>in het </a:t>
            </a:r>
            <a:r>
              <a:rPr lang="en-US" sz="2600" dirty="0" err="1" smtClean="0">
                <a:latin typeface="Calibri" pitchFamily="34" charset="0"/>
              </a:rPr>
              <a:t>seizoen</a:t>
            </a:r>
            <a:r>
              <a:rPr lang="en-US" sz="2600" dirty="0" smtClean="0">
                <a:latin typeface="Calibri" pitchFamily="34" charset="0"/>
              </a:rPr>
              <a:t> 2014/2015</a:t>
            </a:r>
          </a:p>
          <a:p>
            <a:endParaRPr lang="nl-NL" sz="26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4"/>
            <a:ext cx="7705725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		</a:t>
            </a:r>
            <a:r>
              <a:rPr lang="en-US" sz="3200" b="1" u="sng" dirty="0" err="1" smtClean="0">
                <a:latin typeface="Calibri" pitchFamily="34" charset="0"/>
              </a:rPr>
              <a:t>Jeugdafdeling</a:t>
            </a:r>
            <a:r>
              <a:rPr lang="en-US" sz="3200" b="1" u="sng" dirty="0" smtClean="0">
                <a:latin typeface="Calibri" pitchFamily="34" charset="0"/>
              </a:rPr>
              <a:t> vv PERNIS</a:t>
            </a:r>
          </a:p>
          <a:p>
            <a:endParaRPr lang="en-US" sz="3200" b="1" u="sng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A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</a:t>
            </a:r>
            <a:r>
              <a:rPr lang="en-US" dirty="0" smtClean="0">
                <a:latin typeface="Calibri" pitchFamily="34" charset="0"/>
              </a:rPr>
              <a:t> A1, A2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(nog in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</a:rPr>
              <a:t>te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</a:rPr>
              <a:t>schrijven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B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B1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C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C1, C2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D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D1, D2, D3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E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E1, E2, E3, E4  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F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F1, F2, F3</a:t>
            </a:r>
            <a:endParaRPr lang="en-US" dirty="0" smtClean="0">
              <a:solidFill>
                <a:srgbClr val="FF0000"/>
              </a:solidFill>
              <a:latin typeface="Calibri" pitchFamily="34" charset="0"/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  <a:sym typeface="Wingdings" pitchFamily="2" charset="2"/>
              </a:rPr>
              <a:t> 		Mini F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afdeling</a:t>
            </a:r>
            <a:r>
              <a:rPr lang="en-US" dirty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(nog in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te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schrijven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)</a:t>
            </a:r>
            <a:endParaRPr lang="en-US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</a:t>
            </a:r>
            <a:r>
              <a:rPr lang="en-US" dirty="0" err="1" smtClean="0">
                <a:latin typeface="Calibri" pitchFamily="34" charset="0"/>
              </a:rPr>
              <a:t>Meisjes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C &amp; E - 7tal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endParaRPr lang="en-US" b="1" i="1" dirty="0" smtClean="0">
              <a:latin typeface="Calibri" pitchFamily="34" charset="0"/>
            </a:endParaRPr>
          </a:p>
          <a:p>
            <a:r>
              <a:rPr lang="en-US" b="1" i="1" dirty="0" smtClean="0">
                <a:latin typeface="Calibri" pitchFamily="34" charset="0"/>
              </a:rPr>
              <a:t>In </a:t>
            </a:r>
            <a:r>
              <a:rPr lang="en-US" b="1" i="1" dirty="0" err="1" smtClean="0">
                <a:latin typeface="Calibri" pitchFamily="34" charset="0"/>
              </a:rPr>
              <a:t>totaal</a:t>
            </a:r>
            <a:r>
              <a:rPr lang="en-US" b="1" i="1" dirty="0" smtClean="0">
                <a:latin typeface="Calibri" pitchFamily="34" charset="0"/>
              </a:rPr>
              <a:t>  </a:t>
            </a:r>
            <a:r>
              <a:rPr lang="en-US" b="1" i="1" dirty="0" err="1" smtClean="0">
                <a:latin typeface="Calibri" pitchFamily="34" charset="0"/>
              </a:rPr>
              <a:t>gaan</a:t>
            </a:r>
            <a:r>
              <a:rPr lang="en-US" b="1" i="1" dirty="0" smtClean="0">
                <a:latin typeface="Calibri" pitchFamily="34" charset="0"/>
              </a:rPr>
              <a:t> we </a:t>
            </a:r>
            <a:r>
              <a:rPr lang="en-US" b="1" i="1" dirty="0" err="1" smtClean="0">
                <a:latin typeface="Calibri" pitchFamily="34" charset="0"/>
              </a:rPr>
              <a:t>uit</a:t>
            </a:r>
            <a:r>
              <a:rPr lang="en-US" b="1" i="1" dirty="0" smtClean="0">
                <a:latin typeface="Calibri" pitchFamily="34" charset="0"/>
              </a:rPr>
              <a:t> van 18 teams die in </a:t>
            </a:r>
            <a:r>
              <a:rPr lang="en-US" b="1" i="1" dirty="0" err="1" smtClean="0">
                <a:latin typeface="Calibri" pitchFamily="34" charset="0"/>
              </a:rPr>
              <a:t>competitie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verband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uit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zullen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komen</a:t>
            </a:r>
            <a:r>
              <a:rPr lang="en-US" b="1" i="1" dirty="0" smtClean="0">
                <a:latin typeface="Calibri" pitchFamily="34" charset="0"/>
              </a:rPr>
              <a:t>.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Trainers / Leiders Pupillen </a:t>
            </a:r>
            <a:endParaRPr lang="nl-NL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136474"/>
              </p:ext>
            </p:extLst>
          </p:nvPr>
        </p:nvGraphicFramePr>
        <p:xfrm>
          <a:off x="611560" y="1412781"/>
          <a:ext cx="7920880" cy="504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5357"/>
                <a:gridCol w="5745523"/>
              </a:tblGrid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Team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Trainer / Leider(s)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F1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Jamie Barendrecht / Robin Rijnaarts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F2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Kees </a:t>
                      </a:r>
                      <a:r>
                        <a:rPr lang="nl-NL" sz="1800" dirty="0" smtClean="0">
                          <a:effectLst/>
                        </a:rPr>
                        <a:t>Verhagen / TBN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F3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Rosanne Snikkers / Martin van Ooijen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Mini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TBN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Andre vd Kuil / Annemiek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E2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Jelle Kort / Bastiaan Ketting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E3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Damian de Jong / Nico Waltmans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E4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Vincent vd </a:t>
                      </a:r>
                      <a:r>
                        <a:rPr lang="nl-NL" sz="1800" dirty="0" smtClean="0">
                          <a:effectLst/>
                        </a:rPr>
                        <a:t>Horst / TBN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E5 (meisjes)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Danny Boele / Michel Belder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 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Andre den Uijl / Melvin Balrak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D2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Cerezo Drenthe / Dennis Batenburg / TBN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D3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Marcel Beker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276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Trainers / Leiders Junioren</a:t>
            </a:r>
            <a:endParaRPr lang="nl-N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81789"/>
              </p:ext>
            </p:extLst>
          </p:nvPr>
        </p:nvGraphicFramePr>
        <p:xfrm>
          <a:off x="611560" y="1556792"/>
          <a:ext cx="7992888" cy="4464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5133"/>
                <a:gridCol w="5797755"/>
              </a:tblGrid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Team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Trainer / Leider(s)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C3 (7 tal - meisjes)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Rob Boef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C2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Raymond Holleman + TBN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C1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Wesley vd Zalm / Leo Hoogwerf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Patrick v Rosmalen / Roel vd Horst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Marco vd Have / Herman vd Laan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A1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Rene van Kwawegen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5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A2</a:t>
                      </a:r>
                      <a:endParaRPr lang="nl-NL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TBN</a:t>
                      </a:r>
                      <a:endParaRPr lang="nl-N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863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Indelingen (beker)competitie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667055"/>
              </p:ext>
            </p:extLst>
          </p:nvPr>
        </p:nvGraphicFramePr>
        <p:xfrm>
          <a:off x="611559" y="1196749"/>
          <a:ext cx="8215431" cy="5403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8477"/>
                <a:gridCol w="3310196"/>
                <a:gridCol w="2166758"/>
              </a:tblGrid>
              <a:tr h="302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Team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Klasse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Voorkeurstijd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21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A1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2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1230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B1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3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1030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C1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3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1100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C2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6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0900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C3 meisjes 7-tal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meiden 7 tal poule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D1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2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0830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D2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7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0830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D3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8</a:t>
                      </a:r>
                      <a:r>
                        <a:rPr lang="nl-NL" sz="2000" baseline="30000" dirty="0" smtClean="0">
                          <a:effectLst/>
                        </a:rPr>
                        <a:t>ste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0830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E1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2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E2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5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0830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E3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6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1000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E4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9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0830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E5 meisjes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9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1000 </a:t>
                      </a:r>
                      <a:r>
                        <a:rPr lang="nl-NL" sz="2000" dirty="0">
                          <a:effectLst/>
                        </a:rPr>
                        <a:t>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F1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4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F2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8</a:t>
                      </a:r>
                      <a:r>
                        <a:rPr lang="nl-NL" sz="2000" baseline="30000" dirty="0" smtClean="0">
                          <a:effectLst/>
                        </a:rPr>
                        <a:t>ste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0830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F3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9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1463" y="2438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2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Start training </a:t>
            </a:r>
            <a:r>
              <a:rPr lang="en-US" sz="2800" dirty="0" err="1" smtClean="0">
                <a:latin typeface="Calibri" pitchFamily="34" charset="0"/>
              </a:rPr>
              <a:t>seizoen</a:t>
            </a:r>
            <a:r>
              <a:rPr lang="en-US" sz="2800" dirty="0" smtClean="0">
                <a:latin typeface="Calibri" pitchFamily="34" charset="0"/>
              </a:rPr>
              <a:t> 2014/2015</a:t>
            </a:r>
          </a:p>
          <a:p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Eerste</a:t>
            </a:r>
            <a:r>
              <a:rPr lang="en-US" dirty="0" smtClean="0">
                <a:latin typeface="Calibri" pitchFamily="34" charset="0"/>
              </a:rPr>
              <a:t> training </a:t>
            </a:r>
            <a:r>
              <a:rPr lang="en-US" dirty="0" err="1" smtClean="0">
                <a:latin typeface="Calibri" pitchFamily="34" charset="0"/>
              </a:rPr>
              <a:t>voor</a:t>
            </a:r>
            <a:r>
              <a:rPr lang="en-US" dirty="0" smtClean="0">
                <a:latin typeface="Calibri" pitchFamily="34" charset="0"/>
              </a:rPr>
              <a:t> het </a:t>
            </a:r>
            <a:r>
              <a:rPr lang="en-US" dirty="0" err="1" smtClean="0">
                <a:latin typeface="Calibri" pitchFamily="34" charset="0"/>
              </a:rPr>
              <a:t>nieuwe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seizoen</a:t>
            </a:r>
            <a:r>
              <a:rPr lang="en-US" dirty="0" smtClean="0">
                <a:latin typeface="Calibri" pitchFamily="34" charset="0"/>
              </a:rPr>
              <a:t> is op </a:t>
            </a:r>
            <a:r>
              <a:rPr lang="en-US" b="1" u="sng" dirty="0" err="1" smtClean="0">
                <a:latin typeface="Calibri" pitchFamily="34" charset="0"/>
              </a:rPr>
              <a:t>Maandag</a:t>
            </a:r>
            <a:r>
              <a:rPr lang="en-US" b="1" u="sng" dirty="0" smtClean="0">
                <a:latin typeface="Calibri" pitchFamily="34" charset="0"/>
              </a:rPr>
              <a:t> 18 Augustus </a:t>
            </a:r>
            <a:r>
              <a:rPr lang="en-US" dirty="0" smtClean="0">
                <a:latin typeface="Calibri" pitchFamily="34" charset="0"/>
              </a:rPr>
              <a:t>!!! 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Voor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 smtClean="0">
                <a:latin typeface="Calibri" pitchFamily="34" charset="0"/>
              </a:rPr>
              <a:t>Jeugdelftallen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gelden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>
                <a:latin typeface="Calibri" pitchFamily="34" charset="0"/>
              </a:rPr>
              <a:t>volgende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trainingstijden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Dagen</a:t>
            </a:r>
            <a:r>
              <a:rPr lang="en-US" dirty="0" smtClean="0">
                <a:latin typeface="Calibri" pitchFamily="34" charset="0"/>
              </a:rPr>
              <a:t> :	</a:t>
            </a:r>
            <a:r>
              <a:rPr lang="en-US" b="1" u="sng" dirty="0" err="1" smtClean="0">
                <a:latin typeface="Calibri" pitchFamily="34" charset="0"/>
              </a:rPr>
              <a:t>Maandag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 &amp; </a:t>
            </a:r>
            <a:r>
              <a:rPr lang="en-US" b="1" u="sng" dirty="0" err="1" smtClean="0">
                <a:latin typeface="Calibri" pitchFamily="34" charset="0"/>
              </a:rPr>
              <a:t>Woensdag</a:t>
            </a:r>
            <a:endParaRPr lang="en-US" b="1" u="sng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Mini F - F - E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17.45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	</a:t>
            </a:r>
            <a:r>
              <a:rPr lang="en-US" dirty="0" smtClean="0">
                <a:latin typeface="Calibri" pitchFamily="34" charset="0"/>
              </a:rPr>
              <a:t>-	19.00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C – D	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19.00 </a:t>
            </a:r>
            <a:r>
              <a:rPr lang="en-US" dirty="0" err="1" smtClean="0">
                <a:latin typeface="Calibri" pitchFamily="34" charset="0"/>
              </a:rPr>
              <a:t>uur</a:t>
            </a:r>
            <a:r>
              <a:rPr lang="en-US" dirty="0" smtClean="0">
                <a:latin typeface="Calibri" pitchFamily="34" charset="0"/>
              </a:rPr>
              <a:t>		-	20.15 </a:t>
            </a:r>
            <a:r>
              <a:rPr lang="en-US" dirty="0" err="1" smtClean="0">
                <a:latin typeface="Calibri" pitchFamily="34" charset="0"/>
              </a:rPr>
              <a:t>uur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B - A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20.00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21.30 </a:t>
            </a:r>
            <a:r>
              <a:rPr lang="en-US" dirty="0" err="1" smtClean="0">
                <a:latin typeface="Calibri" pitchFamily="34" charset="0"/>
              </a:rPr>
              <a:t>uur</a:t>
            </a:r>
            <a:endParaRPr lang="en-US" dirty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i="1" dirty="0">
                <a:latin typeface="Calibri" pitchFamily="34" charset="0"/>
              </a:rPr>
              <a:t>keepers </a:t>
            </a:r>
            <a:r>
              <a:rPr lang="en-US" b="1" i="1" dirty="0" err="1">
                <a:latin typeface="Calibri" pitchFamily="34" charset="0"/>
              </a:rPr>
              <a:t>beginnen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desgewenst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eerder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>
                <a:latin typeface="Calibri" pitchFamily="34" charset="0"/>
              </a:rPr>
              <a:t>en </a:t>
            </a:r>
            <a:r>
              <a:rPr lang="en-US" b="1" i="1" dirty="0" err="1">
                <a:latin typeface="Calibri" pitchFamily="34" charset="0"/>
              </a:rPr>
              <a:t>sluiten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hierna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aan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bij</a:t>
            </a:r>
            <a:r>
              <a:rPr lang="en-US" b="1" i="1" dirty="0">
                <a:latin typeface="Calibri" pitchFamily="34" charset="0"/>
              </a:rPr>
              <a:t> de </a:t>
            </a:r>
            <a:r>
              <a:rPr lang="en-US" b="1" i="1" dirty="0" err="1" smtClean="0">
                <a:latin typeface="Calibri" pitchFamily="34" charset="0"/>
              </a:rPr>
              <a:t>groep</a:t>
            </a:r>
            <a:r>
              <a:rPr lang="en-US" dirty="0">
                <a:latin typeface="Calibri" pitchFamily="34" charset="0"/>
              </a:rPr>
              <a:t>	</a:t>
            </a: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Indeling</a:t>
            </a:r>
            <a:r>
              <a:rPr lang="en-US" b="1" i="1" dirty="0" smtClean="0">
                <a:latin typeface="Calibri" pitchFamily="34" charset="0"/>
              </a:rPr>
              <a:t> van de </a:t>
            </a:r>
            <a:r>
              <a:rPr lang="en-US" b="1" i="1" dirty="0" err="1" smtClean="0">
                <a:latin typeface="Calibri" pitchFamily="34" charset="0"/>
              </a:rPr>
              <a:t>velden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wordt</a:t>
            </a:r>
            <a:r>
              <a:rPr lang="en-US" b="1" i="1" dirty="0" smtClean="0">
                <a:latin typeface="Calibri" pitchFamily="34" charset="0"/>
              </a:rPr>
              <a:t> in </a:t>
            </a:r>
            <a:r>
              <a:rPr lang="en-US" b="1" i="1" dirty="0" err="1" smtClean="0">
                <a:latin typeface="Calibri" pitchFamily="34" charset="0"/>
              </a:rPr>
              <a:t>een</a:t>
            </a:r>
            <a:r>
              <a:rPr lang="en-US" b="1" i="1" dirty="0" smtClean="0">
                <a:latin typeface="Calibri" pitchFamily="34" charset="0"/>
              </a:rPr>
              <a:t> later stadium </a:t>
            </a:r>
            <a:r>
              <a:rPr lang="en-US" b="1" i="1" dirty="0" err="1" smtClean="0">
                <a:latin typeface="Calibri" pitchFamily="34" charset="0"/>
              </a:rPr>
              <a:t>bepaald</a:t>
            </a:r>
            <a:r>
              <a:rPr lang="en-US" b="1" i="1" dirty="0" smtClean="0">
                <a:latin typeface="Calibri" pitchFamily="34" charset="0"/>
              </a:rPr>
              <a:t>. 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pic>
        <p:nvPicPr>
          <p:cNvPr id="2560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 descr="Trainingsvel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013176"/>
            <a:ext cx="723741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1916113"/>
            <a:ext cx="7704137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 smtClean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 </a:t>
            </a: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TOT ZIENS IN HET NIEUWE SEIZOEN  </a:t>
            </a:r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endParaRPr lang="en-US" sz="1000" dirty="0">
              <a:latin typeface="Calibri" pitchFamily="34" charset="0"/>
            </a:endParaRPr>
          </a:p>
        </p:txBody>
      </p:sp>
      <p:pic>
        <p:nvPicPr>
          <p:cNvPr id="31746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2642" y="116632"/>
            <a:ext cx="232727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avrtuinen.nl/images/vakanti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58"/>
            <a:ext cx="31432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t3.gstatic.com/images?q=tbn:ANd9GcSBuJucZVa1SYYxcLpEX_2i2HPHwxOIRd_OEWh2GeJJ6ByFAEb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16113"/>
            <a:ext cx="33528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360</Words>
  <Application>Microsoft Office PowerPoint</Application>
  <PresentationFormat>Diavoorstelling (4:3)</PresentationFormat>
  <Paragraphs>174</Paragraphs>
  <Slides>8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 Theme</vt:lpstr>
      <vt:lpstr>Jeugdafdeling v.v. Pernis     seizoen 2014/2015</vt:lpstr>
      <vt:lpstr>PowerPoint-presentatie</vt:lpstr>
      <vt:lpstr>PowerPoint-presentatie</vt:lpstr>
      <vt:lpstr>Trainers / Leiders Pupillen </vt:lpstr>
      <vt:lpstr>Trainers / Leiders Junioren</vt:lpstr>
      <vt:lpstr>Indelingen (beker)competitie</vt:lpstr>
      <vt:lpstr>PowerPoint-presentatie</vt:lpstr>
      <vt:lpstr>PowerPoint-presentatie</vt:lpstr>
    </vt:vector>
  </TitlesOfParts>
  <Company>SCA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Selectie avond 2011/2012</dc:title>
  <dc:creator>shhmaaa</dc:creator>
  <cp:lastModifiedBy>Martijn van Aalst</cp:lastModifiedBy>
  <cp:revision>101</cp:revision>
  <dcterms:created xsi:type="dcterms:W3CDTF">2011-05-19T14:50:38Z</dcterms:created>
  <dcterms:modified xsi:type="dcterms:W3CDTF">2014-06-27T13:22:14Z</dcterms:modified>
</cp:coreProperties>
</file>