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90" r:id="rId4"/>
    <p:sldId id="269" r:id="rId5"/>
    <p:sldId id="291" r:id="rId6"/>
    <p:sldId id="261" r:id="rId7"/>
    <p:sldId id="293" r:id="rId8"/>
    <p:sldId id="264" r:id="rId9"/>
  </p:sldIdLst>
  <p:sldSz cx="9144000" cy="6858000" type="screen4x3"/>
  <p:notesSz cx="7023100" cy="93091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tijn van Aalst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664" y="-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7DE9ED9-538B-4210-BC71-C0E61348F611}" type="datetimeFigureOut">
              <a:rPr lang="nl-NL"/>
              <a:pPr>
                <a:defRPr/>
              </a:pPr>
              <a:t>18-06-13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pPr lvl="0"/>
            <a:endParaRPr lang="nl-NL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21188"/>
            <a:ext cx="5619750" cy="4189412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nl-NL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6430E9A-D553-48D5-BAB1-195A92DDFC0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50678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BF99DF-5601-499B-A711-649CD033E6B9}" type="slidenum">
              <a:rPr lang="nl-NL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nl-NL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BF99DF-5601-499B-A711-649CD033E6B9}" type="slidenum">
              <a:rPr lang="nl-NL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nl-NL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741D49-3B69-463B-BA61-EFBCFC9638BF}" type="slidenum">
              <a:rPr lang="nl-NL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nl-NL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nl-NL" dirty="0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FD87CAB-F2E8-464B-9486-95EDDB0B493F}" type="slidenum">
              <a:rPr lang="nl-NL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nl-NL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69CA78-424F-4A37-BC52-3137A6D0DED5}" type="datetimeFigureOut">
              <a:rPr lang="nl-NL"/>
              <a:pPr>
                <a:defRPr/>
              </a:pPr>
              <a:t>18-06-13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501EE-1A71-4D26-8FE9-6E17CF58502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4B789-74B0-4AAF-AAAA-5720B0A43AD4}" type="datetimeFigureOut">
              <a:rPr lang="nl-NL"/>
              <a:pPr>
                <a:defRPr/>
              </a:pPr>
              <a:t>18-06-13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4EBD2-1EE4-40FD-8FE0-11CC7CA1C11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ED8EB-904C-4872-93FE-6BE7EABA9E72}" type="datetimeFigureOut">
              <a:rPr lang="nl-NL"/>
              <a:pPr>
                <a:defRPr/>
              </a:pPr>
              <a:t>18-06-13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ACCF5-86BA-4B4B-8AB6-B83E5B3F68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E735B-4417-4CA3-93E8-892DE3116EBC}" type="datetimeFigureOut">
              <a:rPr lang="nl-NL"/>
              <a:pPr>
                <a:defRPr/>
              </a:pPr>
              <a:t>18-06-13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0BC6D-3E99-4BC5-B617-634106E1332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3B43D-0FE4-4881-9D31-28DD39CE0C3A}" type="datetimeFigureOut">
              <a:rPr lang="nl-NL"/>
              <a:pPr>
                <a:defRPr/>
              </a:pPr>
              <a:t>18-06-13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B747B-D04F-4C0B-82BC-28A4C2ECBCD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EF928-3898-404E-9A12-7CDCAA02F6AB}" type="datetimeFigureOut">
              <a:rPr lang="nl-NL"/>
              <a:pPr>
                <a:defRPr/>
              </a:pPr>
              <a:t>18-06-13</a:t>
            </a:fld>
            <a:endParaRPr lang="nl-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9AA56-C770-4FD2-8D1F-7FAC4E388CE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8EBA6-55F5-42A4-9188-2806B9FDF5D8}" type="datetimeFigureOut">
              <a:rPr lang="nl-NL"/>
              <a:pPr>
                <a:defRPr/>
              </a:pPr>
              <a:t>18-06-13</a:t>
            </a:fld>
            <a:endParaRPr lang="nl-N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26CF4-BBAC-4912-8544-9AE90CD68FF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69FDC-60B3-4F58-8BEB-88CEBC2445EA}" type="datetimeFigureOut">
              <a:rPr lang="nl-NL"/>
              <a:pPr>
                <a:defRPr/>
              </a:pPr>
              <a:t>18-06-13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533A7-F19E-4426-BB56-DAF9F8D9902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F4CDB5-91B3-42A9-BE16-AE373AA0043C}" type="datetimeFigureOut">
              <a:rPr lang="nl-NL"/>
              <a:pPr>
                <a:defRPr/>
              </a:pPr>
              <a:t>18-06-13</a:t>
            </a:fld>
            <a:endParaRPr lang="nl-N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D5D0C-F9FC-4278-B3CD-16913C13B49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64FFB-4C0C-4D6E-B306-6E41B4A55339}" type="datetimeFigureOut">
              <a:rPr lang="nl-NL"/>
              <a:pPr>
                <a:defRPr/>
              </a:pPr>
              <a:t>18-06-13</a:t>
            </a:fld>
            <a:endParaRPr lang="nl-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359251-0652-4FD4-8FBB-87DA31FFF72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36066-18C1-4C48-AD72-EF3945DE85DB}" type="datetimeFigureOut">
              <a:rPr lang="nl-NL"/>
              <a:pPr>
                <a:defRPr/>
              </a:pPr>
              <a:t>18-06-13</a:t>
            </a:fld>
            <a:endParaRPr lang="nl-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A2A77-D375-4B85-B7C7-BAEBCC1611E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nl-NL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5E54CAC-3BAA-41E8-8B5E-B750D9AE9321}" type="datetimeFigureOut">
              <a:rPr lang="nl-NL"/>
              <a:pPr>
                <a:defRPr/>
              </a:pPr>
              <a:t>18-06-13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58FC08-0DF2-4176-8129-AC78EF0C369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nl/url?sa=i&amp;rct=j&amp;q=afbeelding+vakantie&amp;source=images&amp;cd=&amp;cad=rja&amp;docid=n9tPgI4J-16kDM&amp;tbnid=A4fL6EV9U__f7M:&amp;ved=0CAUQjRw&amp;url=http://debaaikortrijk-derdegraad.blogspot.com/2012/06/joepie-vakantie.html&amp;ei=SRmvUcOmOqGj0QXSoIHgCw&amp;psig=AFQjCNFoSGLgbNrAy52ADO9wahTxFaP8tw&amp;ust=1370516082839011" TargetMode="External"/><Relationship Id="rId5" Type="http://schemas.openxmlformats.org/officeDocument/2006/relationships/image" Target="../media/image8.jpeg"/><Relationship Id="rId4" Type="http://schemas.openxmlformats.org/officeDocument/2006/relationships/hyperlink" Target="http://www.google.nl/url?sa=i&amp;rct=j&amp;q=afbeelding+vakantie&amp;source=images&amp;cd=&amp;cad=rja&amp;docid=P8_13TX_H1LhvM&amp;tbnid=WDf1DUfaitlhOM:&amp;ved=0CAUQjRw&amp;url=http://www.avrtuinen.nl/vakantie_service.html&amp;ei=EBmvUcTIFKmp0QW1jIFA&amp;psig=AFQjCNFoSGLgbNrAy52ADO9wahTxFaP8tw&amp;ust=137051608283901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684213" y="2997200"/>
            <a:ext cx="7772400" cy="1470025"/>
          </a:xfrm>
        </p:spPr>
        <p:txBody>
          <a:bodyPr/>
          <a:lstStyle/>
          <a:p>
            <a:pPr eaLnBrk="1" hangingPunct="1"/>
            <a:r>
              <a:rPr lang="en-US" dirty="0" err="1" smtClean="0"/>
              <a:t>Jeugdafdeling</a:t>
            </a:r>
            <a:r>
              <a:rPr lang="en-US" dirty="0" smtClean="0"/>
              <a:t> v.v. </a:t>
            </a:r>
            <a:r>
              <a:rPr lang="en-US" dirty="0" err="1" smtClean="0"/>
              <a:t>Pernis</a:t>
            </a:r>
            <a:r>
              <a:rPr lang="en-US" dirty="0" smtClean="0"/>
              <a:t>     </a:t>
            </a:r>
            <a:r>
              <a:rPr lang="en-US" dirty="0" err="1" smtClean="0"/>
              <a:t>seizoen</a:t>
            </a:r>
            <a:r>
              <a:rPr lang="en-US" dirty="0" smtClean="0"/>
              <a:t> 2013/2014</a:t>
            </a:r>
            <a:endParaRPr lang="nl-NL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350" y="4581525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Welkom op de </a:t>
            </a:r>
            <a:r>
              <a:rPr lang="en-US" dirty="0" err="1" smtClean="0"/>
              <a:t>Jeugd</a:t>
            </a:r>
            <a:r>
              <a:rPr lang="en-US" dirty="0" smtClean="0"/>
              <a:t> </a:t>
            </a:r>
            <a:r>
              <a:rPr lang="en-US" dirty="0" err="1" smtClean="0"/>
              <a:t>informatieavond</a:t>
            </a:r>
            <a:r>
              <a:rPr lang="en-US" dirty="0" smtClean="0"/>
              <a:t> van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v.v. Pernis</a:t>
            </a:r>
            <a:endParaRPr lang="nl-NL" dirty="0"/>
          </a:p>
        </p:txBody>
      </p:sp>
      <p:pic>
        <p:nvPicPr>
          <p:cNvPr id="14339" name="Picture 3" descr="logoperni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675" y="188913"/>
            <a:ext cx="2579688" cy="2664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5"/>
          <p:cNvSpPr txBox="1">
            <a:spLocks noChangeArrowheads="1"/>
          </p:cNvSpPr>
          <p:nvPr/>
        </p:nvSpPr>
        <p:spPr bwMode="auto">
          <a:xfrm>
            <a:off x="395288" y="404812"/>
            <a:ext cx="85693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err="1" smtClean="0">
                <a:latin typeface="Calibri" pitchFamily="34" charset="0"/>
              </a:rPr>
              <a:t>Invulling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Jeugdafdeling</a:t>
            </a:r>
            <a:r>
              <a:rPr lang="en-US" sz="2800" dirty="0" smtClean="0">
                <a:latin typeface="Calibri" pitchFamily="34" charset="0"/>
              </a:rPr>
              <a:t> v.v. </a:t>
            </a:r>
            <a:r>
              <a:rPr lang="en-US" sz="2800" dirty="0" err="1" smtClean="0">
                <a:latin typeface="Calibri" pitchFamily="34" charset="0"/>
              </a:rPr>
              <a:t>Pernis</a:t>
            </a:r>
            <a:r>
              <a:rPr lang="en-US" sz="2800" dirty="0" smtClean="0">
                <a:latin typeface="Calibri" pitchFamily="34" charset="0"/>
              </a:rPr>
              <a:t>  2013 </a:t>
            </a:r>
            <a:r>
              <a:rPr lang="en-US" sz="2800" dirty="0">
                <a:latin typeface="Calibri" pitchFamily="34" charset="0"/>
              </a:rPr>
              <a:t>/ </a:t>
            </a:r>
            <a:r>
              <a:rPr lang="en-US" sz="2800" dirty="0" smtClean="0">
                <a:latin typeface="Calibri" pitchFamily="34" charset="0"/>
              </a:rPr>
              <a:t>2014</a:t>
            </a:r>
            <a:endParaRPr lang="nl-NL" sz="2800" dirty="0">
              <a:latin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11188" y="1196975"/>
            <a:ext cx="7705725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 </a:t>
            </a:r>
            <a:r>
              <a:rPr lang="en-US" b="1" u="sng" dirty="0" err="1" smtClean="0">
                <a:latin typeface="Calibri" pitchFamily="34" charset="0"/>
              </a:rPr>
              <a:t>Jeugdbestuur</a:t>
            </a:r>
            <a:r>
              <a:rPr lang="en-US" b="1" u="sng" dirty="0" smtClean="0">
                <a:latin typeface="Calibri" pitchFamily="34" charset="0"/>
              </a:rPr>
              <a:t> </a:t>
            </a:r>
            <a:r>
              <a:rPr lang="en-US" b="1" u="sng" dirty="0" err="1" smtClean="0">
                <a:latin typeface="Calibri" pitchFamily="34" charset="0"/>
              </a:rPr>
              <a:t>a.i</a:t>
            </a:r>
            <a:r>
              <a:rPr lang="en-US" b="1" u="sng" dirty="0" smtClean="0">
                <a:latin typeface="Calibri" pitchFamily="34" charset="0"/>
              </a:rPr>
              <a:t>. </a:t>
            </a:r>
            <a:r>
              <a:rPr lang="en-US" dirty="0" smtClean="0">
                <a:latin typeface="Calibri" pitchFamily="34" charset="0"/>
              </a:rPr>
              <a:t>(</a:t>
            </a:r>
            <a:r>
              <a:rPr lang="en-US" dirty="0" err="1" smtClean="0">
                <a:latin typeface="Calibri" pitchFamily="34" charset="0"/>
              </a:rPr>
              <a:t>nadere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invulling</a:t>
            </a:r>
            <a:r>
              <a:rPr lang="en-US" dirty="0" smtClean="0">
                <a:latin typeface="Calibri" pitchFamily="34" charset="0"/>
              </a:rPr>
              <a:t> ALV 2013/2014) </a:t>
            </a:r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Johan </a:t>
            </a:r>
            <a:r>
              <a:rPr lang="en-US" dirty="0" err="1" smtClean="0">
                <a:latin typeface="Calibri" pitchFamily="34" charset="0"/>
              </a:rPr>
              <a:t>Molendijk</a:t>
            </a:r>
            <a:endParaRPr lang="en-US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Nico de Man</a:t>
            </a:r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</a:t>
            </a:r>
            <a:r>
              <a:rPr lang="en-US" b="1" u="sng" dirty="0" err="1" smtClean="0">
                <a:latin typeface="Calibri" pitchFamily="34" charset="0"/>
              </a:rPr>
              <a:t>Technische</a:t>
            </a:r>
            <a:r>
              <a:rPr lang="en-US" b="1" u="sng" dirty="0" smtClean="0">
                <a:latin typeface="Calibri" pitchFamily="34" charset="0"/>
              </a:rPr>
              <a:t> </a:t>
            </a:r>
            <a:r>
              <a:rPr lang="en-US" b="1" u="sng" dirty="0" err="1" smtClean="0">
                <a:latin typeface="Calibri" pitchFamily="34" charset="0"/>
              </a:rPr>
              <a:t>Commissie</a:t>
            </a:r>
            <a:r>
              <a:rPr lang="en-US" b="1" u="sng" dirty="0" smtClean="0">
                <a:latin typeface="Calibri" pitchFamily="34" charset="0"/>
              </a:rPr>
              <a:t> (</a:t>
            </a:r>
            <a:r>
              <a:rPr lang="en-US" b="1" u="sng" dirty="0" err="1" smtClean="0">
                <a:latin typeface="Calibri" pitchFamily="34" charset="0"/>
              </a:rPr>
              <a:t>jeugdsectie</a:t>
            </a:r>
            <a:r>
              <a:rPr lang="en-US" b="1" u="sng" dirty="0" smtClean="0">
                <a:latin typeface="Calibri" pitchFamily="34" charset="0"/>
              </a:rPr>
              <a:t>)</a:t>
            </a:r>
            <a:endParaRPr lang="en-US" b="1" u="sng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Martien Snikkers / Niek Damen / Andre den </a:t>
            </a:r>
            <a:r>
              <a:rPr lang="en-US" dirty="0" err="1" smtClean="0">
                <a:latin typeface="Calibri" pitchFamily="34" charset="0"/>
              </a:rPr>
              <a:t>Uijl</a:t>
            </a:r>
            <a:r>
              <a:rPr lang="en-US" dirty="0" smtClean="0">
                <a:latin typeface="Calibri" pitchFamily="34" charset="0"/>
              </a:rPr>
              <a:t> </a:t>
            </a:r>
          </a:p>
          <a:p>
            <a:pPr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Johan </a:t>
            </a:r>
            <a:r>
              <a:rPr lang="en-US" dirty="0" err="1" smtClean="0">
                <a:latin typeface="Calibri" pitchFamily="34" charset="0"/>
              </a:rPr>
              <a:t>Molendijk</a:t>
            </a:r>
            <a:r>
              <a:rPr lang="en-US" dirty="0" smtClean="0">
                <a:latin typeface="Calibri" pitchFamily="34" charset="0"/>
              </a:rPr>
              <a:t> / Nico de Man</a:t>
            </a:r>
          </a:p>
          <a:p>
            <a:pPr>
              <a:buFont typeface="Arial" charset="0"/>
              <a:buChar char="•"/>
            </a:pPr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 </a:t>
            </a:r>
            <a:r>
              <a:rPr lang="en-US" b="1" u="sng" dirty="0" err="1" smtClean="0">
                <a:latin typeface="Calibri" pitchFamily="34" charset="0"/>
              </a:rPr>
              <a:t>Hoofdtrainers</a:t>
            </a:r>
            <a:endParaRPr lang="en-US" b="1" u="sng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Serge de </a:t>
            </a:r>
            <a:r>
              <a:rPr lang="en-US" dirty="0" err="1" smtClean="0">
                <a:latin typeface="Calibri" pitchFamily="34" charset="0"/>
              </a:rPr>
              <a:t>Lobel</a:t>
            </a:r>
            <a:r>
              <a:rPr lang="en-US" dirty="0" smtClean="0">
                <a:latin typeface="Calibri" pitchFamily="34" charset="0"/>
              </a:rPr>
              <a:t> (</a:t>
            </a:r>
            <a:r>
              <a:rPr lang="en-US" dirty="0" err="1" smtClean="0">
                <a:latin typeface="Calibri" pitchFamily="34" charset="0"/>
              </a:rPr>
              <a:t>Junioren</a:t>
            </a:r>
            <a:r>
              <a:rPr lang="en-US" dirty="0" smtClean="0">
                <a:latin typeface="Calibri" pitchFamily="34" charset="0"/>
              </a:rPr>
              <a:t>)</a:t>
            </a:r>
          </a:p>
          <a:p>
            <a:pPr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Dennis </a:t>
            </a:r>
            <a:r>
              <a:rPr lang="en-US" dirty="0" err="1" smtClean="0">
                <a:latin typeface="Calibri" pitchFamily="34" charset="0"/>
              </a:rPr>
              <a:t>Drenthe</a:t>
            </a:r>
            <a:r>
              <a:rPr lang="en-US" dirty="0" smtClean="0">
                <a:latin typeface="Calibri" pitchFamily="34" charset="0"/>
              </a:rPr>
              <a:t> (</a:t>
            </a:r>
            <a:r>
              <a:rPr lang="en-US" dirty="0" err="1" smtClean="0">
                <a:latin typeface="Calibri" pitchFamily="34" charset="0"/>
              </a:rPr>
              <a:t>Pupillen</a:t>
            </a:r>
            <a:r>
              <a:rPr lang="en-US" dirty="0" smtClean="0">
                <a:latin typeface="Calibri" pitchFamily="34" charset="0"/>
              </a:rPr>
              <a:t>)</a:t>
            </a:r>
          </a:p>
          <a:p>
            <a:pPr>
              <a:buFont typeface="Arial" charset="0"/>
              <a:buChar char="•"/>
            </a:pPr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</a:t>
            </a:r>
            <a:r>
              <a:rPr lang="en-US" b="1" u="sng" dirty="0" smtClean="0">
                <a:latin typeface="Calibri" pitchFamily="34" charset="0"/>
              </a:rPr>
              <a:t>Coordinator </a:t>
            </a:r>
            <a:r>
              <a:rPr lang="en-US" b="1" u="sng" dirty="0" err="1" smtClean="0">
                <a:latin typeface="Calibri" pitchFamily="34" charset="0"/>
              </a:rPr>
              <a:t>Pupillen</a:t>
            </a:r>
            <a:endParaRPr lang="en-US" b="1" u="sng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Arnout</a:t>
            </a:r>
            <a:r>
              <a:rPr lang="en-US" dirty="0" smtClean="0">
                <a:latin typeface="Calibri" pitchFamily="34" charset="0"/>
              </a:rPr>
              <a:t> van de </a:t>
            </a:r>
            <a:r>
              <a:rPr lang="en-US" dirty="0" err="1" smtClean="0">
                <a:latin typeface="Calibri" pitchFamily="34" charset="0"/>
              </a:rPr>
              <a:t>Stadt</a:t>
            </a:r>
            <a:endParaRPr lang="en-US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</a:t>
            </a:r>
            <a:r>
              <a:rPr lang="en-US" b="1" u="sng" dirty="0" err="1" smtClean="0">
                <a:latin typeface="Calibri" pitchFamily="34" charset="0"/>
              </a:rPr>
              <a:t>Wedstrijdsecretariaat</a:t>
            </a:r>
            <a:r>
              <a:rPr lang="en-US" b="1" u="sng" dirty="0" smtClean="0">
                <a:latin typeface="Calibri" pitchFamily="34" charset="0"/>
              </a:rPr>
              <a:t> </a:t>
            </a:r>
            <a:r>
              <a:rPr lang="en-US" b="1" u="sng" dirty="0" err="1" smtClean="0">
                <a:latin typeface="Calibri" pitchFamily="34" charset="0"/>
              </a:rPr>
              <a:t>Jeugdafdeling</a:t>
            </a:r>
            <a:endParaRPr lang="en-US" b="1" u="sng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Ton Wilhelm</a:t>
            </a:r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nl-NL" dirty="0">
              <a:latin typeface="Calibri" pitchFamily="34" charset="0"/>
            </a:endParaRPr>
          </a:p>
        </p:txBody>
      </p:sp>
      <p:pic>
        <p:nvPicPr>
          <p:cNvPr id="15363" name="Picture 7" descr="logoperni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388" y="260350"/>
            <a:ext cx="1295400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5" descr="Opstelli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625" y="3068638"/>
            <a:ext cx="2735263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Jeugdafdeling v.v. Pernis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sz="4400" dirty="0" smtClean="0"/>
              <a:t>Visie &amp; Doelstelling</a:t>
            </a:r>
            <a:endParaRPr lang="nl-NL" sz="4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32656"/>
            <a:ext cx="4968552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4941168"/>
            <a:ext cx="3400425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4574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5"/>
          <p:cNvSpPr txBox="1">
            <a:spLocks noChangeArrowheads="1"/>
          </p:cNvSpPr>
          <p:nvPr/>
        </p:nvSpPr>
        <p:spPr bwMode="auto">
          <a:xfrm>
            <a:off x="395288" y="404813"/>
            <a:ext cx="8569325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dirty="0" smtClean="0">
                <a:latin typeface="Calibri" pitchFamily="34" charset="0"/>
              </a:rPr>
              <a:t>Hoe </a:t>
            </a:r>
            <a:r>
              <a:rPr lang="en-US" sz="2600" dirty="0" err="1" smtClean="0">
                <a:latin typeface="Calibri" pitchFamily="34" charset="0"/>
              </a:rPr>
              <a:t>ziet</a:t>
            </a:r>
            <a:r>
              <a:rPr lang="en-US" sz="2600" dirty="0" smtClean="0">
                <a:latin typeface="Calibri" pitchFamily="34" charset="0"/>
              </a:rPr>
              <a:t> de </a:t>
            </a:r>
            <a:r>
              <a:rPr lang="en-US" sz="2600" dirty="0" err="1" smtClean="0">
                <a:latin typeface="Calibri" pitchFamily="34" charset="0"/>
              </a:rPr>
              <a:t>Jeugdafdeling</a:t>
            </a:r>
            <a:r>
              <a:rPr lang="en-US" sz="2600" dirty="0" smtClean="0">
                <a:latin typeface="Calibri" pitchFamily="34" charset="0"/>
              </a:rPr>
              <a:t> van v.v. Pernis </a:t>
            </a:r>
            <a:r>
              <a:rPr lang="en-US" sz="2600" dirty="0" err="1" smtClean="0">
                <a:latin typeface="Calibri" pitchFamily="34" charset="0"/>
              </a:rPr>
              <a:t>eruit</a:t>
            </a:r>
            <a:r>
              <a:rPr lang="en-US" sz="2600" dirty="0" smtClean="0">
                <a:latin typeface="Calibri" pitchFamily="34" charset="0"/>
              </a:rPr>
              <a:t> </a:t>
            </a:r>
          </a:p>
          <a:p>
            <a:r>
              <a:rPr lang="en-US" sz="2600" dirty="0" smtClean="0">
                <a:latin typeface="Calibri" pitchFamily="34" charset="0"/>
              </a:rPr>
              <a:t>in het </a:t>
            </a:r>
            <a:r>
              <a:rPr lang="en-US" sz="2600" dirty="0" err="1" smtClean="0">
                <a:latin typeface="Calibri" pitchFamily="34" charset="0"/>
              </a:rPr>
              <a:t>seizoen</a:t>
            </a:r>
            <a:r>
              <a:rPr lang="en-US" sz="2600" dirty="0" smtClean="0">
                <a:latin typeface="Calibri" pitchFamily="34" charset="0"/>
              </a:rPr>
              <a:t> 2013/2014</a:t>
            </a:r>
          </a:p>
          <a:p>
            <a:endParaRPr lang="nl-NL" sz="2600" dirty="0">
              <a:latin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11188" y="1196974"/>
            <a:ext cx="7705725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 smtClean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In het </a:t>
            </a:r>
            <a:r>
              <a:rPr lang="en-US" dirty="0" err="1" smtClean="0">
                <a:latin typeface="Calibri" pitchFamily="34" charset="0"/>
              </a:rPr>
              <a:t>seizoen</a:t>
            </a:r>
            <a:r>
              <a:rPr lang="en-US" dirty="0" smtClean="0">
                <a:latin typeface="Calibri" pitchFamily="34" charset="0"/>
              </a:rPr>
              <a:t> 2013/2014 </a:t>
            </a:r>
            <a:r>
              <a:rPr lang="en-US" dirty="0" err="1" smtClean="0">
                <a:latin typeface="Calibri" pitchFamily="34" charset="0"/>
              </a:rPr>
              <a:t>zijn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vooralsnog</a:t>
            </a:r>
            <a:r>
              <a:rPr lang="en-US" dirty="0" smtClean="0">
                <a:latin typeface="Calibri" pitchFamily="34" charset="0"/>
              </a:rPr>
              <a:t> de </a:t>
            </a:r>
            <a:r>
              <a:rPr lang="en-US" dirty="0" err="1" smtClean="0">
                <a:latin typeface="Calibri" pitchFamily="34" charset="0"/>
              </a:rPr>
              <a:t>volgende</a:t>
            </a:r>
            <a:r>
              <a:rPr lang="en-US" dirty="0" smtClean="0">
                <a:latin typeface="Calibri" pitchFamily="34" charset="0"/>
              </a:rPr>
              <a:t> teams                             </a:t>
            </a:r>
            <a:r>
              <a:rPr lang="en-US" dirty="0" err="1" smtClean="0">
                <a:latin typeface="Calibri" pitchFamily="34" charset="0"/>
              </a:rPr>
              <a:t>ingeschreven</a:t>
            </a:r>
            <a:r>
              <a:rPr lang="en-US" dirty="0" smtClean="0">
                <a:latin typeface="Calibri" pitchFamily="34" charset="0"/>
              </a:rPr>
              <a:t>.</a:t>
            </a:r>
          </a:p>
          <a:p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		</a:t>
            </a:r>
            <a:r>
              <a:rPr lang="en-US" b="1" u="sng" dirty="0" err="1" smtClean="0">
                <a:latin typeface="Calibri" pitchFamily="34" charset="0"/>
              </a:rPr>
              <a:t>Jeugd</a:t>
            </a:r>
            <a:r>
              <a:rPr lang="en-US" b="1" u="sng" dirty="0" smtClean="0">
                <a:latin typeface="Calibri" pitchFamily="34" charset="0"/>
              </a:rPr>
              <a:t> </a:t>
            </a:r>
            <a:r>
              <a:rPr lang="en-US" b="1" u="sng" dirty="0" err="1" smtClean="0">
                <a:latin typeface="Calibri" pitchFamily="34" charset="0"/>
              </a:rPr>
              <a:t>Afdeling</a:t>
            </a:r>
            <a:endParaRPr lang="en-US" b="1" u="sng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		A </a:t>
            </a:r>
            <a:r>
              <a:rPr lang="en-US" dirty="0" err="1" smtClean="0">
                <a:latin typeface="Calibri" pitchFamily="34" charset="0"/>
              </a:rPr>
              <a:t>afdeling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</a:t>
            </a:r>
            <a:r>
              <a:rPr lang="en-US" dirty="0" smtClean="0">
                <a:latin typeface="Calibri" pitchFamily="34" charset="0"/>
              </a:rPr>
              <a:t> A1, A2</a:t>
            </a: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		B </a:t>
            </a:r>
            <a:r>
              <a:rPr lang="en-US" dirty="0" err="1" smtClean="0">
                <a:latin typeface="Calibri" pitchFamily="34" charset="0"/>
              </a:rPr>
              <a:t>afdeling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 B1 </a:t>
            </a: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		C </a:t>
            </a:r>
            <a:r>
              <a:rPr lang="en-US" dirty="0" err="1" smtClean="0">
                <a:latin typeface="Calibri" pitchFamily="34" charset="0"/>
              </a:rPr>
              <a:t>afdeling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 C1, C2</a:t>
            </a:r>
            <a:endParaRPr lang="en-US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		D </a:t>
            </a:r>
            <a:r>
              <a:rPr lang="en-US" dirty="0" err="1" smtClean="0">
                <a:latin typeface="Calibri" pitchFamily="34" charset="0"/>
              </a:rPr>
              <a:t>afdeling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 D1, D2</a:t>
            </a:r>
            <a:endParaRPr lang="en-US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		E  </a:t>
            </a:r>
            <a:r>
              <a:rPr lang="en-US" dirty="0" err="1" smtClean="0">
                <a:latin typeface="Calibri" pitchFamily="34" charset="0"/>
              </a:rPr>
              <a:t>afdeling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 E1, E2, E3, E4   </a:t>
            </a:r>
            <a:endParaRPr lang="en-US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		F  </a:t>
            </a:r>
            <a:r>
              <a:rPr lang="en-US" dirty="0" err="1" smtClean="0">
                <a:latin typeface="Calibri" pitchFamily="34" charset="0"/>
              </a:rPr>
              <a:t>afdeling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 F1, F2, F3, F4 </a:t>
            </a:r>
            <a:endParaRPr lang="en-US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		</a:t>
            </a:r>
            <a:r>
              <a:rPr lang="en-US" dirty="0" err="1" smtClean="0">
                <a:latin typeface="Calibri" pitchFamily="34" charset="0"/>
              </a:rPr>
              <a:t>Meisjes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afdeling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 D 7tal/11tal</a:t>
            </a: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 </a:t>
            </a:r>
            <a:endParaRPr lang="en-US" b="1" i="1" dirty="0" smtClean="0">
              <a:latin typeface="Calibri" pitchFamily="34" charset="0"/>
            </a:endParaRPr>
          </a:p>
          <a:p>
            <a:r>
              <a:rPr lang="en-US" b="1" i="1" dirty="0" smtClean="0">
                <a:latin typeface="Calibri" pitchFamily="34" charset="0"/>
              </a:rPr>
              <a:t>In </a:t>
            </a:r>
            <a:r>
              <a:rPr lang="en-US" b="1" i="1" dirty="0" err="1" smtClean="0">
                <a:latin typeface="Calibri" pitchFamily="34" charset="0"/>
              </a:rPr>
              <a:t>totaal</a:t>
            </a:r>
            <a:r>
              <a:rPr lang="en-US" b="1" i="1" dirty="0" smtClean="0">
                <a:latin typeface="Calibri" pitchFamily="34" charset="0"/>
              </a:rPr>
              <a:t>  (</a:t>
            </a:r>
            <a:r>
              <a:rPr lang="en-US" b="1" i="1" dirty="0" err="1" smtClean="0">
                <a:latin typeface="Calibri" pitchFamily="34" charset="0"/>
              </a:rPr>
              <a:t>voorlopig</a:t>
            </a:r>
            <a:r>
              <a:rPr lang="en-US" b="1" i="1" dirty="0" smtClean="0">
                <a:latin typeface="Calibri" pitchFamily="34" charset="0"/>
              </a:rPr>
              <a:t>) 16 teams (</a:t>
            </a:r>
            <a:r>
              <a:rPr lang="en-US" b="1" i="1" dirty="0" err="1" smtClean="0">
                <a:latin typeface="Calibri" pitchFamily="34" charset="0"/>
              </a:rPr>
              <a:t>buiten</a:t>
            </a:r>
            <a:r>
              <a:rPr lang="en-US" b="1" i="1" dirty="0" smtClean="0">
                <a:latin typeface="Calibri" pitchFamily="34" charset="0"/>
              </a:rPr>
              <a:t> de mini F ) die in </a:t>
            </a:r>
            <a:r>
              <a:rPr lang="en-US" b="1" i="1" dirty="0" err="1" smtClean="0">
                <a:latin typeface="Calibri" pitchFamily="34" charset="0"/>
              </a:rPr>
              <a:t>competitie</a:t>
            </a:r>
            <a:r>
              <a:rPr lang="en-US" b="1" i="1" dirty="0" smtClean="0">
                <a:latin typeface="Calibri" pitchFamily="34" charset="0"/>
              </a:rPr>
              <a:t> </a:t>
            </a:r>
            <a:r>
              <a:rPr lang="en-US" b="1" i="1" dirty="0" err="1" smtClean="0">
                <a:latin typeface="Calibri" pitchFamily="34" charset="0"/>
              </a:rPr>
              <a:t>verband</a:t>
            </a:r>
            <a:r>
              <a:rPr lang="en-US" b="1" i="1" dirty="0" smtClean="0">
                <a:latin typeface="Calibri" pitchFamily="34" charset="0"/>
              </a:rPr>
              <a:t> </a:t>
            </a:r>
            <a:r>
              <a:rPr lang="en-US" b="1" i="1" dirty="0" err="1" smtClean="0">
                <a:latin typeface="Calibri" pitchFamily="34" charset="0"/>
              </a:rPr>
              <a:t>uit</a:t>
            </a:r>
            <a:r>
              <a:rPr lang="en-US" b="1" i="1" dirty="0" smtClean="0">
                <a:latin typeface="Calibri" pitchFamily="34" charset="0"/>
              </a:rPr>
              <a:t> </a:t>
            </a:r>
            <a:r>
              <a:rPr lang="en-US" b="1" i="1" dirty="0" err="1" smtClean="0">
                <a:latin typeface="Calibri" pitchFamily="34" charset="0"/>
              </a:rPr>
              <a:t>zullen</a:t>
            </a:r>
            <a:r>
              <a:rPr lang="en-US" b="1" i="1" dirty="0" smtClean="0">
                <a:latin typeface="Calibri" pitchFamily="34" charset="0"/>
              </a:rPr>
              <a:t> </a:t>
            </a:r>
            <a:r>
              <a:rPr lang="en-US" b="1" i="1" dirty="0" err="1" smtClean="0">
                <a:latin typeface="Calibri" pitchFamily="34" charset="0"/>
              </a:rPr>
              <a:t>komen</a:t>
            </a:r>
            <a:r>
              <a:rPr lang="en-US" b="1" i="1" dirty="0" smtClean="0">
                <a:latin typeface="Calibri" pitchFamily="34" charset="0"/>
              </a:rPr>
              <a:t>. </a:t>
            </a:r>
            <a:endParaRPr lang="en-US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endParaRPr lang="nl-NL" dirty="0">
              <a:latin typeface="Calibri" pitchFamily="34" charset="0"/>
            </a:endParaRPr>
          </a:p>
        </p:txBody>
      </p:sp>
      <p:pic>
        <p:nvPicPr>
          <p:cNvPr id="15363" name="Picture 7" descr="logoperni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388" y="260350"/>
            <a:ext cx="1295400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Indelingen (beker)competitie</a:t>
            </a:r>
            <a:endParaRPr lang="nl-N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9428338"/>
              </p:ext>
            </p:extLst>
          </p:nvPr>
        </p:nvGraphicFramePr>
        <p:xfrm>
          <a:off x="611559" y="1556789"/>
          <a:ext cx="8215431" cy="51480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38477"/>
                <a:gridCol w="2738477"/>
                <a:gridCol w="2738477"/>
              </a:tblGrid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Team</a:t>
                      </a:r>
                      <a:endParaRPr lang="nl-NL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Klasse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Voorkeurstijd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A1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3</a:t>
                      </a:r>
                      <a:r>
                        <a:rPr lang="nl-NL" sz="2000" baseline="30000" dirty="0">
                          <a:effectLst/>
                        </a:rPr>
                        <a:t>de</a:t>
                      </a:r>
                      <a:r>
                        <a:rPr lang="nl-NL" sz="2000" dirty="0">
                          <a:effectLst/>
                        </a:rPr>
                        <a:t> klasse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1030 uur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A2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effectLst/>
                        </a:rPr>
                        <a:t>4</a:t>
                      </a:r>
                      <a:r>
                        <a:rPr lang="nl-NL" sz="2000" baseline="30000" dirty="0" smtClean="0">
                          <a:effectLst/>
                        </a:rPr>
                        <a:t>de</a:t>
                      </a:r>
                      <a:r>
                        <a:rPr lang="nl-NL" sz="2000" dirty="0" smtClean="0">
                          <a:effectLst/>
                        </a:rPr>
                        <a:t> </a:t>
                      </a:r>
                      <a:r>
                        <a:rPr lang="nl-NL" sz="2000" dirty="0">
                          <a:effectLst/>
                        </a:rPr>
                        <a:t>klasse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1230 uur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B1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4</a:t>
                      </a:r>
                      <a:r>
                        <a:rPr lang="nl-NL" sz="2000" baseline="30000" dirty="0">
                          <a:effectLst/>
                        </a:rPr>
                        <a:t>de</a:t>
                      </a:r>
                      <a:r>
                        <a:rPr lang="nl-NL" sz="2000" dirty="0">
                          <a:effectLst/>
                        </a:rPr>
                        <a:t> klasse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1100 uur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C1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3</a:t>
                      </a:r>
                      <a:r>
                        <a:rPr lang="nl-NL" sz="2000" baseline="30000" dirty="0">
                          <a:effectLst/>
                        </a:rPr>
                        <a:t>de</a:t>
                      </a:r>
                      <a:r>
                        <a:rPr lang="nl-NL" sz="2000" dirty="0">
                          <a:effectLst/>
                        </a:rPr>
                        <a:t> klasse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1030 uur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C2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6</a:t>
                      </a:r>
                      <a:r>
                        <a:rPr lang="nl-NL" sz="2000" baseline="30000" dirty="0">
                          <a:effectLst/>
                        </a:rPr>
                        <a:t>de</a:t>
                      </a:r>
                      <a:r>
                        <a:rPr lang="nl-NL" sz="2000" dirty="0">
                          <a:effectLst/>
                        </a:rPr>
                        <a:t> klasse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1230 uur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D1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4</a:t>
                      </a:r>
                      <a:r>
                        <a:rPr lang="nl-NL" sz="2000" baseline="30000">
                          <a:effectLst/>
                        </a:rPr>
                        <a:t>de</a:t>
                      </a:r>
                      <a:r>
                        <a:rPr lang="nl-NL" sz="2000">
                          <a:effectLst/>
                        </a:rPr>
                        <a:t> klasse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1000 uur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D2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8</a:t>
                      </a:r>
                      <a:r>
                        <a:rPr lang="nl-NL" sz="2000" baseline="30000" dirty="0">
                          <a:effectLst/>
                        </a:rPr>
                        <a:t>ste</a:t>
                      </a:r>
                      <a:r>
                        <a:rPr lang="nl-NL" sz="2000" dirty="0">
                          <a:effectLst/>
                        </a:rPr>
                        <a:t> klasse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0830 uur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E1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3</a:t>
                      </a:r>
                      <a:r>
                        <a:rPr lang="nl-NL" sz="2000" baseline="30000" dirty="0">
                          <a:effectLst/>
                        </a:rPr>
                        <a:t>de</a:t>
                      </a:r>
                      <a:r>
                        <a:rPr lang="nl-NL" sz="2000" dirty="0">
                          <a:effectLst/>
                        </a:rPr>
                        <a:t> klasse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0830 uur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E2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6</a:t>
                      </a:r>
                      <a:r>
                        <a:rPr lang="nl-NL" sz="2000" baseline="30000" dirty="0">
                          <a:effectLst/>
                        </a:rPr>
                        <a:t>de</a:t>
                      </a:r>
                      <a:r>
                        <a:rPr lang="nl-NL" sz="2000" dirty="0">
                          <a:effectLst/>
                        </a:rPr>
                        <a:t> klasse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0830 uur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E3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8</a:t>
                      </a:r>
                      <a:r>
                        <a:rPr lang="nl-NL" sz="2000" baseline="30000" dirty="0">
                          <a:effectLst/>
                        </a:rPr>
                        <a:t>ste</a:t>
                      </a:r>
                      <a:r>
                        <a:rPr lang="nl-NL" sz="2000" dirty="0">
                          <a:effectLst/>
                        </a:rPr>
                        <a:t> klasse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0830 uur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E4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8</a:t>
                      </a:r>
                      <a:r>
                        <a:rPr lang="nl-NL" sz="2000" baseline="30000" dirty="0">
                          <a:effectLst/>
                        </a:rPr>
                        <a:t>ste</a:t>
                      </a:r>
                      <a:r>
                        <a:rPr lang="nl-NL" sz="2000" dirty="0">
                          <a:effectLst/>
                        </a:rPr>
                        <a:t> klasse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0830 uur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F1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4</a:t>
                      </a:r>
                      <a:r>
                        <a:rPr lang="nl-NL" sz="2000" baseline="30000">
                          <a:effectLst/>
                        </a:rPr>
                        <a:t>de</a:t>
                      </a:r>
                      <a:r>
                        <a:rPr lang="nl-NL" sz="2000">
                          <a:effectLst/>
                        </a:rPr>
                        <a:t> klasse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1000 uur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F2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7</a:t>
                      </a:r>
                      <a:r>
                        <a:rPr lang="nl-NL" sz="2000" baseline="30000">
                          <a:effectLst/>
                        </a:rPr>
                        <a:t>de</a:t>
                      </a:r>
                      <a:r>
                        <a:rPr lang="nl-NL" sz="2000">
                          <a:effectLst/>
                        </a:rPr>
                        <a:t> klasse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1000 uur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F3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8</a:t>
                      </a:r>
                      <a:r>
                        <a:rPr lang="nl-NL" sz="2000" baseline="30000">
                          <a:effectLst/>
                        </a:rPr>
                        <a:t>ste</a:t>
                      </a:r>
                      <a:r>
                        <a:rPr lang="nl-NL" sz="2000">
                          <a:effectLst/>
                        </a:rPr>
                        <a:t> klasse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1000 uur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F4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>
                          <a:effectLst/>
                        </a:rPr>
                        <a:t>10</a:t>
                      </a:r>
                      <a:r>
                        <a:rPr lang="nl-NL" sz="2000" baseline="30000">
                          <a:effectLst/>
                        </a:rPr>
                        <a:t>de</a:t>
                      </a:r>
                      <a:r>
                        <a:rPr lang="nl-NL" sz="2000">
                          <a:effectLst/>
                        </a:rPr>
                        <a:t> klasse</a:t>
                      </a:r>
                      <a:endParaRPr lang="nl-NL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nl-NL" sz="2000" dirty="0">
                          <a:effectLst/>
                        </a:rPr>
                        <a:t>1000 uur</a:t>
                      </a:r>
                      <a:endParaRPr lang="nl-NL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41463" y="2438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922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Box 5"/>
          <p:cNvSpPr txBox="1">
            <a:spLocks noChangeArrowheads="1"/>
          </p:cNvSpPr>
          <p:nvPr/>
        </p:nvSpPr>
        <p:spPr bwMode="auto">
          <a:xfrm>
            <a:off x="395288" y="404813"/>
            <a:ext cx="8569325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smtClean="0">
                <a:latin typeface="Calibri" pitchFamily="34" charset="0"/>
              </a:rPr>
              <a:t>Start training </a:t>
            </a:r>
            <a:r>
              <a:rPr lang="en-US" sz="2800" dirty="0" err="1" smtClean="0">
                <a:latin typeface="Calibri" pitchFamily="34" charset="0"/>
              </a:rPr>
              <a:t>seizoen</a:t>
            </a:r>
            <a:r>
              <a:rPr lang="en-US" sz="2800" dirty="0" smtClean="0">
                <a:latin typeface="Calibri" pitchFamily="34" charset="0"/>
              </a:rPr>
              <a:t> 2013/2014</a:t>
            </a:r>
            <a:endParaRPr lang="nl-NL" sz="2800" dirty="0">
              <a:latin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11188" y="1196975"/>
            <a:ext cx="7705725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 smtClean="0">
              <a:latin typeface="Calibri" pitchFamily="34" charset="0"/>
            </a:endParaRPr>
          </a:p>
          <a:p>
            <a:r>
              <a:rPr lang="en-US" dirty="0" err="1" smtClean="0">
                <a:latin typeface="Calibri" pitchFamily="34" charset="0"/>
              </a:rPr>
              <a:t>Eerste</a:t>
            </a:r>
            <a:r>
              <a:rPr lang="en-US" dirty="0" smtClean="0">
                <a:latin typeface="Calibri" pitchFamily="34" charset="0"/>
              </a:rPr>
              <a:t> training </a:t>
            </a:r>
            <a:r>
              <a:rPr lang="en-US" dirty="0" err="1" smtClean="0">
                <a:latin typeface="Calibri" pitchFamily="34" charset="0"/>
              </a:rPr>
              <a:t>voor</a:t>
            </a:r>
            <a:r>
              <a:rPr lang="en-US" dirty="0" smtClean="0">
                <a:latin typeface="Calibri" pitchFamily="34" charset="0"/>
              </a:rPr>
              <a:t> het </a:t>
            </a:r>
            <a:r>
              <a:rPr lang="en-US" dirty="0" err="1" smtClean="0">
                <a:latin typeface="Calibri" pitchFamily="34" charset="0"/>
              </a:rPr>
              <a:t>nieuwe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seizoen</a:t>
            </a:r>
            <a:r>
              <a:rPr lang="en-US" dirty="0" smtClean="0">
                <a:latin typeface="Calibri" pitchFamily="34" charset="0"/>
              </a:rPr>
              <a:t> is op </a:t>
            </a:r>
            <a:r>
              <a:rPr lang="en-US" b="1" u="sng" dirty="0" err="1" smtClean="0">
                <a:latin typeface="Calibri" pitchFamily="34" charset="0"/>
              </a:rPr>
              <a:t>Woensdag</a:t>
            </a:r>
            <a:r>
              <a:rPr lang="en-US" b="1" u="sng" dirty="0" smtClean="0">
                <a:latin typeface="Calibri" pitchFamily="34" charset="0"/>
              </a:rPr>
              <a:t> 21 Augustus </a:t>
            </a:r>
            <a:r>
              <a:rPr lang="en-US" dirty="0" smtClean="0">
                <a:latin typeface="Calibri" pitchFamily="34" charset="0"/>
              </a:rPr>
              <a:t>!!! </a:t>
            </a:r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r>
              <a:rPr lang="en-US" dirty="0" err="1" smtClean="0">
                <a:latin typeface="Calibri" pitchFamily="34" charset="0"/>
              </a:rPr>
              <a:t>Voor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</a:rPr>
              <a:t>de </a:t>
            </a:r>
            <a:r>
              <a:rPr lang="en-US" dirty="0" err="1" smtClean="0">
                <a:latin typeface="Calibri" pitchFamily="34" charset="0"/>
              </a:rPr>
              <a:t>Jeugdelftallen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gelden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</a:rPr>
              <a:t>de </a:t>
            </a:r>
            <a:r>
              <a:rPr lang="en-US" dirty="0" err="1">
                <a:latin typeface="Calibri" pitchFamily="34" charset="0"/>
              </a:rPr>
              <a:t>volgende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trainingstijden</a:t>
            </a:r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r>
              <a:rPr lang="en-US" dirty="0" err="1" smtClean="0">
                <a:latin typeface="Calibri" pitchFamily="34" charset="0"/>
              </a:rPr>
              <a:t>Dagen</a:t>
            </a:r>
            <a:r>
              <a:rPr lang="en-US" dirty="0" smtClean="0">
                <a:latin typeface="Calibri" pitchFamily="34" charset="0"/>
              </a:rPr>
              <a:t> :	</a:t>
            </a:r>
            <a:r>
              <a:rPr lang="en-US" b="1" u="sng" dirty="0" err="1" smtClean="0">
                <a:latin typeface="Calibri" pitchFamily="34" charset="0"/>
              </a:rPr>
              <a:t>Maandag</a:t>
            </a:r>
            <a:r>
              <a:rPr lang="en-US" dirty="0">
                <a:latin typeface="Calibri" pitchFamily="34" charset="0"/>
              </a:rPr>
              <a:t>	</a:t>
            </a:r>
            <a:r>
              <a:rPr lang="en-US" dirty="0" smtClean="0">
                <a:latin typeface="Calibri" pitchFamily="34" charset="0"/>
              </a:rPr>
              <a:t> &amp; </a:t>
            </a:r>
            <a:r>
              <a:rPr lang="en-US" b="1" u="sng" dirty="0" err="1" smtClean="0">
                <a:latin typeface="Calibri" pitchFamily="34" charset="0"/>
              </a:rPr>
              <a:t>Woensdag</a:t>
            </a:r>
            <a:endParaRPr lang="en-US" b="1" u="sng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Mini F - F - E</a:t>
            </a:r>
            <a:r>
              <a:rPr lang="en-US" dirty="0">
                <a:latin typeface="Calibri" pitchFamily="34" charset="0"/>
              </a:rPr>
              <a:t>	</a:t>
            </a:r>
            <a:r>
              <a:rPr lang="en-US" dirty="0" smtClean="0">
                <a:latin typeface="Calibri" pitchFamily="34" charset="0"/>
              </a:rPr>
              <a:t>17.45 </a:t>
            </a:r>
            <a:r>
              <a:rPr lang="en-US" dirty="0" err="1">
                <a:latin typeface="Calibri" pitchFamily="34" charset="0"/>
              </a:rPr>
              <a:t>uur</a:t>
            </a:r>
            <a:r>
              <a:rPr lang="en-US" dirty="0">
                <a:latin typeface="Calibri" pitchFamily="34" charset="0"/>
              </a:rPr>
              <a:t> 	</a:t>
            </a:r>
            <a:r>
              <a:rPr lang="en-US" dirty="0" smtClean="0">
                <a:latin typeface="Calibri" pitchFamily="34" charset="0"/>
              </a:rPr>
              <a:t>-	19.00 </a:t>
            </a:r>
            <a:r>
              <a:rPr lang="en-US" dirty="0" err="1">
                <a:latin typeface="Calibri" pitchFamily="34" charset="0"/>
              </a:rPr>
              <a:t>uur</a:t>
            </a:r>
            <a:r>
              <a:rPr lang="en-US" dirty="0">
                <a:latin typeface="Calibri" pitchFamily="34" charset="0"/>
              </a:rPr>
              <a:t> </a:t>
            </a: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pitchFamily="34" charset="0"/>
              </a:rPr>
              <a:t> C – D	</a:t>
            </a:r>
            <a:r>
              <a:rPr lang="en-US" dirty="0">
                <a:latin typeface="Calibri" pitchFamily="34" charset="0"/>
              </a:rPr>
              <a:t>	</a:t>
            </a:r>
            <a:r>
              <a:rPr lang="en-US" dirty="0" smtClean="0">
                <a:latin typeface="Calibri" pitchFamily="34" charset="0"/>
              </a:rPr>
              <a:t>19.00 </a:t>
            </a:r>
            <a:r>
              <a:rPr lang="en-US" dirty="0" err="1" smtClean="0">
                <a:latin typeface="Calibri" pitchFamily="34" charset="0"/>
              </a:rPr>
              <a:t>uur</a:t>
            </a:r>
            <a:r>
              <a:rPr lang="en-US" dirty="0" smtClean="0">
                <a:latin typeface="Calibri" pitchFamily="34" charset="0"/>
              </a:rPr>
              <a:t>		-	20.15 </a:t>
            </a:r>
            <a:r>
              <a:rPr lang="en-US" dirty="0" err="1" smtClean="0">
                <a:latin typeface="Calibri" pitchFamily="34" charset="0"/>
              </a:rPr>
              <a:t>uur</a:t>
            </a:r>
            <a:endParaRPr lang="en-US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B - A</a:t>
            </a:r>
            <a:r>
              <a:rPr lang="en-US" dirty="0">
                <a:latin typeface="Calibri" pitchFamily="34" charset="0"/>
              </a:rPr>
              <a:t>		</a:t>
            </a:r>
            <a:r>
              <a:rPr lang="en-US" dirty="0" smtClean="0">
                <a:latin typeface="Calibri" pitchFamily="34" charset="0"/>
              </a:rPr>
              <a:t>20.00 </a:t>
            </a:r>
            <a:r>
              <a:rPr lang="en-US" dirty="0" err="1">
                <a:latin typeface="Calibri" pitchFamily="34" charset="0"/>
              </a:rPr>
              <a:t>uur</a:t>
            </a:r>
            <a:r>
              <a:rPr lang="en-US" dirty="0">
                <a:latin typeface="Calibri" pitchFamily="34" charset="0"/>
              </a:rPr>
              <a:t>		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>
                <a:latin typeface="Calibri" pitchFamily="34" charset="0"/>
              </a:rPr>
              <a:t>	</a:t>
            </a:r>
            <a:r>
              <a:rPr lang="en-US" dirty="0" smtClean="0">
                <a:latin typeface="Calibri" pitchFamily="34" charset="0"/>
              </a:rPr>
              <a:t>21.30 </a:t>
            </a:r>
            <a:r>
              <a:rPr lang="en-US" dirty="0" err="1" smtClean="0">
                <a:latin typeface="Calibri" pitchFamily="34" charset="0"/>
              </a:rPr>
              <a:t>uur</a:t>
            </a:r>
            <a:endParaRPr lang="en-US" dirty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 </a:t>
            </a:r>
            <a:r>
              <a:rPr lang="en-US" b="1" i="1" dirty="0">
                <a:latin typeface="Calibri" pitchFamily="34" charset="0"/>
              </a:rPr>
              <a:t>keepers </a:t>
            </a:r>
            <a:r>
              <a:rPr lang="en-US" b="1" i="1" dirty="0" err="1">
                <a:latin typeface="Calibri" pitchFamily="34" charset="0"/>
              </a:rPr>
              <a:t>beginnen</a:t>
            </a:r>
            <a:r>
              <a:rPr lang="en-US" b="1" i="1" dirty="0">
                <a:latin typeface="Calibri" pitchFamily="34" charset="0"/>
              </a:rPr>
              <a:t> </a:t>
            </a:r>
            <a:r>
              <a:rPr lang="en-US" b="1" i="1" dirty="0" err="1" smtClean="0">
                <a:latin typeface="Calibri" pitchFamily="34" charset="0"/>
              </a:rPr>
              <a:t>desgewenst</a:t>
            </a:r>
            <a:r>
              <a:rPr lang="en-US" b="1" i="1" dirty="0" smtClean="0">
                <a:latin typeface="Calibri" pitchFamily="34" charset="0"/>
              </a:rPr>
              <a:t> </a:t>
            </a:r>
            <a:r>
              <a:rPr lang="en-US" b="1" i="1" dirty="0" err="1" smtClean="0">
                <a:latin typeface="Calibri" pitchFamily="34" charset="0"/>
              </a:rPr>
              <a:t>eerder</a:t>
            </a:r>
            <a:r>
              <a:rPr lang="en-US" b="1" i="1" dirty="0" smtClean="0">
                <a:latin typeface="Calibri" pitchFamily="34" charset="0"/>
              </a:rPr>
              <a:t> </a:t>
            </a:r>
            <a:r>
              <a:rPr lang="en-US" b="1" i="1" dirty="0">
                <a:latin typeface="Calibri" pitchFamily="34" charset="0"/>
              </a:rPr>
              <a:t>en </a:t>
            </a:r>
            <a:r>
              <a:rPr lang="en-US" b="1" i="1" dirty="0" err="1">
                <a:latin typeface="Calibri" pitchFamily="34" charset="0"/>
              </a:rPr>
              <a:t>sluiten</a:t>
            </a:r>
            <a:r>
              <a:rPr lang="en-US" b="1" i="1" dirty="0">
                <a:latin typeface="Calibri" pitchFamily="34" charset="0"/>
              </a:rPr>
              <a:t> </a:t>
            </a:r>
            <a:r>
              <a:rPr lang="en-US" b="1" i="1" dirty="0" err="1">
                <a:latin typeface="Calibri" pitchFamily="34" charset="0"/>
              </a:rPr>
              <a:t>hierna</a:t>
            </a:r>
            <a:r>
              <a:rPr lang="en-US" b="1" i="1" dirty="0">
                <a:latin typeface="Calibri" pitchFamily="34" charset="0"/>
              </a:rPr>
              <a:t> </a:t>
            </a:r>
            <a:r>
              <a:rPr lang="en-US" b="1" i="1" dirty="0" err="1">
                <a:latin typeface="Calibri" pitchFamily="34" charset="0"/>
              </a:rPr>
              <a:t>aan</a:t>
            </a:r>
            <a:r>
              <a:rPr lang="en-US" b="1" i="1" dirty="0">
                <a:latin typeface="Calibri" pitchFamily="34" charset="0"/>
              </a:rPr>
              <a:t> </a:t>
            </a:r>
            <a:r>
              <a:rPr lang="en-US" b="1" i="1" dirty="0" err="1">
                <a:latin typeface="Calibri" pitchFamily="34" charset="0"/>
              </a:rPr>
              <a:t>bij</a:t>
            </a:r>
            <a:r>
              <a:rPr lang="en-US" b="1" i="1" dirty="0">
                <a:latin typeface="Calibri" pitchFamily="34" charset="0"/>
              </a:rPr>
              <a:t> de </a:t>
            </a:r>
            <a:r>
              <a:rPr lang="en-US" b="1" i="1" dirty="0" err="1" smtClean="0">
                <a:latin typeface="Calibri" pitchFamily="34" charset="0"/>
              </a:rPr>
              <a:t>groep</a:t>
            </a:r>
            <a:r>
              <a:rPr lang="en-US" dirty="0">
                <a:latin typeface="Calibri" pitchFamily="34" charset="0"/>
              </a:rPr>
              <a:t>	</a:t>
            </a:r>
          </a:p>
          <a:p>
            <a:pPr>
              <a:buFont typeface="Arial" charset="0"/>
              <a:buChar char="•"/>
            </a:pPr>
            <a:endParaRPr lang="en-US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b="1" i="1" dirty="0" smtClean="0">
                <a:latin typeface="Calibri" pitchFamily="34" charset="0"/>
              </a:rPr>
              <a:t> </a:t>
            </a:r>
            <a:r>
              <a:rPr lang="en-US" b="1" i="1" dirty="0" err="1" smtClean="0">
                <a:latin typeface="Calibri" pitchFamily="34" charset="0"/>
              </a:rPr>
              <a:t>Indeling</a:t>
            </a:r>
            <a:r>
              <a:rPr lang="en-US" b="1" i="1" dirty="0" smtClean="0">
                <a:latin typeface="Calibri" pitchFamily="34" charset="0"/>
              </a:rPr>
              <a:t> van de </a:t>
            </a:r>
            <a:r>
              <a:rPr lang="en-US" b="1" i="1" dirty="0" err="1" smtClean="0">
                <a:latin typeface="Calibri" pitchFamily="34" charset="0"/>
              </a:rPr>
              <a:t>velden</a:t>
            </a:r>
            <a:r>
              <a:rPr lang="en-US" b="1" i="1" dirty="0" smtClean="0">
                <a:latin typeface="Calibri" pitchFamily="34" charset="0"/>
              </a:rPr>
              <a:t> </a:t>
            </a:r>
            <a:r>
              <a:rPr lang="en-US" b="1" i="1" dirty="0" err="1" smtClean="0">
                <a:latin typeface="Calibri" pitchFamily="34" charset="0"/>
              </a:rPr>
              <a:t>wordt</a:t>
            </a:r>
            <a:r>
              <a:rPr lang="en-US" b="1" i="1" dirty="0" smtClean="0">
                <a:latin typeface="Calibri" pitchFamily="34" charset="0"/>
              </a:rPr>
              <a:t> in </a:t>
            </a:r>
            <a:r>
              <a:rPr lang="en-US" b="1" i="1" dirty="0" err="1" smtClean="0">
                <a:latin typeface="Calibri" pitchFamily="34" charset="0"/>
              </a:rPr>
              <a:t>een</a:t>
            </a:r>
            <a:r>
              <a:rPr lang="en-US" b="1" i="1" dirty="0" smtClean="0">
                <a:latin typeface="Calibri" pitchFamily="34" charset="0"/>
              </a:rPr>
              <a:t> later stadium </a:t>
            </a:r>
            <a:r>
              <a:rPr lang="en-US" b="1" i="1" dirty="0" err="1" smtClean="0">
                <a:latin typeface="Calibri" pitchFamily="34" charset="0"/>
              </a:rPr>
              <a:t>bepaald</a:t>
            </a:r>
            <a:r>
              <a:rPr lang="en-US" b="1" i="1" dirty="0" smtClean="0">
                <a:latin typeface="Calibri" pitchFamily="34" charset="0"/>
              </a:rPr>
              <a:t>. </a:t>
            </a:r>
          </a:p>
          <a:p>
            <a:pPr>
              <a:buFont typeface="Arial" charset="0"/>
              <a:buChar char="•"/>
            </a:pPr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</p:txBody>
      </p:sp>
      <p:pic>
        <p:nvPicPr>
          <p:cNvPr id="25603" name="Picture 7" descr="logoperni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388" y="260350"/>
            <a:ext cx="1295400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5" descr="Trainingsvel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5013176"/>
            <a:ext cx="7237413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                Faciliteiten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Wedstrijdkleding</a:t>
            </a:r>
          </a:p>
          <a:p>
            <a:r>
              <a:rPr lang="nl-NL" dirty="0" smtClean="0"/>
              <a:t>Voetbaltas (Pernis logo)</a:t>
            </a:r>
          </a:p>
          <a:p>
            <a:endParaRPr lang="nl-NL" dirty="0"/>
          </a:p>
          <a:p>
            <a:r>
              <a:rPr lang="nl-NL" u="sng" dirty="0" smtClean="0"/>
              <a:t>vanaf seizoen 2013/2014</a:t>
            </a:r>
          </a:p>
          <a:p>
            <a:r>
              <a:rPr lang="nl-NL" dirty="0" smtClean="0"/>
              <a:t>Trainingspakken pupillen</a:t>
            </a:r>
          </a:p>
          <a:p>
            <a:r>
              <a:rPr lang="nl-NL" dirty="0" smtClean="0"/>
              <a:t>Presentatiejassen junioren</a:t>
            </a:r>
          </a:p>
          <a:p>
            <a:r>
              <a:rPr lang="nl-NL" dirty="0" smtClean="0"/>
              <a:t>(Presentatie) kleding trainers en leiders </a:t>
            </a:r>
            <a:endParaRPr lang="nl-NL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4160"/>
            <a:ext cx="28479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4383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84213" y="1916113"/>
            <a:ext cx="7704137" cy="4001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000" dirty="0">
              <a:latin typeface="Calibri" pitchFamily="34" charset="0"/>
            </a:endParaRPr>
          </a:p>
          <a:p>
            <a:endParaRPr lang="en-US" b="1" u="sng" dirty="0">
              <a:latin typeface="Calibri" pitchFamily="34" charset="0"/>
            </a:endParaRPr>
          </a:p>
          <a:p>
            <a:endParaRPr lang="en-US" b="1" u="sng" dirty="0">
              <a:latin typeface="Calibri" pitchFamily="34" charset="0"/>
            </a:endParaRPr>
          </a:p>
          <a:p>
            <a:endParaRPr lang="en-US" b="1" u="sng" dirty="0">
              <a:latin typeface="Calibri" pitchFamily="34" charset="0"/>
            </a:endParaRPr>
          </a:p>
          <a:p>
            <a:pPr algn="ctr"/>
            <a:endParaRPr lang="en-US" sz="3000" dirty="0">
              <a:latin typeface="Calibri" pitchFamily="34" charset="0"/>
            </a:endParaRPr>
          </a:p>
          <a:p>
            <a:pPr algn="ctr"/>
            <a:endParaRPr lang="en-US" sz="3000" dirty="0" smtClean="0">
              <a:latin typeface="Calibri" pitchFamily="34" charset="0"/>
            </a:endParaRPr>
          </a:p>
          <a:p>
            <a:pPr algn="ctr"/>
            <a:r>
              <a:rPr lang="en-US" sz="3000" dirty="0" smtClean="0">
                <a:latin typeface="Calibri" pitchFamily="34" charset="0"/>
              </a:rPr>
              <a:t> </a:t>
            </a:r>
          </a:p>
          <a:p>
            <a:pPr algn="ctr"/>
            <a:endParaRPr lang="en-US" sz="3000" dirty="0">
              <a:latin typeface="Calibri" pitchFamily="34" charset="0"/>
            </a:endParaRPr>
          </a:p>
          <a:p>
            <a:pPr algn="ctr"/>
            <a:r>
              <a:rPr lang="en-US" sz="3000" dirty="0" smtClean="0">
                <a:latin typeface="Calibri" pitchFamily="34" charset="0"/>
              </a:rPr>
              <a:t>TOT ZIENS IN HET NIEUWE SEIZOEN  </a:t>
            </a:r>
            <a:endParaRPr lang="en-US" sz="3000" dirty="0">
              <a:latin typeface="Calibri" pitchFamily="34" charset="0"/>
            </a:endParaRPr>
          </a:p>
          <a:p>
            <a:pPr algn="ctr"/>
            <a:endParaRPr lang="en-US" sz="3000" dirty="0">
              <a:latin typeface="Calibri" pitchFamily="34" charset="0"/>
            </a:endParaRPr>
          </a:p>
          <a:p>
            <a:endParaRPr lang="en-US" sz="1000" dirty="0">
              <a:latin typeface="Calibri" pitchFamily="34" charset="0"/>
            </a:endParaRPr>
          </a:p>
        </p:txBody>
      </p:sp>
      <p:pic>
        <p:nvPicPr>
          <p:cNvPr id="31746" name="Picture 7" descr="logoperni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72642" y="116632"/>
            <a:ext cx="2327275" cy="244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 descr="http://www.avrtuinen.nl/images/vakantie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916858"/>
            <a:ext cx="314325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t3.gstatic.com/images?q=tbn:ANd9GcSBuJucZVa1SYYxcLpEX_2i2HPHwxOIRd_OEWh2GeJJ6ByFAEbM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916113"/>
            <a:ext cx="3352800" cy="24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262</Words>
  <Application>Microsoft Office PowerPoint</Application>
  <PresentationFormat>Diavoorstelling (4:3)</PresentationFormat>
  <Paragraphs>128</Paragraphs>
  <Slides>8</Slides>
  <Notes>4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Office Theme</vt:lpstr>
      <vt:lpstr>Jeugdafdeling v.v. Pernis     seizoen 2013/2014</vt:lpstr>
      <vt:lpstr>PowerPoint-presentatie</vt:lpstr>
      <vt:lpstr>Jeugdafdeling v.v. Pernis</vt:lpstr>
      <vt:lpstr>PowerPoint-presentatie</vt:lpstr>
      <vt:lpstr>Indelingen (beker)competitie</vt:lpstr>
      <vt:lpstr>PowerPoint-presentatie</vt:lpstr>
      <vt:lpstr>                Faciliteiten</vt:lpstr>
      <vt:lpstr>PowerPoint-presentatie</vt:lpstr>
    </vt:vector>
  </TitlesOfParts>
  <Company>SCA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Selectie avond 2011/2012</dc:title>
  <dc:creator>shhmaaa</dc:creator>
  <cp:lastModifiedBy>Martijn van Aalst</cp:lastModifiedBy>
  <cp:revision>91</cp:revision>
  <dcterms:created xsi:type="dcterms:W3CDTF">2011-05-19T14:50:38Z</dcterms:created>
  <dcterms:modified xsi:type="dcterms:W3CDTF">2013-06-18T12:29:00Z</dcterms:modified>
</cp:coreProperties>
</file>