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51" r:id="rId2"/>
    <p:sldId id="341" r:id="rId3"/>
    <p:sldId id="352" r:id="rId4"/>
    <p:sldId id="353" r:id="rId5"/>
    <p:sldId id="354" r:id="rId6"/>
    <p:sldId id="360" r:id="rId7"/>
    <p:sldId id="349" r:id="rId8"/>
    <p:sldId id="359" r:id="rId9"/>
    <p:sldId id="357" r:id="rId10"/>
    <p:sldId id="361" r:id="rId11"/>
    <p:sldId id="362" r:id="rId12"/>
    <p:sldId id="364" r:id="rId13"/>
    <p:sldId id="365" r:id="rId14"/>
    <p:sldId id="366" r:id="rId15"/>
    <p:sldId id="367" r:id="rId16"/>
    <p:sldId id="368" r:id="rId17"/>
    <p:sldId id="369" r:id="rId18"/>
    <p:sldId id="358" r:id="rId19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8"/>
    <p:restoredTop sz="94239"/>
  </p:normalViewPr>
  <p:slideViewPr>
    <p:cSldViewPr snapToGrid="0">
      <p:cViewPr>
        <p:scale>
          <a:sx n="85" d="100"/>
          <a:sy n="85" d="100"/>
        </p:scale>
        <p:origin x="2064" y="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38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81238AE-6675-6522-FF9E-AE2C73A8D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C80B67-40A3-CF7E-1A52-4B19F16458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88E6-1A1F-FC4F-A181-68BCBF081FF5}" type="datetimeFigureOut">
              <a:rPr lang="nl-NL" smtClean="0"/>
              <a:t>18-05-2023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DE9AA5-84BC-96D7-2D5C-BA9248D1F3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BD2BFE-1C0A-B4CC-B673-D4EBFC78EE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DB7F6-8F2C-5C4D-9675-9BDC0E8C24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41DE4-46A0-7646-93AE-654CC388AF36}" type="datetimeFigureOut">
              <a:rPr lang="nl-NL" smtClean="0"/>
              <a:t>18-05-2023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B11C9-0AD4-F14B-9157-27EF4BBE19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52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BE7BE5-FAFB-5463-0ABA-C59C1546C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1596044"/>
            <a:ext cx="7837994" cy="3604606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111"/>
              </a:spcAft>
              <a:defRPr sz="2000"/>
            </a:lvl1pPr>
            <a:lvl2pPr>
              <a:defRPr sz="1778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</a:lstStyle>
          <a:p>
            <a:pPr lvl="0"/>
            <a:r>
              <a:rPr lang="nl-NL" dirty="0"/>
              <a:t>Klik om de tekst in te voegen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013DF5-5209-58E0-664E-10D214A1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97159"/>
            <a:ext cx="7577753" cy="811748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8712BD-BD8E-773E-F798-8D14DBAFA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053" y="5296959"/>
            <a:ext cx="1427843" cy="338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V.V. De Meern  |  </a:t>
            </a:r>
            <a:fld id="{F2DF9EC1-4EF6-8E4B-B7F3-EFCD656F966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8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27A75F-6B0C-1E68-6AED-0BE3C4818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053" y="5296959"/>
            <a:ext cx="1427843" cy="338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V.V. De Meern  |  </a:t>
            </a:r>
            <a:fld id="{F2DF9EC1-4EF6-8E4B-B7F3-EFCD656F966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3286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2311F3E-EF96-87FC-E6CA-5F69D90F1482}"/>
              </a:ext>
            </a:extLst>
          </p:cNvPr>
          <p:cNvSpPr/>
          <p:nvPr userDrawn="1"/>
        </p:nvSpPr>
        <p:spPr>
          <a:xfrm>
            <a:off x="0" y="-36529"/>
            <a:ext cx="10160000" cy="5788058"/>
          </a:xfrm>
          <a:prstGeom prst="rect">
            <a:avLst/>
          </a:prstGeom>
          <a:solidFill>
            <a:srgbClr val="EE7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5FA515-6ADB-1299-3362-C3695555D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2192" y="846252"/>
            <a:ext cx="4044552" cy="40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3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B18E1-D3B9-29E3-6E32-F8CF6E42E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053" y="5296959"/>
            <a:ext cx="1427843" cy="338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V.V. De Meern  |  </a:t>
            </a:r>
            <a:fld id="{F2DF9EC1-4EF6-8E4B-B7F3-EFCD656F966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0313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2311F3E-EF96-87FC-E6CA-5F69D90F1482}"/>
              </a:ext>
            </a:extLst>
          </p:cNvPr>
          <p:cNvSpPr/>
          <p:nvPr userDrawn="1"/>
        </p:nvSpPr>
        <p:spPr>
          <a:xfrm>
            <a:off x="0" y="-36529"/>
            <a:ext cx="10160000" cy="5788058"/>
          </a:xfrm>
          <a:prstGeom prst="rect">
            <a:avLst/>
          </a:prstGeom>
          <a:solidFill>
            <a:srgbClr val="EE7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B598E78-C18F-6C57-5857-6ABBAEEBD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333" y="2352416"/>
            <a:ext cx="5250861" cy="430824"/>
          </a:xfrm>
          <a:ln>
            <a:noFill/>
          </a:ln>
        </p:spPr>
        <p:txBody>
          <a:bodyPr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tekst in te voegen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227524D-AF6B-4E7E-447B-63B5EDC7B8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2388" y="1551489"/>
            <a:ext cx="2477008" cy="24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somming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A727BA86-FC6E-EEE3-DA01-C080E59D9B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5400" y="0"/>
            <a:ext cx="5054600" cy="5715000"/>
          </a:xfrm>
          <a:prstGeom prst="rect">
            <a:avLst/>
          </a:prstGeom>
          <a:solidFill>
            <a:schemeClr val="accent5"/>
          </a:solidFill>
        </p:spPr>
        <p:txBody>
          <a:bodyPr wrap="square" bIns="720000" anchor="b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selecteer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afbeelding</a:t>
            </a:r>
            <a:endParaRPr lang="en-US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04CE3307-1FE5-0250-B1D6-698ADE37A1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499" y="1894114"/>
            <a:ext cx="4042834" cy="3306536"/>
          </a:xfrm>
        </p:spPr>
        <p:txBody>
          <a:bodyPr lIns="0" tIns="0" rIns="0" bIns="0">
            <a:noAutofit/>
          </a:bodyPr>
          <a:lstStyle>
            <a:lvl1pPr marL="317497" indent="-317497">
              <a:lnSpc>
                <a:spcPct val="100000"/>
              </a:lnSpc>
              <a:spcBef>
                <a:spcPts val="0"/>
              </a:spcBef>
              <a:spcAft>
                <a:spcPts val="1111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hier voor tekst opsomming</a:t>
            </a:r>
          </a:p>
          <a:p>
            <a:pPr lvl="0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2BE6B-B4E2-4311-836D-67DB6708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1" y="597158"/>
            <a:ext cx="4162214" cy="1054359"/>
          </a:xfrm>
        </p:spPr>
        <p:txBody>
          <a:bodyPr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FC9C360-2E6D-D925-9D31-5F119F108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2048" y="292281"/>
            <a:ext cx="1137854" cy="11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6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slide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D09AD2F0-5A69-B66A-53DF-D2258090A7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" y="0"/>
            <a:ext cx="10160001" cy="5715000"/>
          </a:xfrm>
          <a:solidFill>
            <a:schemeClr val="accent3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err="1"/>
              <a:t>Tussenslide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selecteer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afbeelding</a:t>
            </a:r>
            <a:r>
              <a:rPr lang="en-US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18C6F5-4A6C-C5F2-66B6-99215D76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97159"/>
            <a:ext cx="7577753" cy="811748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DEDD149-54BB-8AD9-AD13-51D45BAE1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2048" y="292281"/>
            <a:ext cx="1137854" cy="11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9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itzondering met g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311C90C-D291-FBC5-74B1-B17EA78A1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BE7BE5-FAFB-5463-0ABA-C59C1546C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498" y="1809750"/>
            <a:ext cx="8974668" cy="33909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111"/>
              </a:spcAft>
              <a:defRPr sz="2000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1778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>
              <a:defRPr sz="1778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>
              <a:defRPr sz="1778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>
              <a:defRPr sz="1778" b="0" i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nl-NL" dirty="0"/>
              <a:t>Tekst op ‘grasveld’ achtergrond, niet kleiner dan 18 put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CA28D-7199-2106-DCCC-F3B6FBDC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97159"/>
            <a:ext cx="7577753" cy="8117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D2B930D-AF70-7BF1-6051-01FBFBD0D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2048" y="292281"/>
            <a:ext cx="1137854" cy="11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2311F3E-EF96-87FC-E6CA-5F69D90F1482}"/>
              </a:ext>
            </a:extLst>
          </p:cNvPr>
          <p:cNvSpPr/>
          <p:nvPr userDrawn="1"/>
        </p:nvSpPr>
        <p:spPr>
          <a:xfrm>
            <a:off x="0" y="-36529"/>
            <a:ext cx="10160000" cy="5788058"/>
          </a:xfrm>
          <a:prstGeom prst="rect">
            <a:avLst/>
          </a:prstGeom>
          <a:solidFill>
            <a:srgbClr val="EE7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8D15B24-BAD8-8DD3-7915-2DA134442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194" y="1317922"/>
            <a:ext cx="3163806" cy="30791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61A388-8572-FDC1-F250-2BAC64AF3E44}"/>
              </a:ext>
            </a:extLst>
          </p:cNvPr>
          <p:cNvSpPr txBox="1">
            <a:spLocks/>
          </p:cNvSpPr>
          <p:nvPr userDrawn="1"/>
        </p:nvSpPr>
        <p:spPr>
          <a:xfrm>
            <a:off x="772333" y="2352416"/>
            <a:ext cx="5250861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r>
              <a:rPr lang="nl-NL" sz="3200" dirty="0" err="1">
                <a:solidFill>
                  <a:schemeClr val="bg1"/>
                </a:solidFill>
              </a:rPr>
              <a:t>www.vvdemeern.nl</a:t>
            </a:r>
            <a:endParaRPr lang="nl-NL" sz="3200" dirty="0">
              <a:solidFill>
                <a:schemeClr val="bg1"/>
              </a:solidFill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02A9F88-9D8A-CAD2-F80A-39C956275624}"/>
              </a:ext>
            </a:extLst>
          </p:cNvPr>
          <p:cNvGrpSpPr/>
          <p:nvPr userDrawn="1"/>
        </p:nvGrpSpPr>
        <p:grpSpPr>
          <a:xfrm>
            <a:off x="788365" y="2974787"/>
            <a:ext cx="3481470" cy="580176"/>
            <a:chOff x="636376" y="3129653"/>
            <a:chExt cx="3133325" cy="519516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6F6100DE-AE24-2259-B26B-A5720116B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376" y="3129653"/>
              <a:ext cx="519516" cy="519516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9F76F1B-D76E-0AFF-C17E-7C94C3573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7646" y="3129653"/>
              <a:ext cx="519516" cy="519516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303B5EE2-D5FE-A343-0C5C-4250A7EB7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8916" y="3129653"/>
              <a:ext cx="519516" cy="519516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A0A50A0-96E6-EB10-7BE2-84320BCBF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0185" y="3129653"/>
              <a:ext cx="519516" cy="519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59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97159"/>
            <a:ext cx="7577753" cy="8117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5"/>
            <a:ext cx="7577753" cy="3451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7053" y="5296959"/>
            <a:ext cx="1427843" cy="338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V.V. De Meern  |  </a:t>
            </a:r>
            <a:fld id="{F2DF9EC1-4EF6-8E4B-B7F3-EFCD656F966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69809F9-0471-388C-BE01-0F8F46B8740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048" y="279211"/>
            <a:ext cx="1137854" cy="11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85" r:id="rId3"/>
    <p:sldLayoutId id="2147483679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ledenadministratie@vvdemeern.n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55249-B7AE-1BFF-8BEF-63C6F552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basis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6A08A7C-B9EE-1644-2035-65253D1D0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053" y="5296959"/>
            <a:ext cx="1427843" cy="338731"/>
          </a:xfrm>
        </p:spPr>
        <p:txBody>
          <a:bodyPr/>
          <a:lstStyle/>
          <a:p>
            <a:r>
              <a:rPr lang="nl-NL" dirty="0"/>
              <a:t>V.V. De Meern  |  </a:t>
            </a:r>
            <a:fld id="{F2DF9EC1-4EF6-8E4B-B7F3-EFCD656F9662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CF8E523-0524-7F6E-5D67-213F31CACE29}"/>
              </a:ext>
            </a:extLst>
          </p:cNvPr>
          <p:cNvSpPr/>
          <p:nvPr/>
        </p:nvSpPr>
        <p:spPr>
          <a:xfrm>
            <a:off x="5935178" y="3664044"/>
            <a:ext cx="1403836" cy="14051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14119001-2657-6092-94AB-A663C3072F90}"/>
              </a:ext>
            </a:extLst>
          </p:cNvPr>
          <p:cNvSpPr txBox="1">
            <a:spLocks/>
          </p:cNvSpPr>
          <p:nvPr/>
        </p:nvSpPr>
        <p:spPr>
          <a:xfrm>
            <a:off x="717723" y="1221764"/>
            <a:ext cx="7982393" cy="430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Deze slidedeck bevat basisslides, voorbeelden en V.V. De Meern themakleuren.</a:t>
            </a:r>
            <a:br>
              <a:rPr lang="nl-NL" dirty="0"/>
            </a:br>
            <a:endParaRPr lang="nl-NL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42060C1-BE35-10C7-B6DB-677601DBA93F}"/>
              </a:ext>
            </a:extLst>
          </p:cNvPr>
          <p:cNvGrpSpPr/>
          <p:nvPr/>
        </p:nvGrpSpPr>
        <p:grpSpPr>
          <a:xfrm>
            <a:off x="717723" y="1992998"/>
            <a:ext cx="3794878" cy="1853544"/>
            <a:chOff x="946149" y="2209057"/>
            <a:chExt cx="4979883" cy="2311401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E7514794-C0A6-4131-C4BF-680BF7FCD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149" y="2209057"/>
              <a:ext cx="4979883" cy="2311401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7749A33B-F91A-B6F3-62C7-695CC89E5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5"/>
            <a:stretch/>
          </p:blipFill>
          <p:spPr>
            <a:xfrm>
              <a:off x="2171933" y="3466608"/>
              <a:ext cx="3754099" cy="1053850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2629C451-090B-78F7-8153-AE744C76A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8047" y="3479308"/>
              <a:ext cx="1203886" cy="991312"/>
            </a:xfrm>
            <a:prstGeom prst="rect">
              <a:avLst/>
            </a:prstGeom>
          </p:spPr>
        </p:pic>
      </p:grp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DF62AAB4-C3C2-6269-8021-A111ACBBC63A}"/>
              </a:ext>
            </a:extLst>
          </p:cNvPr>
          <p:cNvSpPr txBox="1">
            <a:spLocks/>
          </p:cNvSpPr>
          <p:nvPr/>
        </p:nvSpPr>
        <p:spPr>
          <a:xfrm>
            <a:off x="722743" y="1691369"/>
            <a:ext cx="1875732" cy="4308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Slides: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AE8B117-8582-ED1D-3ACD-12BA4CE904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059" y="2652710"/>
            <a:ext cx="1085064" cy="1085064"/>
          </a:xfrm>
          <a:prstGeom prst="rect">
            <a:avLst/>
          </a:prstGeom>
        </p:spPr>
      </p:pic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17BBF398-2A9A-7124-3370-7E728F1B5DC8}"/>
              </a:ext>
            </a:extLst>
          </p:cNvPr>
          <p:cNvSpPr txBox="1">
            <a:spLocks/>
          </p:cNvSpPr>
          <p:nvPr/>
        </p:nvSpPr>
        <p:spPr>
          <a:xfrm>
            <a:off x="691715" y="4251343"/>
            <a:ext cx="4381501" cy="330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778" dirty="0"/>
              <a:t>De kleuren: </a:t>
            </a:r>
            <a:r>
              <a:rPr lang="nl-NL" sz="1778" i="1" dirty="0">
                <a:solidFill>
                  <a:schemeClr val="accent3"/>
                </a:solidFill>
              </a:rPr>
              <a:t>hoofdkleuren: oranje en zwart 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A235F323-6D7C-A3EE-9B9E-E4F8F3DCC09E}"/>
              </a:ext>
            </a:extLst>
          </p:cNvPr>
          <p:cNvSpPr txBox="1">
            <a:spLocks/>
          </p:cNvSpPr>
          <p:nvPr/>
        </p:nvSpPr>
        <p:spPr>
          <a:xfrm>
            <a:off x="8159715" y="1902071"/>
            <a:ext cx="1578691" cy="1213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Los element: </a:t>
            </a:r>
            <a:br>
              <a:rPr lang="nl-NL" dirty="0"/>
            </a:br>
            <a:r>
              <a:rPr lang="nl-NL" dirty="0"/>
              <a:t>de voetbal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420A63-A285-B80A-8F42-760B9EEE82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15" y="4584486"/>
            <a:ext cx="3313986" cy="38020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9F0F9A5-CBB4-FF83-D9DB-3B5C6E9B21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785" y="3842418"/>
            <a:ext cx="1137854" cy="1135847"/>
          </a:xfrm>
          <a:prstGeom prst="rect">
            <a:avLst/>
          </a:prstGeom>
        </p:spPr>
      </p:pic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42A7A4E5-2EBB-AAAD-381A-849EDC9B4F74}"/>
              </a:ext>
            </a:extLst>
          </p:cNvPr>
          <p:cNvSpPr txBox="1">
            <a:spLocks/>
          </p:cNvSpPr>
          <p:nvPr/>
        </p:nvSpPr>
        <p:spPr>
          <a:xfrm>
            <a:off x="6038635" y="1914873"/>
            <a:ext cx="1384816" cy="467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Logo’s: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D4B4B31-3C75-1B98-405D-7A946ACB54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786" y="2350843"/>
            <a:ext cx="1137854" cy="11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9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0BBA6-B791-3823-4B25-65D11F08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A8B0F76-6F3D-9E3F-0377-38B4BC7E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904" y="5376269"/>
            <a:ext cx="1427843" cy="338731"/>
          </a:xfrm>
        </p:spPr>
        <p:txBody>
          <a:bodyPr/>
          <a:lstStyle/>
          <a:p>
            <a:r>
              <a:rPr lang="nl-NL"/>
              <a:t>V.V. De Meern  |  </a:t>
            </a:r>
            <a:fld id="{F2DF9EC1-4EF6-8E4B-B7F3-EFCD656F9662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0688-0F51-0550-3930-C71E6FBCE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240" y="1323911"/>
            <a:ext cx="1004558" cy="11788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C37370-4A51-AA6E-D3E4-F12CD9212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240" y="3560625"/>
            <a:ext cx="1016000" cy="11408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ED2EF02-A811-32CA-1E52-584235CCF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0" y="3554006"/>
            <a:ext cx="1047750" cy="114080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0F83192-456E-4B91-4AE1-AD53BAC29A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586" y="3522393"/>
            <a:ext cx="1137493" cy="11408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D347BC9-BD31-BC3D-A6AE-D595F1168C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0" y="1378795"/>
            <a:ext cx="1004557" cy="117887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CB47425-C541-CF52-F806-4684EF02CC64}"/>
              </a:ext>
            </a:extLst>
          </p:cNvPr>
          <p:cNvSpPr txBox="1">
            <a:spLocks/>
          </p:cNvSpPr>
          <p:nvPr/>
        </p:nvSpPr>
        <p:spPr>
          <a:xfrm>
            <a:off x="698501" y="2611252"/>
            <a:ext cx="2102676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400" dirty="0"/>
              <a:t>Christel Hek</a:t>
            </a:r>
          </a:p>
          <a:p>
            <a:pPr>
              <a:lnSpc>
                <a:spcPct val="100000"/>
              </a:lnSpc>
            </a:pPr>
            <a:r>
              <a:rPr lang="nl-NL" sz="1200" dirty="0" err="1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voorzitterjeugd@vvdemeern.nl</a:t>
            </a:r>
            <a:endParaRPr lang="nl-NL" sz="12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710E5E6-25B2-614D-25DC-20CA27BB12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836" y="1355660"/>
            <a:ext cx="1063625" cy="1147124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03330C-5995-03FC-D5B5-66DD3CB7697C}"/>
              </a:ext>
            </a:extLst>
          </p:cNvPr>
          <p:cNvSpPr txBox="1">
            <a:spLocks/>
          </p:cNvSpPr>
          <p:nvPr/>
        </p:nvSpPr>
        <p:spPr>
          <a:xfrm>
            <a:off x="6236241" y="4809588"/>
            <a:ext cx="2102676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400" dirty="0"/>
              <a:t>Han van Veldhuizen</a:t>
            </a:r>
          </a:p>
          <a:p>
            <a:pPr>
              <a:lnSpc>
                <a:spcPct val="100000"/>
              </a:lnSpc>
            </a:pPr>
            <a:r>
              <a:rPr lang="nl-NL" sz="1200" dirty="0" err="1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han@vanveldhuizen.info</a:t>
            </a:r>
            <a:endParaRPr lang="nl-NL" sz="12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B0A914B-2C85-64AA-EF1C-EB234DBDAE03}"/>
              </a:ext>
            </a:extLst>
          </p:cNvPr>
          <p:cNvSpPr txBox="1">
            <a:spLocks/>
          </p:cNvSpPr>
          <p:nvPr/>
        </p:nvSpPr>
        <p:spPr>
          <a:xfrm>
            <a:off x="3446670" y="2611252"/>
            <a:ext cx="2422664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400" dirty="0"/>
              <a:t>Ben Hendrikx</a:t>
            </a:r>
          </a:p>
          <a:p>
            <a:pPr>
              <a:lnSpc>
                <a:spcPct val="100000"/>
              </a:lnSpc>
            </a:pPr>
            <a:r>
              <a:rPr lang="nl-NL" sz="1200" dirty="0" err="1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administratiejeugd@vvdemeern.nl</a:t>
            </a:r>
            <a:endParaRPr lang="nl-NL" sz="12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57E4233-74AA-F7D6-EC77-A036FC427B7C}"/>
              </a:ext>
            </a:extLst>
          </p:cNvPr>
          <p:cNvSpPr txBox="1">
            <a:spLocks/>
          </p:cNvSpPr>
          <p:nvPr/>
        </p:nvSpPr>
        <p:spPr>
          <a:xfrm>
            <a:off x="6239566" y="2611252"/>
            <a:ext cx="2422664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400" dirty="0"/>
              <a:t>Ben Hendrikx</a:t>
            </a:r>
          </a:p>
          <a:p>
            <a:pPr>
              <a:lnSpc>
                <a:spcPct val="100000"/>
              </a:lnSpc>
            </a:pPr>
            <a:r>
              <a:rPr lang="nl-NL" sz="1200" dirty="0" err="1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coordinatorjongens@vvdemeern.nl</a:t>
            </a:r>
            <a:endParaRPr lang="nl-NL" sz="12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41B8471-1C7B-B784-D6A5-056E1AAA2B80}"/>
              </a:ext>
            </a:extLst>
          </p:cNvPr>
          <p:cNvSpPr txBox="1">
            <a:spLocks/>
          </p:cNvSpPr>
          <p:nvPr/>
        </p:nvSpPr>
        <p:spPr>
          <a:xfrm>
            <a:off x="707334" y="4832648"/>
            <a:ext cx="2422664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400" dirty="0" err="1"/>
              <a:t>Mikey</a:t>
            </a:r>
            <a:r>
              <a:rPr lang="nl-NL" sz="1400" dirty="0"/>
              <a:t> </a:t>
            </a:r>
            <a:r>
              <a:rPr lang="nl-NL" sz="1400" dirty="0" err="1"/>
              <a:t>Grasso</a:t>
            </a:r>
            <a:endParaRPr lang="nl-NL" sz="1400" dirty="0"/>
          </a:p>
          <a:p>
            <a:pPr>
              <a:lnSpc>
                <a:spcPct val="100000"/>
              </a:lnSpc>
            </a:pPr>
            <a:r>
              <a:rPr lang="nl-NL" sz="1200" dirty="0" err="1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onderbouwmeisjes@vvdemeern.nl</a:t>
            </a:r>
            <a:endParaRPr lang="nl-NL" sz="12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05B175A-52EA-F07D-94AA-D8308135C184}"/>
              </a:ext>
            </a:extLst>
          </p:cNvPr>
          <p:cNvSpPr txBox="1">
            <a:spLocks/>
          </p:cNvSpPr>
          <p:nvPr/>
        </p:nvSpPr>
        <p:spPr>
          <a:xfrm>
            <a:off x="3475382" y="4832648"/>
            <a:ext cx="2422664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400" dirty="0"/>
              <a:t>Kees Bleeker</a:t>
            </a:r>
          </a:p>
          <a:p>
            <a:pPr>
              <a:lnSpc>
                <a:spcPct val="100000"/>
              </a:lnSpc>
            </a:pPr>
            <a:r>
              <a:rPr lang="nl-NL" sz="1200" dirty="0" err="1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secretarisjeugd@vvdemeern.nl</a:t>
            </a:r>
            <a:endParaRPr lang="nl-NL" sz="1200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7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EDBF17E-4350-F6DA-3074-681DC309F8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BB311-D392-929C-6521-C3B66EF29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  <a:tabLst>
                <a:tab pos="384175" algn="l"/>
              </a:tabLst>
            </a:pPr>
            <a:r>
              <a:rPr lang="nl-NL" sz="1600" dirty="0"/>
              <a:t> Algemene zaken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tabLst>
                <a:tab pos="384175" algn="l"/>
              </a:tabLst>
            </a:pPr>
            <a:r>
              <a:rPr lang="nl-NL" sz="1600" dirty="0"/>
              <a:t> Splitsing van de groep:</a:t>
            </a:r>
          </a:p>
          <a:p>
            <a:pPr marL="514350" lvl="1" indent="-171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384175" algn="l"/>
              </a:tabLst>
            </a:pPr>
            <a:r>
              <a:rPr lang="nl-NL" sz="1600" dirty="0"/>
              <a:t> Kabouters</a:t>
            </a:r>
          </a:p>
          <a:p>
            <a:pPr marL="514350" lvl="1" indent="-171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384175" algn="l"/>
              </a:tabLst>
            </a:pPr>
            <a:r>
              <a:rPr lang="nl-NL" sz="1600" dirty="0"/>
              <a:t> </a:t>
            </a:r>
            <a:r>
              <a:rPr lang="nl-NL" sz="1600" dirty="0" err="1"/>
              <a:t>Champions</a:t>
            </a:r>
            <a:r>
              <a:rPr lang="nl-NL" sz="1600" dirty="0"/>
              <a:t> League / JO8</a:t>
            </a:r>
          </a:p>
          <a:p>
            <a:pPr marL="514350" lvl="1" indent="-171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384175" algn="l"/>
              </a:tabLst>
            </a:pPr>
            <a:r>
              <a:rPr lang="nl-NL" sz="1600" dirty="0"/>
              <a:t> Meisjes</a:t>
            </a:r>
          </a:p>
          <a:p>
            <a:pPr marL="514350" lvl="1" indent="-171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384175" algn="l"/>
              </a:tabLst>
            </a:pPr>
            <a:r>
              <a:rPr lang="nl-NL" sz="1600" dirty="0"/>
              <a:t> Overige instromers </a:t>
            </a:r>
            <a:r>
              <a:rPr lang="nl-NL" sz="1600" dirty="0" err="1"/>
              <a:t>JOx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8006EB-19A9-9E46-1B9B-DB500BFB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pic>
        <p:nvPicPr>
          <p:cNvPr id="9" name="Tijdelijke aanduiding voor afbeelding 6">
            <a:extLst>
              <a:ext uri="{FF2B5EF4-FFF2-40B4-BE49-F238E27FC236}">
                <a16:creationId xmlns:a16="http://schemas.microsoft.com/office/drawing/2014/main" id="{9BCDE518-E024-A4CF-168B-28E00E503E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64"/>
          <a:stretch/>
        </p:blipFill>
        <p:spPr>
          <a:xfrm>
            <a:off x="5080000" y="0"/>
            <a:ext cx="5080000" cy="5715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8425EA4-6088-89F9-5C00-C89C68F5E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600" y="302116"/>
            <a:ext cx="1108747" cy="11067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66219D-9800-12D4-AF53-C79F260253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303" y="1124337"/>
            <a:ext cx="1014794" cy="10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076DE51-23F5-8ECC-BDD8-3E8B3D93E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15913" indent="-298450">
              <a:buFont typeface="Arial" panose="020B0604020202020204" pitchFamily="34" charset="0"/>
              <a:buChar char="•"/>
            </a:pPr>
            <a:r>
              <a:rPr lang="nl-NL" sz="1600" dirty="0" err="1"/>
              <a:t>xxxx</a:t>
            </a:r>
            <a:endParaRPr lang="nl-NL" sz="1600" dirty="0"/>
          </a:p>
          <a:p>
            <a:pPr marL="315913" lvl="1" indent="-2984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1600" dirty="0" err="1"/>
              <a:t>xxxx</a:t>
            </a:r>
            <a:endParaRPr lang="nl-NL" sz="1600" dirty="0"/>
          </a:p>
          <a:p>
            <a:pPr marL="315913" indent="-298450">
              <a:buFont typeface="Arial" panose="020B0604020202020204" pitchFamily="34" charset="0"/>
              <a:buChar char="•"/>
            </a:pPr>
            <a:r>
              <a:rPr lang="en-GB" sz="1600" dirty="0" err="1"/>
              <a:t>xxxxx</a:t>
            </a:r>
            <a:endParaRPr lang="en-GB" sz="1600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C72A31-C44B-F03E-BD8C-10D7DF2D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Spelregels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3F539A-FAC9-8B6C-CC52-B953E0E73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V.V. De Meern  |  </a:t>
            </a:r>
            <a:fld id="{F2DF9EC1-4EF6-8E4B-B7F3-EFCD656F9662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AFBD57-DFCC-9946-8C50-CCA265311C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4831510"/>
            <a:ext cx="1269627" cy="12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AE6AAE9-2810-2419-D976-212630FC0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076" y="314400"/>
            <a:ext cx="5400600" cy="54006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5C72A31-C44B-F03E-BD8C-10D7DF2D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Sportpark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3F539A-FAC9-8B6C-CC52-B953E0E73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V.V. De Meern  |  </a:t>
            </a:r>
            <a:fld id="{F2DF9EC1-4EF6-8E4B-B7F3-EFCD656F9662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AFBD57-DFCC-9946-8C50-CCA265311C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4831510"/>
            <a:ext cx="1269627" cy="12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78E5C3-997E-6382-E93A-6911E1A3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Veld: kwart en half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C3DDE8-34EB-A289-A584-EE4C6ACA20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00" y="1335923"/>
            <a:ext cx="5777251" cy="39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78E5C3-997E-6382-E93A-6911E1A3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Veld: kabouters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5B071C-C98B-2253-F563-41D9F2AA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286392"/>
            <a:ext cx="5762261" cy="39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78E5C3-997E-6382-E93A-6911E1A3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Veld: </a:t>
            </a:r>
            <a:r>
              <a:rPr lang="nl-NL" dirty="0" err="1">
                <a:solidFill>
                  <a:schemeClr val="bg1"/>
                </a:solidFill>
              </a:rPr>
              <a:t>Champions</a:t>
            </a:r>
            <a:r>
              <a:rPr lang="nl-NL" dirty="0">
                <a:solidFill>
                  <a:schemeClr val="bg1"/>
                </a:solidFill>
              </a:rPr>
              <a:t> League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5D6770-B54D-05A4-34F5-8770B180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348947"/>
            <a:ext cx="5747270" cy="39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8">
            <a:extLst>
              <a:ext uri="{FF2B5EF4-FFF2-40B4-BE49-F238E27FC236}">
                <a16:creationId xmlns:a16="http://schemas.microsoft.com/office/drawing/2014/main" id="{C279B138-CDF0-A549-1B3E-9B8002E119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00"/>
          <a:stretch/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EAB7157-DD13-7031-18DF-BEF4397D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0556"/>
            <a:ext cx="7577753" cy="811748"/>
          </a:xfrm>
        </p:spPr>
        <p:txBody>
          <a:bodyPr>
            <a:no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Gezocht: Leiders</a:t>
            </a:r>
            <a:endParaRPr lang="nl-NL" sz="72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30DD37B-C3DA-B225-23E8-0DF0AB2B8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/>
              <a:t>V.V. De Meern  |  </a:t>
            </a:r>
            <a:fld id="{F2DF9EC1-4EF6-8E4B-B7F3-EFCD656F9662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DE6523-DF38-1F25-D52C-2A1A5E514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600" y="302116"/>
            <a:ext cx="1108747" cy="11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5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37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AA25E00-E85D-C0EA-B558-6352AFEB0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596044"/>
            <a:ext cx="6918541" cy="3604606"/>
          </a:xfrm>
        </p:spPr>
        <p:txBody>
          <a:bodyPr/>
          <a:lstStyle/>
          <a:p>
            <a:r>
              <a:rPr lang="nl-NL" sz="1600" dirty="0"/>
              <a:t>Hier is in de tekst slide ruimte voor tekst: </a:t>
            </a:r>
            <a:r>
              <a:rPr lang="nl-NL" sz="1600" dirty="0" err="1">
                <a:effectLst/>
              </a:rPr>
              <a:t>Experfer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orestru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ptaqui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venderro</a:t>
            </a:r>
            <a:r>
              <a:rPr lang="nl-NL" sz="1600" dirty="0">
                <a:effectLst/>
              </a:rPr>
              <a:t> mi, </a:t>
            </a:r>
            <a:r>
              <a:rPr lang="nl-NL" sz="1600" dirty="0" err="1">
                <a:effectLst/>
              </a:rPr>
              <a:t>volent</a:t>
            </a:r>
            <a:r>
              <a:rPr lang="nl-NL" sz="1600" dirty="0">
                <a:effectLst/>
              </a:rPr>
              <a:t>, </a:t>
            </a:r>
            <a:r>
              <a:rPr lang="nl-NL" sz="1600" dirty="0" err="1">
                <a:effectLst/>
              </a:rPr>
              <a:t>temqui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aut</a:t>
            </a:r>
            <a:r>
              <a:rPr lang="nl-NL" sz="1600" dirty="0">
                <a:effectLst/>
              </a:rPr>
              <a:t> event </a:t>
            </a:r>
            <a:r>
              <a:rPr lang="nl-NL" sz="1600" dirty="0" err="1">
                <a:effectLst/>
              </a:rPr>
              <a:t>doluptios</a:t>
            </a:r>
            <a:r>
              <a:rPr lang="nl-NL" sz="1600" dirty="0">
                <a:effectLst/>
              </a:rPr>
              <a:t> re </a:t>
            </a:r>
            <a:r>
              <a:rPr lang="nl-NL" sz="1600" dirty="0" err="1">
                <a:effectLst/>
              </a:rPr>
              <a:t>volorae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stionse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ndantur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sit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repudan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ducidem</a:t>
            </a:r>
            <a:r>
              <a:rPr lang="nl-NL" sz="1600" dirty="0">
                <a:effectLst/>
              </a:rPr>
              <a:t>. </a:t>
            </a:r>
            <a:r>
              <a:rPr lang="nl-NL" sz="1600" dirty="0" err="1">
                <a:effectLst/>
              </a:rPr>
              <a:t>Us</a:t>
            </a:r>
            <a:r>
              <a:rPr lang="nl-NL" sz="1600" dirty="0">
                <a:effectLst/>
              </a:rPr>
              <a:t> et, </a:t>
            </a:r>
            <a:r>
              <a:rPr lang="nl-NL" sz="1600" dirty="0" err="1">
                <a:effectLst/>
              </a:rPr>
              <a:t>velisci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pienis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doluptatem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res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autem</a:t>
            </a:r>
            <a:r>
              <a:rPr lang="nl-NL" sz="1600" dirty="0">
                <a:effectLst/>
              </a:rPr>
              <a:t>. Et </a:t>
            </a:r>
            <a:r>
              <a:rPr lang="nl-NL" sz="1600" dirty="0" err="1">
                <a:effectLst/>
              </a:rPr>
              <a:t>vollibus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quia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aut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aut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labore</a:t>
            </a:r>
            <a:r>
              <a:rPr lang="nl-NL" sz="1600" dirty="0">
                <a:effectLst/>
              </a:rPr>
              <a:t>, </a:t>
            </a:r>
            <a:r>
              <a:rPr lang="nl-NL" sz="1600" dirty="0" err="1">
                <a:effectLst/>
              </a:rPr>
              <a:t>omnimped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quae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dolorumque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nonsequi</a:t>
            </a:r>
            <a:r>
              <a:rPr lang="nl-NL" sz="1600" dirty="0">
                <a:effectLst/>
              </a:rPr>
              <a:t> si abo. Ut as </a:t>
            </a:r>
            <a:r>
              <a:rPr lang="nl-NL" sz="1600" dirty="0" err="1">
                <a:effectLst/>
              </a:rPr>
              <a:t>nem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rerchit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aceptatio</a:t>
            </a:r>
            <a:r>
              <a:rPr lang="nl-NL" sz="1600" dirty="0">
                <a:effectLst/>
              </a:rPr>
              <a:t> bla </a:t>
            </a:r>
            <a:r>
              <a:rPr lang="nl-NL" sz="1600" dirty="0" err="1">
                <a:effectLst/>
              </a:rPr>
              <a:t>voluptaturis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qui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consedi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ventemp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eritas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sinvendi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dolorum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ium</a:t>
            </a:r>
            <a:r>
              <a:rPr lang="nl-NL" sz="1600" dirty="0">
                <a:effectLst/>
              </a:rPr>
              <a:t>, </a:t>
            </a:r>
            <a:r>
              <a:rPr lang="nl-NL" sz="1600" dirty="0" err="1">
                <a:effectLst/>
              </a:rPr>
              <a:t>corum</a:t>
            </a:r>
            <a:r>
              <a:rPr lang="nl-NL" sz="1600" dirty="0">
                <a:effectLst/>
              </a:rPr>
              <a:t> es </a:t>
            </a:r>
            <a:r>
              <a:rPr lang="nl-NL" sz="1600" dirty="0" err="1">
                <a:effectLst/>
              </a:rPr>
              <a:t>ea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endiaep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erorepe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lestore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stempor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eculpa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volorib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usapelibus</a:t>
            </a:r>
            <a:r>
              <a:rPr lang="nl-NL" sz="1600" dirty="0">
                <a:effectLst/>
              </a:rPr>
              <a:t>, </a:t>
            </a:r>
            <a:r>
              <a:rPr lang="nl-NL" sz="1600" dirty="0" err="1">
                <a:effectLst/>
              </a:rPr>
              <a:t>estotas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veleculles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numetur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solles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evendanda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voluptaqui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aut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periasim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volore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omnition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consernati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blanditae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eicipsa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ndamet</a:t>
            </a:r>
            <a:r>
              <a:rPr lang="nl-NL" sz="1600" dirty="0">
                <a:effectLst/>
              </a:rPr>
              <a:t> at.</a:t>
            </a:r>
          </a:p>
          <a:p>
            <a:r>
              <a:rPr lang="nl-NL" sz="1600" dirty="0" err="1">
                <a:effectLst/>
              </a:rPr>
              <a:t>Ferum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eariatur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rehendiam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quis</a:t>
            </a:r>
            <a:r>
              <a:rPr lang="nl-NL" sz="1600" dirty="0">
                <a:effectLst/>
              </a:rPr>
              <a:t> re, </a:t>
            </a:r>
            <a:r>
              <a:rPr lang="nl-NL" sz="1600" dirty="0" err="1">
                <a:effectLst/>
              </a:rPr>
              <a:t>corporepudae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porentias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ea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ventiumquis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repremp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orepera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cus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neturesti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unt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asit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ommolupienis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nus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ute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verchil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ignisquae</a:t>
            </a:r>
            <a:r>
              <a:rPr lang="nl-NL" sz="1600" dirty="0">
                <a:effectLst/>
              </a:rPr>
              <a:t>. Nam </a:t>
            </a:r>
            <a:r>
              <a:rPr lang="nl-NL" sz="1600" dirty="0" err="1">
                <a:effectLst/>
              </a:rPr>
              <a:t>vid</a:t>
            </a:r>
            <a:r>
              <a:rPr lang="nl-NL" sz="1600" dirty="0">
                <a:effectLst/>
              </a:rPr>
              <a:t> ut </a:t>
            </a:r>
            <a:r>
              <a:rPr lang="nl-NL" sz="1600" dirty="0" err="1">
                <a:effectLst/>
              </a:rPr>
              <a:t>deruptu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rehenda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vendi</a:t>
            </a:r>
            <a:r>
              <a:rPr lang="nl-NL" sz="1600" dirty="0">
                <a:effectLst/>
              </a:rPr>
              <a:t> re </a:t>
            </a:r>
            <a:r>
              <a:rPr lang="nl-NL" sz="1600" dirty="0" err="1">
                <a:effectLst/>
              </a:rPr>
              <a:t>prae</a:t>
            </a:r>
            <a:r>
              <a:rPr lang="nl-NL" sz="1600" dirty="0">
                <a:effectLst/>
              </a:rPr>
              <a:t> </a:t>
            </a:r>
            <a:r>
              <a:rPr lang="nl-NL" sz="1600" dirty="0" err="1">
                <a:effectLst/>
              </a:rPr>
              <a:t>nus</a:t>
            </a:r>
            <a:r>
              <a:rPr lang="nl-NL" sz="1600" dirty="0">
                <a:effectLst/>
              </a:rPr>
              <a:t>.</a:t>
            </a:r>
            <a:endParaRPr lang="nl-NL" sz="16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B269FDE-6956-F5AA-D222-C449FA44D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053" y="5296959"/>
            <a:ext cx="1427843" cy="338731"/>
          </a:xfrm>
        </p:spPr>
        <p:txBody>
          <a:bodyPr/>
          <a:lstStyle/>
          <a:p>
            <a:r>
              <a:rPr lang="nl-NL" dirty="0"/>
              <a:t>V.V. De Meern  |  </a:t>
            </a:r>
            <a:fld id="{F2DF9EC1-4EF6-8E4B-B7F3-EFCD656F9662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E800F8F-AF45-8938-D6DC-5322F058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voetbalclub V.V. De Meern</a:t>
            </a:r>
          </a:p>
        </p:txBody>
      </p:sp>
    </p:spTree>
    <p:extLst>
      <p:ext uri="{BB962C8B-B14F-4D97-AF65-F5344CB8AC3E}">
        <p14:creationId xmlns:p14="http://schemas.microsoft.com/office/powerpoint/2010/main" val="401301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9FBEE-FD4E-5B75-DD0F-09478CCA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voetbalclub V.V. De Meern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ED2F27E-773D-A97A-E0EF-9CF35BEBE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053" y="5296959"/>
            <a:ext cx="1427843" cy="338731"/>
          </a:xfrm>
        </p:spPr>
        <p:txBody>
          <a:bodyPr/>
          <a:lstStyle/>
          <a:p>
            <a:r>
              <a:rPr lang="nl-NL" dirty="0"/>
              <a:t>V.V. De Meern  |  </a:t>
            </a:r>
            <a:fld id="{F2DF9EC1-4EF6-8E4B-B7F3-EFCD656F9662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4" name="Tijdelijke aanduiding voor afbeelding 10">
            <a:extLst>
              <a:ext uri="{FF2B5EF4-FFF2-40B4-BE49-F238E27FC236}">
                <a16:creationId xmlns:a16="http://schemas.microsoft.com/office/drawing/2014/main" id="{F558B166-8499-BE43-6F20-60B353677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7" b="2897"/>
          <a:stretch/>
        </p:blipFill>
        <p:spPr>
          <a:xfrm>
            <a:off x="698500" y="1604356"/>
            <a:ext cx="7837994" cy="36051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2177374-2F4B-790E-E02C-8A710A05F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023" y="4771904"/>
            <a:ext cx="1388840" cy="13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A1460-68D9-7E28-80EA-8B584213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Seizoen 2023-2024</a:t>
            </a:r>
          </a:p>
        </p:txBody>
      </p:sp>
    </p:spTree>
    <p:extLst>
      <p:ext uri="{BB962C8B-B14F-4D97-AF65-F5344CB8AC3E}">
        <p14:creationId xmlns:p14="http://schemas.microsoft.com/office/powerpoint/2010/main" val="419377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EDBF17E-4350-F6DA-3074-681DC309F8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BB311-D392-929C-6521-C3B66EF29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51011" indent="-331608"/>
            <a:r>
              <a:rPr lang="nl-NL" dirty="0"/>
              <a:t>Introductie document</a:t>
            </a:r>
          </a:p>
          <a:p>
            <a:pPr marL="351011" indent="-331608"/>
            <a:r>
              <a:rPr lang="nl-NL" dirty="0"/>
              <a:t>Mutaties altijd naar </a:t>
            </a:r>
            <a:r>
              <a:rPr lang="nl-NL" dirty="0">
                <a:hlinkClick r:id="rId2"/>
              </a:rPr>
              <a:t>ledenadministratie@vvdemeern.nl</a:t>
            </a:r>
            <a:endParaRPr lang="nl-NL" dirty="0"/>
          </a:p>
          <a:p>
            <a:pPr marL="351011" lvl="1" indent="-33160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/>
          </a:p>
          <a:p>
            <a:pPr marL="351011" lvl="1" indent="-33160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Website </a:t>
            </a:r>
            <a:r>
              <a:rPr lang="en-GB" dirty="0" err="1"/>
              <a:t>www.vvdemeern.nl</a:t>
            </a:r>
            <a:endParaRPr lang="en-GB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8006EB-19A9-9E46-1B9B-DB500BFB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Jeugd teams</a:t>
            </a:r>
          </a:p>
        </p:txBody>
      </p:sp>
      <p:pic>
        <p:nvPicPr>
          <p:cNvPr id="9" name="Tijdelijke aanduiding voor afbeelding 6">
            <a:extLst>
              <a:ext uri="{FF2B5EF4-FFF2-40B4-BE49-F238E27FC236}">
                <a16:creationId xmlns:a16="http://schemas.microsoft.com/office/drawing/2014/main" id="{9BCDE518-E024-A4CF-168B-28E00E503E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64"/>
          <a:stretch/>
        </p:blipFill>
        <p:spPr>
          <a:xfrm>
            <a:off x="5080000" y="0"/>
            <a:ext cx="5080000" cy="5715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8425EA4-6088-89F9-5C00-C89C68F5E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600" y="302116"/>
            <a:ext cx="1108747" cy="11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8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7DAC2CD4-AB01-5DD8-73E0-1DA16357F46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6023" b="6023"/>
          <a:stretch/>
        </p:blipFill>
        <p:spPr>
          <a:xfrm>
            <a:off x="0" y="0"/>
            <a:ext cx="10160000" cy="571500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85F6B4F-7FED-C5FA-F3BB-2638BF981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047" y="271053"/>
            <a:ext cx="1137854" cy="1137854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1EE5289D-9FCB-BAA6-AAB6-5143A0B7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846386"/>
            <a:ext cx="8978160" cy="1329296"/>
          </a:xfrm>
        </p:spPr>
        <p:txBody>
          <a:bodyPr>
            <a:noAutofit/>
          </a:bodyPr>
          <a:lstStyle/>
          <a:p>
            <a:r>
              <a:rPr lang="nl-NL" sz="8800" dirty="0">
                <a:solidFill>
                  <a:schemeClr val="bg1"/>
                </a:solidFill>
              </a:rPr>
              <a:t>Informatie avond</a:t>
            </a:r>
            <a:endParaRPr lang="nl-NL" sz="8800" dirty="0"/>
          </a:p>
        </p:txBody>
      </p:sp>
    </p:spTree>
    <p:extLst>
      <p:ext uri="{BB962C8B-B14F-4D97-AF65-F5344CB8AC3E}">
        <p14:creationId xmlns:p14="http://schemas.microsoft.com/office/powerpoint/2010/main" val="385896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088C073-5513-C759-4ED9-A61FA0FF6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4" b="6885"/>
          <a:stretch/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7" name="Titel 8">
            <a:extLst>
              <a:ext uri="{FF2B5EF4-FFF2-40B4-BE49-F238E27FC236}">
                <a16:creationId xmlns:a16="http://schemas.microsoft.com/office/drawing/2014/main" id="{2153F5B1-DAA4-C60D-396C-8360F7EF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846386"/>
            <a:ext cx="8978160" cy="1329296"/>
          </a:xfrm>
        </p:spPr>
        <p:txBody>
          <a:bodyPr>
            <a:noAutofit/>
          </a:bodyPr>
          <a:lstStyle/>
          <a:p>
            <a:r>
              <a:rPr lang="nl-NL" sz="8800" dirty="0">
                <a:solidFill>
                  <a:schemeClr val="bg1"/>
                </a:solidFill>
              </a:rPr>
              <a:t>Informatie avond</a:t>
            </a:r>
            <a:endParaRPr lang="nl-NL" sz="88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7177DE-50CC-B9F5-1895-06255803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48" y="292281"/>
            <a:ext cx="1137854" cy="11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1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367C221-44DF-E02C-16B3-652D96EB4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tabLst>
                <a:tab pos="735535" algn="l"/>
                <a:tab pos="2418268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Junioren</a:t>
            </a:r>
          </a:p>
          <a:p>
            <a:pPr>
              <a:tabLst>
                <a:tab pos="735535" algn="l"/>
                <a:tab pos="2418268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2008	JO14	(C)</a:t>
            </a:r>
          </a:p>
          <a:p>
            <a:pPr>
              <a:tabLst>
                <a:tab pos="735535" algn="l"/>
                <a:tab pos="2418268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2007	JO15/MO15	(C)</a:t>
            </a:r>
          </a:p>
          <a:p>
            <a:pPr>
              <a:tabLst>
                <a:tab pos="735535" algn="l"/>
                <a:tab pos="2418268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2006	JO16	(B)</a:t>
            </a:r>
          </a:p>
          <a:p>
            <a:pPr>
              <a:tabLst>
                <a:tab pos="735535" algn="l"/>
                <a:tab pos="2418268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2005	JO17/MO17	(B)</a:t>
            </a:r>
          </a:p>
          <a:p>
            <a:pPr>
              <a:tabLst>
                <a:tab pos="735535" algn="l"/>
                <a:tab pos="2418268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2004	JO18	(A)</a:t>
            </a:r>
          </a:p>
          <a:p>
            <a:pPr>
              <a:tabLst>
                <a:tab pos="735535" algn="l"/>
                <a:tab pos="2418268" algn="l"/>
              </a:tabLst>
            </a:pPr>
            <a:r>
              <a:rPr lang="nl-NL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2003	JO19/MO19	(A)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590CDB-930E-7458-1060-A72C72C6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Voetbal carrière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960981-3B8C-DEE5-5D32-99315CDA1B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772" y="3129748"/>
            <a:ext cx="2070902" cy="20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3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V DE MEERN">
      <a:dk1>
        <a:srgbClr val="363A3B"/>
      </a:dk1>
      <a:lt1>
        <a:srgbClr val="FFFFFF"/>
      </a:lt1>
      <a:dk2>
        <a:srgbClr val="000000"/>
      </a:dk2>
      <a:lt2>
        <a:srgbClr val="FFFFFF"/>
      </a:lt2>
      <a:accent1>
        <a:srgbClr val="EE7623"/>
      </a:accent1>
      <a:accent2>
        <a:srgbClr val="000000"/>
      </a:accent2>
      <a:accent3>
        <a:srgbClr val="A69B95"/>
      </a:accent3>
      <a:accent4>
        <a:srgbClr val="79CC20"/>
      </a:accent4>
      <a:accent5>
        <a:srgbClr val="336632"/>
      </a:accent5>
      <a:accent6>
        <a:srgbClr val="FFC632"/>
      </a:accent6>
      <a:hlink>
        <a:srgbClr val="4150FF"/>
      </a:hlink>
      <a:folHlink>
        <a:srgbClr val="EE762C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455</TotalTime>
  <Words>398</Words>
  <Application>Microsoft Macintosh PowerPoint</Application>
  <PresentationFormat>Aangepast</PresentationFormat>
  <Paragraphs>63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Roboto</vt:lpstr>
      <vt:lpstr>Roboto Light</vt:lpstr>
      <vt:lpstr>Roboto Medium</vt:lpstr>
      <vt:lpstr>Kantoorthema</vt:lpstr>
      <vt:lpstr>De basis</vt:lpstr>
      <vt:lpstr>PowerPoint-presentatie</vt:lpstr>
      <vt:lpstr>De voetbalclub V.V. De Meern</vt:lpstr>
      <vt:lpstr>De voetbalclub V.V. De Meern</vt:lpstr>
      <vt:lpstr>Seizoen 2023-2024</vt:lpstr>
      <vt:lpstr>Jeugd teams</vt:lpstr>
      <vt:lpstr>Informatie avond</vt:lpstr>
      <vt:lpstr>Informatie avond</vt:lpstr>
      <vt:lpstr>Voetbal carrière</vt:lpstr>
      <vt:lpstr>Even voorstellen</vt:lpstr>
      <vt:lpstr>Agenda</vt:lpstr>
      <vt:lpstr>Spelregels</vt:lpstr>
      <vt:lpstr>Sportpark</vt:lpstr>
      <vt:lpstr>Veld: kwart en half</vt:lpstr>
      <vt:lpstr>Veld: kabouters</vt:lpstr>
      <vt:lpstr>Veld: Champions League</vt:lpstr>
      <vt:lpstr>Gezocht: Leiders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Mirte Aalbers</cp:lastModifiedBy>
  <cp:revision>29</cp:revision>
  <dcterms:created xsi:type="dcterms:W3CDTF">2022-09-18T16:36:15Z</dcterms:created>
  <dcterms:modified xsi:type="dcterms:W3CDTF">2023-05-18T16:08:41Z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dc6714-9f23-4030-b547-8c94b19e0b7a_Enabled">
    <vt:lpwstr>true</vt:lpwstr>
  </property>
  <property fmtid="{D5CDD505-2E9C-101B-9397-08002B2CF9AE}" pid="3" name="MSIP_Label_f5dc6714-9f23-4030-b547-8c94b19e0b7a_SetDate">
    <vt:lpwstr>2022-09-18T20:03:05Z</vt:lpwstr>
  </property>
  <property fmtid="{D5CDD505-2E9C-101B-9397-08002B2CF9AE}" pid="4" name="MSIP_Label_f5dc6714-9f23-4030-b547-8c94b19e0b7a_Method">
    <vt:lpwstr>Standard</vt:lpwstr>
  </property>
  <property fmtid="{D5CDD505-2E9C-101B-9397-08002B2CF9AE}" pid="5" name="MSIP_Label_f5dc6714-9f23-4030-b547-8c94b19e0b7a_Name">
    <vt:lpwstr>Internal Information (R3)</vt:lpwstr>
  </property>
  <property fmtid="{D5CDD505-2E9C-101B-9397-08002B2CF9AE}" pid="6" name="MSIP_Label_f5dc6714-9f23-4030-b547-8c94b19e0b7a_SiteId">
    <vt:lpwstr>acbd4e6b-e845-4677-853c-a8d24faf3655</vt:lpwstr>
  </property>
  <property fmtid="{D5CDD505-2E9C-101B-9397-08002B2CF9AE}" pid="7" name="MSIP_Label_f5dc6714-9f23-4030-b547-8c94b19e0b7a_ActionId">
    <vt:lpwstr>5ab8c969-9e21-4a0e-9771-1c643371ceb8</vt:lpwstr>
  </property>
  <property fmtid="{D5CDD505-2E9C-101B-9397-08002B2CF9AE}" pid="8" name="MSIP_Label_f5dc6714-9f23-4030-b547-8c94b19e0b7a_ContentBits">
    <vt:lpwstr>0</vt:lpwstr>
  </property>
</Properties>
</file>