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6" r:id="rId2"/>
    <p:sldId id="257" r:id="rId3"/>
    <p:sldId id="262" r:id="rId4"/>
    <p:sldId id="264" r:id="rId5"/>
    <p:sldId id="258" r:id="rId6"/>
    <p:sldId id="259" r:id="rId7"/>
    <p:sldId id="266" r:id="rId8"/>
    <p:sldId id="261" r:id="rId9"/>
    <p:sldId id="260" r:id="rId10"/>
    <p:sldId id="263" r:id="rId11"/>
    <p:sldId id="267" r:id="rId12"/>
    <p:sldId id="265" r:id="rId13"/>
  </p:sldIdLst>
  <p:sldSz cx="12192000" cy="6858000"/>
  <p:notesSz cx="6889750" cy="10018713"/>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A6FFD67-4628-49A8-A70A-E58FE54552D8}" v="30" dt="2025-10-20T10:48:10.021"/>
    <p1510:client id="{A95B57C1-649B-4C69-AB8C-F588E3A60177}" v="7" dt="2025-10-20T10:35:02.39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1" d="100"/>
          <a:sy n="71" d="100"/>
        </p:scale>
        <p:origin x="230" y="28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F389F39-4A73-4F46-A4EC-D57F5D7991F4}" type="doc">
      <dgm:prSet loTypeId="urn:microsoft.com/office/officeart/2005/8/layout/matrix3" loCatId="matrix" qsTypeId="urn:microsoft.com/office/officeart/2005/8/quickstyle/simple1" qsCatId="simple" csTypeId="urn:microsoft.com/office/officeart/2005/8/colors/accent1_2" csCatId="accent1"/>
      <dgm:spPr/>
      <dgm:t>
        <a:bodyPr/>
        <a:lstStyle/>
        <a:p>
          <a:endParaRPr lang="en-US"/>
        </a:p>
      </dgm:t>
    </dgm:pt>
    <dgm:pt modelId="{107FDE34-43F0-4E52-B8FD-D954E23398CF}">
      <dgm:prSet/>
      <dgm:spPr/>
      <dgm:t>
        <a:bodyPr/>
        <a:lstStyle/>
        <a:p>
          <a:r>
            <a:rPr lang="nl-NL" dirty="0"/>
            <a:t>Senioren</a:t>
          </a:r>
          <a:endParaRPr lang="en-US" dirty="0"/>
        </a:p>
      </dgm:t>
    </dgm:pt>
    <dgm:pt modelId="{215AE7B5-19E3-44AD-9752-8E5773F15DEC}" type="parTrans" cxnId="{B5A6BB7D-DA27-4DD5-BF89-7EDD1F94B0D2}">
      <dgm:prSet/>
      <dgm:spPr/>
      <dgm:t>
        <a:bodyPr/>
        <a:lstStyle/>
        <a:p>
          <a:endParaRPr lang="en-US"/>
        </a:p>
      </dgm:t>
    </dgm:pt>
    <dgm:pt modelId="{D575CD55-4AA5-4117-8157-7D42B4EF179E}" type="sibTrans" cxnId="{B5A6BB7D-DA27-4DD5-BF89-7EDD1F94B0D2}">
      <dgm:prSet/>
      <dgm:spPr/>
      <dgm:t>
        <a:bodyPr/>
        <a:lstStyle/>
        <a:p>
          <a:endParaRPr lang="en-US"/>
        </a:p>
      </dgm:t>
    </dgm:pt>
    <dgm:pt modelId="{CCEF55AB-8759-40A6-8995-FF6DB183683D}">
      <dgm:prSet/>
      <dgm:spPr/>
      <dgm:t>
        <a:bodyPr/>
        <a:lstStyle/>
        <a:p>
          <a:r>
            <a:rPr lang="nl-NL" dirty="0"/>
            <a:t>Junioren </a:t>
          </a:r>
          <a:endParaRPr lang="en-US" dirty="0"/>
        </a:p>
      </dgm:t>
    </dgm:pt>
    <dgm:pt modelId="{D0847DF9-24E9-4877-9A96-CBEFB6B7A022}" type="parTrans" cxnId="{E274EF63-FA4E-4BF0-8C64-7C8D2ED59CCD}">
      <dgm:prSet/>
      <dgm:spPr/>
      <dgm:t>
        <a:bodyPr/>
        <a:lstStyle/>
        <a:p>
          <a:endParaRPr lang="en-US"/>
        </a:p>
      </dgm:t>
    </dgm:pt>
    <dgm:pt modelId="{EC9B4531-6908-4768-8330-B7ECD680F964}" type="sibTrans" cxnId="{E274EF63-FA4E-4BF0-8C64-7C8D2ED59CCD}">
      <dgm:prSet/>
      <dgm:spPr/>
      <dgm:t>
        <a:bodyPr/>
        <a:lstStyle/>
        <a:p>
          <a:endParaRPr lang="en-US"/>
        </a:p>
      </dgm:t>
    </dgm:pt>
    <dgm:pt modelId="{C5BA2489-2B32-4479-AD63-96597E15B3FD}">
      <dgm:prSet/>
      <dgm:spPr/>
      <dgm:t>
        <a:bodyPr/>
        <a:lstStyle/>
        <a:p>
          <a:r>
            <a:rPr lang="nl-NL"/>
            <a:t>(t/m JO 14 en vanaf JO 15)</a:t>
          </a:r>
          <a:endParaRPr lang="en-US"/>
        </a:p>
      </dgm:t>
    </dgm:pt>
    <dgm:pt modelId="{BC09241B-3FC7-4AD0-8A58-DC9DC4369E4F}" type="parTrans" cxnId="{41401C0B-BC20-4617-8765-C687CA747695}">
      <dgm:prSet/>
      <dgm:spPr/>
      <dgm:t>
        <a:bodyPr/>
        <a:lstStyle/>
        <a:p>
          <a:endParaRPr lang="en-US"/>
        </a:p>
      </dgm:t>
    </dgm:pt>
    <dgm:pt modelId="{3FB1C2EE-7190-4304-9AFB-7DF4FF723E70}" type="sibTrans" cxnId="{41401C0B-BC20-4617-8765-C687CA747695}">
      <dgm:prSet/>
      <dgm:spPr/>
      <dgm:t>
        <a:bodyPr/>
        <a:lstStyle/>
        <a:p>
          <a:endParaRPr lang="en-US"/>
        </a:p>
      </dgm:t>
    </dgm:pt>
    <dgm:pt modelId="{02B8C9B3-DA60-4ED3-B8BB-BA7EC9028C31}">
      <dgm:prSet/>
      <dgm:spPr/>
      <dgm:t>
        <a:bodyPr/>
        <a:lstStyle/>
        <a:p>
          <a:r>
            <a:rPr lang="nl-NL"/>
            <a:t>Pupillen</a:t>
          </a:r>
          <a:endParaRPr lang="en-US"/>
        </a:p>
      </dgm:t>
    </dgm:pt>
    <dgm:pt modelId="{BC0855F0-C6A3-419B-9F6E-B72CBB6396C0}" type="parTrans" cxnId="{9FBB01D0-5692-4466-B209-C8014F0224AA}">
      <dgm:prSet/>
      <dgm:spPr/>
      <dgm:t>
        <a:bodyPr/>
        <a:lstStyle/>
        <a:p>
          <a:endParaRPr lang="en-US"/>
        </a:p>
      </dgm:t>
    </dgm:pt>
    <dgm:pt modelId="{6E6DC840-2ABB-47F8-A29F-9B0968B6B6FE}" type="sibTrans" cxnId="{9FBB01D0-5692-4466-B209-C8014F0224AA}">
      <dgm:prSet/>
      <dgm:spPr/>
      <dgm:t>
        <a:bodyPr/>
        <a:lstStyle/>
        <a:p>
          <a:endParaRPr lang="en-US"/>
        </a:p>
      </dgm:t>
    </dgm:pt>
    <dgm:pt modelId="{1331F4C4-46FB-4060-BCE8-16C0496A46D2}" type="pres">
      <dgm:prSet presAssocID="{4F389F39-4A73-4F46-A4EC-D57F5D7991F4}" presName="matrix" presStyleCnt="0">
        <dgm:presLayoutVars>
          <dgm:chMax val="1"/>
          <dgm:dir/>
          <dgm:resizeHandles val="exact"/>
        </dgm:presLayoutVars>
      </dgm:prSet>
      <dgm:spPr/>
    </dgm:pt>
    <dgm:pt modelId="{FB55AE39-63B2-4866-A1B8-E305038FEACA}" type="pres">
      <dgm:prSet presAssocID="{4F389F39-4A73-4F46-A4EC-D57F5D7991F4}" presName="diamond" presStyleLbl="bgShp" presStyleIdx="0" presStyleCnt="1"/>
      <dgm:spPr/>
    </dgm:pt>
    <dgm:pt modelId="{21CA6190-8428-4BD3-96C6-871042013901}" type="pres">
      <dgm:prSet presAssocID="{4F389F39-4A73-4F46-A4EC-D57F5D7991F4}" presName="quad1" presStyleLbl="node1" presStyleIdx="0" presStyleCnt="4">
        <dgm:presLayoutVars>
          <dgm:chMax val="0"/>
          <dgm:chPref val="0"/>
          <dgm:bulletEnabled val="1"/>
        </dgm:presLayoutVars>
      </dgm:prSet>
      <dgm:spPr/>
    </dgm:pt>
    <dgm:pt modelId="{EDB884C9-806D-428C-A41B-DAA4997C4C09}" type="pres">
      <dgm:prSet presAssocID="{4F389F39-4A73-4F46-A4EC-D57F5D7991F4}" presName="quad2" presStyleLbl="node1" presStyleIdx="1" presStyleCnt="4">
        <dgm:presLayoutVars>
          <dgm:chMax val="0"/>
          <dgm:chPref val="0"/>
          <dgm:bulletEnabled val="1"/>
        </dgm:presLayoutVars>
      </dgm:prSet>
      <dgm:spPr/>
    </dgm:pt>
    <dgm:pt modelId="{B883474E-415D-4F65-8FBB-A9B487294399}" type="pres">
      <dgm:prSet presAssocID="{4F389F39-4A73-4F46-A4EC-D57F5D7991F4}" presName="quad3" presStyleLbl="node1" presStyleIdx="2" presStyleCnt="4">
        <dgm:presLayoutVars>
          <dgm:chMax val="0"/>
          <dgm:chPref val="0"/>
          <dgm:bulletEnabled val="1"/>
        </dgm:presLayoutVars>
      </dgm:prSet>
      <dgm:spPr/>
    </dgm:pt>
    <dgm:pt modelId="{53E1E3EA-6888-4ABF-8EBA-C0E9E32D375E}" type="pres">
      <dgm:prSet presAssocID="{4F389F39-4A73-4F46-A4EC-D57F5D7991F4}" presName="quad4" presStyleLbl="node1" presStyleIdx="3" presStyleCnt="4">
        <dgm:presLayoutVars>
          <dgm:chMax val="0"/>
          <dgm:chPref val="0"/>
          <dgm:bulletEnabled val="1"/>
        </dgm:presLayoutVars>
      </dgm:prSet>
      <dgm:spPr/>
    </dgm:pt>
  </dgm:ptLst>
  <dgm:cxnLst>
    <dgm:cxn modelId="{41401C0B-BC20-4617-8765-C687CA747695}" srcId="{4F389F39-4A73-4F46-A4EC-D57F5D7991F4}" destId="{C5BA2489-2B32-4479-AD63-96597E15B3FD}" srcOrd="2" destOrd="0" parTransId="{BC09241B-3FC7-4AD0-8A58-DC9DC4369E4F}" sibTransId="{3FB1C2EE-7190-4304-9AFB-7DF4FF723E70}"/>
    <dgm:cxn modelId="{8F09960C-454B-49F6-8BB5-81A2E1F0199A}" type="presOf" srcId="{C5BA2489-2B32-4479-AD63-96597E15B3FD}" destId="{B883474E-415D-4F65-8FBB-A9B487294399}" srcOrd="0" destOrd="0" presId="urn:microsoft.com/office/officeart/2005/8/layout/matrix3"/>
    <dgm:cxn modelId="{E274EF63-FA4E-4BF0-8C64-7C8D2ED59CCD}" srcId="{4F389F39-4A73-4F46-A4EC-D57F5D7991F4}" destId="{CCEF55AB-8759-40A6-8995-FF6DB183683D}" srcOrd="1" destOrd="0" parTransId="{D0847DF9-24E9-4877-9A96-CBEFB6B7A022}" sibTransId="{EC9B4531-6908-4768-8330-B7ECD680F964}"/>
    <dgm:cxn modelId="{C078657B-F6D1-48FB-80BE-6A25D614C789}" type="presOf" srcId="{CCEF55AB-8759-40A6-8995-FF6DB183683D}" destId="{EDB884C9-806D-428C-A41B-DAA4997C4C09}" srcOrd="0" destOrd="0" presId="urn:microsoft.com/office/officeart/2005/8/layout/matrix3"/>
    <dgm:cxn modelId="{B5A6BB7D-DA27-4DD5-BF89-7EDD1F94B0D2}" srcId="{4F389F39-4A73-4F46-A4EC-D57F5D7991F4}" destId="{107FDE34-43F0-4E52-B8FD-D954E23398CF}" srcOrd="0" destOrd="0" parTransId="{215AE7B5-19E3-44AD-9752-8E5773F15DEC}" sibTransId="{D575CD55-4AA5-4117-8157-7D42B4EF179E}"/>
    <dgm:cxn modelId="{C55862A5-8B3D-4F1C-8A05-F1C5961A0E2D}" type="presOf" srcId="{4F389F39-4A73-4F46-A4EC-D57F5D7991F4}" destId="{1331F4C4-46FB-4060-BCE8-16C0496A46D2}" srcOrd="0" destOrd="0" presId="urn:microsoft.com/office/officeart/2005/8/layout/matrix3"/>
    <dgm:cxn modelId="{9FBB01D0-5692-4466-B209-C8014F0224AA}" srcId="{4F389F39-4A73-4F46-A4EC-D57F5D7991F4}" destId="{02B8C9B3-DA60-4ED3-B8BB-BA7EC9028C31}" srcOrd="3" destOrd="0" parTransId="{BC0855F0-C6A3-419B-9F6E-B72CBB6396C0}" sibTransId="{6E6DC840-2ABB-47F8-A29F-9B0968B6B6FE}"/>
    <dgm:cxn modelId="{87F0B5EB-9A9F-4B06-B5BF-5E25CAC11961}" type="presOf" srcId="{02B8C9B3-DA60-4ED3-B8BB-BA7EC9028C31}" destId="{53E1E3EA-6888-4ABF-8EBA-C0E9E32D375E}" srcOrd="0" destOrd="0" presId="urn:microsoft.com/office/officeart/2005/8/layout/matrix3"/>
    <dgm:cxn modelId="{4CB348F5-E103-4C28-A2C1-A429383B2399}" type="presOf" srcId="{107FDE34-43F0-4E52-B8FD-D954E23398CF}" destId="{21CA6190-8428-4BD3-96C6-871042013901}" srcOrd="0" destOrd="0" presId="urn:microsoft.com/office/officeart/2005/8/layout/matrix3"/>
    <dgm:cxn modelId="{390D64EF-FC97-4200-A7F5-93A0C97EF8F1}" type="presParOf" srcId="{1331F4C4-46FB-4060-BCE8-16C0496A46D2}" destId="{FB55AE39-63B2-4866-A1B8-E305038FEACA}" srcOrd="0" destOrd="0" presId="urn:microsoft.com/office/officeart/2005/8/layout/matrix3"/>
    <dgm:cxn modelId="{395EA6E2-88D1-4529-9FE0-C137F4AACF05}" type="presParOf" srcId="{1331F4C4-46FB-4060-BCE8-16C0496A46D2}" destId="{21CA6190-8428-4BD3-96C6-871042013901}" srcOrd="1" destOrd="0" presId="urn:microsoft.com/office/officeart/2005/8/layout/matrix3"/>
    <dgm:cxn modelId="{20C36C4B-0B8C-4BDC-9C14-89F6FFBBEF6E}" type="presParOf" srcId="{1331F4C4-46FB-4060-BCE8-16C0496A46D2}" destId="{EDB884C9-806D-428C-A41B-DAA4997C4C09}" srcOrd="2" destOrd="0" presId="urn:microsoft.com/office/officeart/2005/8/layout/matrix3"/>
    <dgm:cxn modelId="{06EA25A4-2471-4182-A71C-988746C7537A}" type="presParOf" srcId="{1331F4C4-46FB-4060-BCE8-16C0496A46D2}" destId="{B883474E-415D-4F65-8FBB-A9B487294399}" srcOrd="3" destOrd="0" presId="urn:microsoft.com/office/officeart/2005/8/layout/matrix3"/>
    <dgm:cxn modelId="{8D641F6A-621A-493E-8862-A6BAAD367FA4}" type="presParOf" srcId="{1331F4C4-46FB-4060-BCE8-16C0496A46D2}" destId="{53E1E3EA-6888-4ABF-8EBA-C0E9E32D375E}" srcOrd="4" destOrd="0" presId="urn:microsoft.com/office/officeart/2005/8/layout/matrix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1686BA1-63CF-4359-A6E1-8FE710BF90AA}" type="doc">
      <dgm:prSet loTypeId="urn:microsoft.com/office/officeart/2008/layout/LinedList" loCatId="list" qsTypeId="urn:microsoft.com/office/officeart/2005/8/quickstyle/simple5" qsCatId="simple" csTypeId="urn:microsoft.com/office/officeart/2005/8/colors/colorful1" csCatId="colorful"/>
      <dgm:spPr/>
      <dgm:t>
        <a:bodyPr/>
        <a:lstStyle/>
        <a:p>
          <a:endParaRPr lang="en-US"/>
        </a:p>
      </dgm:t>
    </dgm:pt>
    <dgm:pt modelId="{F42F8CFC-4EA8-4FC7-A307-8F41363C3BFE}">
      <dgm:prSet/>
      <dgm:spPr/>
      <dgm:t>
        <a:bodyPr/>
        <a:lstStyle/>
        <a:p>
          <a:r>
            <a:rPr lang="nl-NL"/>
            <a:t>Ga nooit staan schreeuwen aan de zijlijn </a:t>
          </a:r>
          <a:endParaRPr lang="en-US"/>
        </a:p>
      </dgm:t>
    </dgm:pt>
    <dgm:pt modelId="{CADD0090-D8CB-4E8D-8114-CBA4BFF139D9}" type="parTrans" cxnId="{463F2A90-59C1-40AF-9AD2-747442516FDB}">
      <dgm:prSet/>
      <dgm:spPr/>
      <dgm:t>
        <a:bodyPr/>
        <a:lstStyle/>
        <a:p>
          <a:endParaRPr lang="en-US"/>
        </a:p>
      </dgm:t>
    </dgm:pt>
    <dgm:pt modelId="{42075096-5C62-444D-8E61-1813D865E500}" type="sibTrans" cxnId="{463F2A90-59C1-40AF-9AD2-747442516FDB}">
      <dgm:prSet/>
      <dgm:spPr/>
      <dgm:t>
        <a:bodyPr/>
        <a:lstStyle/>
        <a:p>
          <a:endParaRPr lang="en-US"/>
        </a:p>
      </dgm:t>
    </dgm:pt>
    <dgm:pt modelId="{60F39AC6-7152-486B-BD7D-5AC914158116}">
      <dgm:prSet/>
      <dgm:spPr/>
      <dgm:t>
        <a:bodyPr/>
        <a:lstStyle/>
        <a:p>
          <a:r>
            <a:rPr lang="nl-NL"/>
            <a:t>Loop nooit het veld in </a:t>
          </a:r>
          <a:endParaRPr lang="en-US"/>
        </a:p>
      </dgm:t>
    </dgm:pt>
    <dgm:pt modelId="{F5CA214B-80F0-46F9-BD07-B84E09B84E2F}" type="parTrans" cxnId="{EA04F621-1038-4451-B668-ED6B83512035}">
      <dgm:prSet/>
      <dgm:spPr/>
      <dgm:t>
        <a:bodyPr/>
        <a:lstStyle/>
        <a:p>
          <a:endParaRPr lang="en-US"/>
        </a:p>
      </dgm:t>
    </dgm:pt>
    <dgm:pt modelId="{FC156075-871D-4FDE-8EBC-27ACCCE8953C}" type="sibTrans" cxnId="{EA04F621-1038-4451-B668-ED6B83512035}">
      <dgm:prSet/>
      <dgm:spPr/>
      <dgm:t>
        <a:bodyPr/>
        <a:lstStyle/>
        <a:p>
          <a:endParaRPr lang="en-US"/>
        </a:p>
      </dgm:t>
    </dgm:pt>
    <dgm:pt modelId="{1E6715AD-BE88-4B7D-B15B-0E94D53AFCC1}">
      <dgm:prSet/>
      <dgm:spPr/>
      <dgm:t>
        <a:bodyPr/>
        <a:lstStyle/>
        <a:p>
          <a:r>
            <a:rPr lang="nl-NL"/>
            <a:t>Ga geen  spelers coachen</a:t>
          </a:r>
          <a:endParaRPr lang="en-US"/>
        </a:p>
      </dgm:t>
    </dgm:pt>
    <dgm:pt modelId="{C6068260-5EAA-4B0D-98BB-2156F48C49F6}" type="parTrans" cxnId="{AB0F8BD8-1EA5-468B-A235-FCB0673ACD38}">
      <dgm:prSet/>
      <dgm:spPr/>
      <dgm:t>
        <a:bodyPr/>
        <a:lstStyle/>
        <a:p>
          <a:endParaRPr lang="en-US"/>
        </a:p>
      </dgm:t>
    </dgm:pt>
    <dgm:pt modelId="{DFD34D03-BCA2-44C5-B5C5-2B1F3F88EC55}" type="sibTrans" cxnId="{AB0F8BD8-1EA5-468B-A235-FCB0673ACD38}">
      <dgm:prSet/>
      <dgm:spPr/>
      <dgm:t>
        <a:bodyPr/>
        <a:lstStyle/>
        <a:p>
          <a:endParaRPr lang="en-US"/>
        </a:p>
      </dgm:t>
    </dgm:pt>
    <dgm:pt modelId="{0007A311-9163-47A7-8DE3-2ED1A597FE2E}">
      <dgm:prSet/>
      <dgm:spPr/>
      <dgm:t>
        <a:bodyPr/>
        <a:lstStyle/>
        <a:p>
          <a:r>
            <a:rPr lang="nl-NL"/>
            <a:t>Wees een voorbeeld voor de spelers in het veld. Goed voorbeeld   doet goed volgen.</a:t>
          </a:r>
          <a:endParaRPr lang="en-US"/>
        </a:p>
      </dgm:t>
    </dgm:pt>
    <dgm:pt modelId="{5D5066E4-1412-4569-ADA9-2E2EBAC2BD62}" type="parTrans" cxnId="{099F887A-6466-4C4B-B686-F89CF40C1112}">
      <dgm:prSet/>
      <dgm:spPr/>
      <dgm:t>
        <a:bodyPr/>
        <a:lstStyle/>
        <a:p>
          <a:endParaRPr lang="en-US"/>
        </a:p>
      </dgm:t>
    </dgm:pt>
    <dgm:pt modelId="{D8DF1EA8-00B5-4045-B9E2-D7AD1D6BCBEB}" type="sibTrans" cxnId="{099F887A-6466-4C4B-B686-F89CF40C1112}">
      <dgm:prSet/>
      <dgm:spPr/>
      <dgm:t>
        <a:bodyPr/>
        <a:lstStyle/>
        <a:p>
          <a:endParaRPr lang="en-US"/>
        </a:p>
      </dgm:t>
    </dgm:pt>
    <dgm:pt modelId="{8283B394-DEB3-435C-9B9E-3AC568FD850E}" type="pres">
      <dgm:prSet presAssocID="{01686BA1-63CF-4359-A6E1-8FE710BF90AA}" presName="vert0" presStyleCnt="0">
        <dgm:presLayoutVars>
          <dgm:dir/>
          <dgm:animOne val="branch"/>
          <dgm:animLvl val="lvl"/>
        </dgm:presLayoutVars>
      </dgm:prSet>
      <dgm:spPr/>
    </dgm:pt>
    <dgm:pt modelId="{72CC5C9C-18F8-4F41-93EB-51197A9364E3}" type="pres">
      <dgm:prSet presAssocID="{F42F8CFC-4EA8-4FC7-A307-8F41363C3BFE}" presName="thickLine" presStyleLbl="alignNode1" presStyleIdx="0" presStyleCnt="4"/>
      <dgm:spPr/>
    </dgm:pt>
    <dgm:pt modelId="{18CEF5A1-0F08-467A-9765-1843066BD289}" type="pres">
      <dgm:prSet presAssocID="{F42F8CFC-4EA8-4FC7-A307-8F41363C3BFE}" presName="horz1" presStyleCnt="0"/>
      <dgm:spPr/>
    </dgm:pt>
    <dgm:pt modelId="{5A76BF4D-7216-435C-B3CA-39D8901C4C95}" type="pres">
      <dgm:prSet presAssocID="{F42F8CFC-4EA8-4FC7-A307-8F41363C3BFE}" presName="tx1" presStyleLbl="revTx" presStyleIdx="0" presStyleCnt="4"/>
      <dgm:spPr/>
    </dgm:pt>
    <dgm:pt modelId="{E3F95512-C0DF-47BF-8B70-23D1BED927C0}" type="pres">
      <dgm:prSet presAssocID="{F42F8CFC-4EA8-4FC7-A307-8F41363C3BFE}" presName="vert1" presStyleCnt="0"/>
      <dgm:spPr/>
    </dgm:pt>
    <dgm:pt modelId="{77398388-DAB4-480A-AC39-836B53EC3F66}" type="pres">
      <dgm:prSet presAssocID="{60F39AC6-7152-486B-BD7D-5AC914158116}" presName="thickLine" presStyleLbl="alignNode1" presStyleIdx="1" presStyleCnt="4"/>
      <dgm:spPr/>
    </dgm:pt>
    <dgm:pt modelId="{AB60FBF1-C588-4E29-8061-DEF8D85CC4E6}" type="pres">
      <dgm:prSet presAssocID="{60F39AC6-7152-486B-BD7D-5AC914158116}" presName="horz1" presStyleCnt="0"/>
      <dgm:spPr/>
    </dgm:pt>
    <dgm:pt modelId="{2DDA0038-C6C4-4A9E-B719-7EA7C8201C9B}" type="pres">
      <dgm:prSet presAssocID="{60F39AC6-7152-486B-BD7D-5AC914158116}" presName="tx1" presStyleLbl="revTx" presStyleIdx="1" presStyleCnt="4"/>
      <dgm:spPr/>
    </dgm:pt>
    <dgm:pt modelId="{5C86597A-1623-4B7F-B460-1B7D70B54F29}" type="pres">
      <dgm:prSet presAssocID="{60F39AC6-7152-486B-BD7D-5AC914158116}" presName="vert1" presStyleCnt="0"/>
      <dgm:spPr/>
    </dgm:pt>
    <dgm:pt modelId="{163A5D0F-FC60-410B-8C7E-7C90DC29A210}" type="pres">
      <dgm:prSet presAssocID="{1E6715AD-BE88-4B7D-B15B-0E94D53AFCC1}" presName="thickLine" presStyleLbl="alignNode1" presStyleIdx="2" presStyleCnt="4"/>
      <dgm:spPr/>
    </dgm:pt>
    <dgm:pt modelId="{FB447643-C6A0-4606-8E2A-CD75F7137450}" type="pres">
      <dgm:prSet presAssocID="{1E6715AD-BE88-4B7D-B15B-0E94D53AFCC1}" presName="horz1" presStyleCnt="0"/>
      <dgm:spPr/>
    </dgm:pt>
    <dgm:pt modelId="{DBC92749-5723-4CC5-B0A7-1651F3384582}" type="pres">
      <dgm:prSet presAssocID="{1E6715AD-BE88-4B7D-B15B-0E94D53AFCC1}" presName="tx1" presStyleLbl="revTx" presStyleIdx="2" presStyleCnt="4"/>
      <dgm:spPr/>
    </dgm:pt>
    <dgm:pt modelId="{BB4FB5B4-468F-40D8-B07E-CB38A3328EE4}" type="pres">
      <dgm:prSet presAssocID="{1E6715AD-BE88-4B7D-B15B-0E94D53AFCC1}" presName="vert1" presStyleCnt="0"/>
      <dgm:spPr/>
    </dgm:pt>
    <dgm:pt modelId="{B397323E-339E-4511-9CB4-A1F16FD60C82}" type="pres">
      <dgm:prSet presAssocID="{0007A311-9163-47A7-8DE3-2ED1A597FE2E}" presName="thickLine" presStyleLbl="alignNode1" presStyleIdx="3" presStyleCnt="4"/>
      <dgm:spPr/>
    </dgm:pt>
    <dgm:pt modelId="{EAC242DE-59BF-427F-9A1A-D61A8C46B6A4}" type="pres">
      <dgm:prSet presAssocID="{0007A311-9163-47A7-8DE3-2ED1A597FE2E}" presName="horz1" presStyleCnt="0"/>
      <dgm:spPr/>
    </dgm:pt>
    <dgm:pt modelId="{E602A55E-43A1-4926-A2D2-0BFB4C734FE1}" type="pres">
      <dgm:prSet presAssocID="{0007A311-9163-47A7-8DE3-2ED1A597FE2E}" presName="tx1" presStyleLbl="revTx" presStyleIdx="3" presStyleCnt="4"/>
      <dgm:spPr/>
    </dgm:pt>
    <dgm:pt modelId="{10339EA8-04C3-41EF-8F5B-5953E10CBEB8}" type="pres">
      <dgm:prSet presAssocID="{0007A311-9163-47A7-8DE3-2ED1A597FE2E}" presName="vert1" presStyleCnt="0"/>
      <dgm:spPr/>
    </dgm:pt>
  </dgm:ptLst>
  <dgm:cxnLst>
    <dgm:cxn modelId="{EA04F621-1038-4451-B668-ED6B83512035}" srcId="{01686BA1-63CF-4359-A6E1-8FE710BF90AA}" destId="{60F39AC6-7152-486B-BD7D-5AC914158116}" srcOrd="1" destOrd="0" parTransId="{F5CA214B-80F0-46F9-BD07-B84E09B84E2F}" sibTransId="{FC156075-871D-4FDE-8EBC-27ACCCE8953C}"/>
    <dgm:cxn modelId="{0813C85F-B142-44A7-B566-6975506CF841}" type="presOf" srcId="{01686BA1-63CF-4359-A6E1-8FE710BF90AA}" destId="{8283B394-DEB3-435C-9B9E-3AC568FD850E}" srcOrd="0" destOrd="0" presId="urn:microsoft.com/office/officeart/2008/layout/LinedList"/>
    <dgm:cxn modelId="{1D233877-F267-41DC-B2B1-C30DDA8254A4}" type="presOf" srcId="{1E6715AD-BE88-4B7D-B15B-0E94D53AFCC1}" destId="{DBC92749-5723-4CC5-B0A7-1651F3384582}" srcOrd="0" destOrd="0" presId="urn:microsoft.com/office/officeart/2008/layout/LinedList"/>
    <dgm:cxn modelId="{099F887A-6466-4C4B-B686-F89CF40C1112}" srcId="{01686BA1-63CF-4359-A6E1-8FE710BF90AA}" destId="{0007A311-9163-47A7-8DE3-2ED1A597FE2E}" srcOrd="3" destOrd="0" parTransId="{5D5066E4-1412-4569-ADA9-2E2EBAC2BD62}" sibTransId="{D8DF1EA8-00B5-4045-B9E2-D7AD1D6BCBEB}"/>
    <dgm:cxn modelId="{463F2A90-59C1-40AF-9AD2-747442516FDB}" srcId="{01686BA1-63CF-4359-A6E1-8FE710BF90AA}" destId="{F42F8CFC-4EA8-4FC7-A307-8F41363C3BFE}" srcOrd="0" destOrd="0" parTransId="{CADD0090-D8CB-4E8D-8114-CBA4BFF139D9}" sibTransId="{42075096-5C62-444D-8E61-1813D865E500}"/>
    <dgm:cxn modelId="{057737B6-4070-45B6-86FC-F1E19E0AA0D4}" type="presOf" srcId="{F42F8CFC-4EA8-4FC7-A307-8F41363C3BFE}" destId="{5A76BF4D-7216-435C-B3CA-39D8901C4C95}" srcOrd="0" destOrd="0" presId="urn:microsoft.com/office/officeart/2008/layout/LinedList"/>
    <dgm:cxn modelId="{D1FACAB6-5574-4F0F-B5B3-7C09170160C7}" type="presOf" srcId="{60F39AC6-7152-486B-BD7D-5AC914158116}" destId="{2DDA0038-C6C4-4A9E-B719-7EA7C8201C9B}" srcOrd="0" destOrd="0" presId="urn:microsoft.com/office/officeart/2008/layout/LinedList"/>
    <dgm:cxn modelId="{AB0F8BD8-1EA5-468B-A235-FCB0673ACD38}" srcId="{01686BA1-63CF-4359-A6E1-8FE710BF90AA}" destId="{1E6715AD-BE88-4B7D-B15B-0E94D53AFCC1}" srcOrd="2" destOrd="0" parTransId="{C6068260-5EAA-4B0D-98BB-2156F48C49F6}" sibTransId="{DFD34D03-BCA2-44C5-B5C5-2B1F3F88EC55}"/>
    <dgm:cxn modelId="{1DD28AF2-ABC9-4998-B2A3-FA7D936669E3}" type="presOf" srcId="{0007A311-9163-47A7-8DE3-2ED1A597FE2E}" destId="{E602A55E-43A1-4926-A2D2-0BFB4C734FE1}" srcOrd="0" destOrd="0" presId="urn:microsoft.com/office/officeart/2008/layout/LinedList"/>
    <dgm:cxn modelId="{0DC93B3B-2726-47AF-8990-E2F59CC5C79B}" type="presParOf" srcId="{8283B394-DEB3-435C-9B9E-3AC568FD850E}" destId="{72CC5C9C-18F8-4F41-93EB-51197A9364E3}" srcOrd="0" destOrd="0" presId="urn:microsoft.com/office/officeart/2008/layout/LinedList"/>
    <dgm:cxn modelId="{B2D660E8-8389-45C1-8EAB-41A7A123FA0E}" type="presParOf" srcId="{8283B394-DEB3-435C-9B9E-3AC568FD850E}" destId="{18CEF5A1-0F08-467A-9765-1843066BD289}" srcOrd="1" destOrd="0" presId="urn:microsoft.com/office/officeart/2008/layout/LinedList"/>
    <dgm:cxn modelId="{1B505901-4F3E-4F8F-80B1-37E750D15216}" type="presParOf" srcId="{18CEF5A1-0F08-467A-9765-1843066BD289}" destId="{5A76BF4D-7216-435C-B3CA-39D8901C4C95}" srcOrd="0" destOrd="0" presId="urn:microsoft.com/office/officeart/2008/layout/LinedList"/>
    <dgm:cxn modelId="{8E9F3406-1DD2-4D6B-8784-D69649054962}" type="presParOf" srcId="{18CEF5A1-0F08-467A-9765-1843066BD289}" destId="{E3F95512-C0DF-47BF-8B70-23D1BED927C0}" srcOrd="1" destOrd="0" presId="urn:microsoft.com/office/officeart/2008/layout/LinedList"/>
    <dgm:cxn modelId="{0DB20A2E-18F6-4290-B9AF-AD2D7D241C21}" type="presParOf" srcId="{8283B394-DEB3-435C-9B9E-3AC568FD850E}" destId="{77398388-DAB4-480A-AC39-836B53EC3F66}" srcOrd="2" destOrd="0" presId="urn:microsoft.com/office/officeart/2008/layout/LinedList"/>
    <dgm:cxn modelId="{34BE2A77-5BDA-4C40-BC42-0946C0545926}" type="presParOf" srcId="{8283B394-DEB3-435C-9B9E-3AC568FD850E}" destId="{AB60FBF1-C588-4E29-8061-DEF8D85CC4E6}" srcOrd="3" destOrd="0" presId="urn:microsoft.com/office/officeart/2008/layout/LinedList"/>
    <dgm:cxn modelId="{9CCAB287-3A61-4412-9376-B5FBCD8AB2F6}" type="presParOf" srcId="{AB60FBF1-C588-4E29-8061-DEF8D85CC4E6}" destId="{2DDA0038-C6C4-4A9E-B719-7EA7C8201C9B}" srcOrd="0" destOrd="0" presId="urn:microsoft.com/office/officeart/2008/layout/LinedList"/>
    <dgm:cxn modelId="{D36FBB54-B5F9-400B-A8CB-BF4C1BC9EB01}" type="presParOf" srcId="{AB60FBF1-C588-4E29-8061-DEF8D85CC4E6}" destId="{5C86597A-1623-4B7F-B460-1B7D70B54F29}" srcOrd="1" destOrd="0" presId="urn:microsoft.com/office/officeart/2008/layout/LinedList"/>
    <dgm:cxn modelId="{77A2950E-AA5C-4642-BD85-8612BE355759}" type="presParOf" srcId="{8283B394-DEB3-435C-9B9E-3AC568FD850E}" destId="{163A5D0F-FC60-410B-8C7E-7C90DC29A210}" srcOrd="4" destOrd="0" presId="urn:microsoft.com/office/officeart/2008/layout/LinedList"/>
    <dgm:cxn modelId="{1C656B66-E8B7-4901-9469-9AFE8D4F2D9A}" type="presParOf" srcId="{8283B394-DEB3-435C-9B9E-3AC568FD850E}" destId="{FB447643-C6A0-4606-8E2A-CD75F7137450}" srcOrd="5" destOrd="0" presId="urn:microsoft.com/office/officeart/2008/layout/LinedList"/>
    <dgm:cxn modelId="{409F9F66-1E38-4ABA-9FE9-00D878D5071D}" type="presParOf" srcId="{FB447643-C6A0-4606-8E2A-CD75F7137450}" destId="{DBC92749-5723-4CC5-B0A7-1651F3384582}" srcOrd="0" destOrd="0" presId="urn:microsoft.com/office/officeart/2008/layout/LinedList"/>
    <dgm:cxn modelId="{D4E6D532-FF99-4192-956C-B0A570679E04}" type="presParOf" srcId="{FB447643-C6A0-4606-8E2A-CD75F7137450}" destId="{BB4FB5B4-468F-40D8-B07E-CB38A3328EE4}" srcOrd="1" destOrd="0" presId="urn:microsoft.com/office/officeart/2008/layout/LinedList"/>
    <dgm:cxn modelId="{0D7D9F25-002A-4302-BE54-5326023BEABF}" type="presParOf" srcId="{8283B394-DEB3-435C-9B9E-3AC568FD850E}" destId="{B397323E-339E-4511-9CB4-A1F16FD60C82}" srcOrd="6" destOrd="0" presId="urn:microsoft.com/office/officeart/2008/layout/LinedList"/>
    <dgm:cxn modelId="{F1ABDBAE-0215-43A9-B5A1-D63DCB670D44}" type="presParOf" srcId="{8283B394-DEB3-435C-9B9E-3AC568FD850E}" destId="{EAC242DE-59BF-427F-9A1A-D61A8C46B6A4}" srcOrd="7" destOrd="0" presId="urn:microsoft.com/office/officeart/2008/layout/LinedList"/>
    <dgm:cxn modelId="{EFE4CC44-007A-49A1-8142-BE0F286F9370}" type="presParOf" srcId="{EAC242DE-59BF-427F-9A1A-D61A8C46B6A4}" destId="{E602A55E-43A1-4926-A2D2-0BFB4C734FE1}" srcOrd="0" destOrd="0" presId="urn:microsoft.com/office/officeart/2008/layout/LinedList"/>
    <dgm:cxn modelId="{1CCE0538-0FDC-4A21-A3E8-B81A31DD3FEA}" type="presParOf" srcId="{EAC242DE-59BF-427F-9A1A-D61A8C46B6A4}" destId="{10339EA8-04C3-41EF-8F5B-5953E10CBEB8}" srcOrd="1" destOrd="0" presId="urn:microsoft.com/office/officeart/2008/layout/Lined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55AE39-63B2-4866-A1B8-E305038FEACA}">
      <dsp:nvSpPr>
        <dsp:cNvPr id="0" name=""/>
        <dsp:cNvSpPr/>
      </dsp:nvSpPr>
      <dsp:spPr>
        <a:xfrm>
          <a:off x="3082131" y="0"/>
          <a:ext cx="4351338" cy="4351338"/>
        </a:xfrm>
        <a:prstGeom prst="diamond">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1CA6190-8428-4BD3-96C6-871042013901}">
      <dsp:nvSpPr>
        <dsp:cNvPr id="0" name=""/>
        <dsp:cNvSpPr/>
      </dsp:nvSpPr>
      <dsp:spPr>
        <a:xfrm>
          <a:off x="3495508" y="413377"/>
          <a:ext cx="1697021" cy="1697021"/>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nl-NL" sz="2400" kern="1200" dirty="0"/>
            <a:t>Senioren</a:t>
          </a:r>
          <a:endParaRPr lang="en-US" sz="2400" kern="1200" dirty="0"/>
        </a:p>
      </dsp:txBody>
      <dsp:txXfrm>
        <a:off x="3578350" y="496219"/>
        <a:ext cx="1531337" cy="1531337"/>
      </dsp:txXfrm>
    </dsp:sp>
    <dsp:sp modelId="{EDB884C9-806D-428C-A41B-DAA4997C4C09}">
      <dsp:nvSpPr>
        <dsp:cNvPr id="0" name=""/>
        <dsp:cNvSpPr/>
      </dsp:nvSpPr>
      <dsp:spPr>
        <a:xfrm>
          <a:off x="5323070" y="413377"/>
          <a:ext cx="1697021" cy="1697021"/>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nl-NL" sz="2400" kern="1200" dirty="0"/>
            <a:t>Junioren </a:t>
          </a:r>
          <a:endParaRPr lang="en-US" sz="2400" kern="1200" dirty="0"/>
        </a:p>
      </dsp:txBody>
      <dsp:txXfrm>
        <a:off x="5405912" y="496219"/>
        <a:ext cx="1531337" cy="1531337"/>
      </dsp:txXfrm>
    </dsp:sp>
    <dsp:sp modelId="{B883474E-415D-4F65-8FBB-A9B487294399}">
      <dsp:nvSpPr>
        <dsp:cNvPr id="0" name=""/>
        <dsp:cNvSpPr/>
      </dsp:nvSpPr>
      <dsp:spPr>
        <a:xfrm>
          <a:off x="3495508" y="2240939"/>
          <a:ext cx="1697021" cy="1697021"/>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nl-NL" sz="2400" kern="1200"/>
            <a:t>(t/m JO 14 en vanaf JO 15)</a:t>
          </a:r>
          <a:endParaRPr lang="en-US" sz="2400" kern="1200"/>
        </a:p>
      </dsp:txBody>
      <dsp:txXfrm>
        <a:off x="3578350" y="2323781"/>
        <a:ext cx="1531337" cy="1531337"/>
      </dsp:txXfrm>
    </dsp:sp>
    <dsp:sp modelId="{53E1E3EA-6888-4ABF-8EBA-C0E9E32D375E}">
      <dsp:nvSpPr>
        <dsp:cNvPr id="0" name=""/>
        <dsp:cNvSpPr/>
      </dsp:nvSpPr>
      <dsp:spPr>
        <a:xfrm>
          <a:off x="5323070" y="2240939"/>
          <a:ext cx="1697021" cy="1697021"/>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nl-NL" sz="2400" kern="1200"/>
            <a:t>Pupillen</a:t>
          </a:r>
          <a:endParaRPr lang="en-US" sz="2400" kern="1200"/>
        </a:p>
      </dsp:txBody>
      <dsp:txXfrm>
        <a:off x="5405912" y="2323781"/>
        <a:ext cx="1531337" cy="153133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CC5C9C-18F8-4F41-93EB-51197A9364E3}">
      <dsp:nvSpPr>
        <dsp:cNvPr id="0" name=""/>
        <dsp:cNvSpPr/>
      </dsp:nvSpPr>
      <dsp:spPr>
        <a:xfrm>
          <a:off x="0" y="0"/>
          <a:ext cx="5092194" cy="0"/>
        </a:xfrm>
        <a:prstGeom prst="lin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12700" cap="flat" cmpd="sng" algn="ctr">
          <a:solidFill>
            <a:schemeClr val="accent2">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5A76BF4D-7216-435C-B3CA-39D8901C4C95}">
      <dsp:nvSpPr>
        <dsp:cNvPr id="0" name=""/>
        <dsp:cNvSpPr/>
      </dsp:nvSpPr>
      <dsp:spPr>
        <a:xfrm>
          <a:off x="0" y="0"/>
          <a:ext cx="5092194" cy="1087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nl-NL" sz="2100" kern="1200"/>
            <a:t>Ga nooit staan schreeuwen aan de zijlijn </a:t>
          </a:r>
          <a:endParaRPr lang="en-US" sz="2100" kern="1200"/>
        </a:p>
      </dsp:txBody>
      <dsp:txXfrm>
        <a:off x="0" y="0"/>
        <a:ext cx="5092194" cy="1087834"/>
      </dsp:txXfrm>
    </dsp:sp>
    <dsp:sp modelId="{77398388-DAB4-480A-AC39-836B53EC3F66}">
      <dsp:nvSpPr>
        <dsp:cNvPr id="0" name=""/>
        <dsp:cNvSpPr/>
      </dsp:nvSpPr>
      <dsp:spPr>
        <a:xfrm>
          <a:off x="0" y="1087834"/>
          <a:ext cx="5092194" cy="0"/>
        </a:xfrm>
        <a:prstGeom prst="lin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w="12700" cap="flat" cmpd="sng" algn="ctr">
          <a:solidFill>
            <a:schemeClr val="accent3">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2DDA0038-C6C4-4A9E-B719-7EA7C8201C9B}">
      <dsp:nvSpPr>
        <dsp:cNvPr id="0" name=""/>
        <dsp:cNvSpPr/>
      </dsp:nvSpPr>
      <dsp:spPr>
        <a:xfrm>
          <a:off x="0" y="1087834"/>
          <a:ext cx="5092194" cy="1087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nl-NL" sz="2100" kern="1200"/>
            <a:t>Loop nooit het veld in </a:t>
          </a:r>
          <a:endParaRPr lang="en-US" sz="2100" kern="1200"/>
        </a:p>
      </dsp:txBody>
      <dsp:txXfrm>
        <a:off x="0" y="1087834"/>
        <a:ext cx="5092194" cy="1087834"/>
      </dsp:txXfrm>
    </dsp:sp>
    <dsp:sp modelId="{163A5D0F-FC60-410B-8C7E-7C90DC29A210}">
      <dsp:nvSpPr>
        <dsp:cNvPr id="0" name=""/>
        <dsp:cNvSpPr/>
      </dsp:nvSpPr>
      <dsp:spPr>
        <a:xfrm>
          <a:off x="0" y="2175669"/>
          <a:ext cx="5092194" cy="0"/>
        </a:xfrm>
        <a:prstGeom prst="line">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w="12700" cap="flat" cmpd="sng" algn="ctr">
          <a:solidFill>
            <a:schemeClr val="accent4">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DBC92749-5723-4CC5-B0A7-1651F3384582}">
      <dsp:nvSpPr>
        <dsp:cNvPr id="0" name=""/>
        <dsp:cNvSpPr/>
      </dsp:nvSpPr>
      <dsp:spPr>
        <a:xfrm>
          <a:off x="0" y="2175669"/>
          <a:ext cx="5092194" cy="1087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nl-NL" sz="2100" kern="1200"/>
            <a:t>Ga geen  spelers coachen</a:t>
          </a:r>
          <a:endParaRPr lang="en-US" sz="2100" kern="1200"/>
        </a:p>
      </dsp:txBody>
      <dsp:txXfrm>
        <a:off x="0" y="2175669"/>
        <a:ext cx="5092194" cy="1087834"/>
      </dsp:txXfrm>
    </dsp:sp>
    <dsp:sp modelId="{B397323E-339E-4511-9CB4-A1F16FD60C82}">
      <dsp:nvSpPr>
        <dsp:cNvPr id="0" name=""/>
        <dsp:cNvSpPr/>
      </dsp:nvSpPr>
      <dsp:spPr>
        <a:xfrm>
          <a:off x="0" y="3263503"/>
          <a:ext cx="5092194" cy="0"/>
        </a:xfrm>
        <a:prstGeom prst="line">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w="12700" cap="flat" cmpd="sng" algn="ctr">
          <a:solidFill>
            <a:schemeClr val="accent5">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E602A55E-43A1-4926-A2D2-0BFB4C734FE1}">
      <dsp:nvSpPr>
        <dsp:cNvPr id="0" name=""/>
        <dsp:cNvSpPr/>
      </dsp:nvSpPr>
      <dsp:spPr>
        <a:xfrm>
          <a:off x="0" y="3263503"/>
          <a:ext cx="5092194" cy="1087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nl-NL" sz="2100" kern="1200"/>
            <a:t>Wees een voorbeeld voor de spelers in het veld. Goed voorbeeld   doet goed volgen.</a:t>
          </a:r>
          <a:endParaRPr lang="en-US" sz="2100" kern="1200"/>
        </a:p>
      </dsp:txBody>
      <dsp:txXfrm>
        <a:off x="0" y="3263503"/>
        <a:ext cx="5092194" cy="1087834"/>
      </dsp:txXfrm>
    </dsp:sp>
  </dsp:spTree>
</dsp:drawing>
</file>

<file path=ppt/diagrams/layout1.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85558" cy="502676"/>
          </a:xfrm>
          <a:prstGeom prst="rect">
            <a:avLst/>
          </a:prstGeom>
        </p:spPr>
        <p:txBody>
          <a:bodyPr vert="horz" lIns="96616" tIns="48308" rIns="96616" bIns="48308" rtlCol="0"/>
          <a:lstStyle>
            <a:lvl1pPr algn="l">
              <a:defRPr sz="1300"/>
            </a:lvl1pPr>
          </a:lstStyle>
          <a:p>
            <a:endParaRPr lang="nl-NL"/>
          </a:p>
        </p:txBody>
      </p:sp>
      <p:sp>
        <p:nvSpPr>
          <p:cNvPr id="3" name="Tijdelijke aanduiding voor datum 2"/>
          <p:cNvSpPr>
            <a:spLocks noGrp="1"/>
          </p:cNvSpPr>
          <p:nvPr>
            <p:ph type="dt" idx="1"/>
          </p:nvPr>
        </p:nvSpPr>
        <p:spPr>
          <a:xfrm>
            <a:off x="3902597" y="0"/>
            <a:ext cx="2985558" cy="502676"/>
          </a:xfrm>
          <a:prstGeom prst="rect">
            <a:avLst/>
          </a:prstGeom>
        </p:spPr>
        <p:txBody>
          <a:bodyPr vert="horz" lIns="96616" tIns="48308" rIns="96616" bIns="48308" rtlCol="0"/>
          <a:lstStyle>
            <a:lvl1pPr algn="r">
              <a:defRPr sz="1300"/>
            </a:lvl1pPr>
          </a:lstStyle>
          <a:p>
            <a:fld id="{9ADF9975-CB13-4DDC-99B1-3594A09F4A5C}" type="datetimeFigureOut">
              <a:rPr lang="nl-NL" smtClean="0"/>
              <a:t>20-10-2025</a:t>
            </a:fld>
            <a:endParaRPr lang="nl-NL"/>
          </a:p>
        </p:txBody>
      </p:sp>
      <p:sp>
        <p:nvSpPr>
          <p:cNvPr id="4" name="Tijdelijke aanduiding voor dia-afbeelding 3"/>
          <p:cNvSpPr>
            <a:spLocks noGrp="1" noRot="1" noChangeAspect="1"/>
          </p:cNvSpPr>
          <p:nvPr>
            <p:ph type="sldImg" idx="2"/>
          </p:nvPr>
        </p:nvSpPr>
        <p:spPr>
          <a:xfrm>
            <a:off x="439738" y="1252538"/>
            <a:ext cx="6010275" cy="3381375"/>
          </a:xfrm>
          <a:prstGeom prst="rect">
            <a:avLst/>
          </a:prstGeom>
          <a:noFill/>
          <a:ln w="12700">
            <a:solidFill>
              <a:prstClr val="black"/>
            </a:solidFill>
          </a:ln>
        </p:spPr>
        <p:txBody>
          <a:bodyPr vert="horz" lIns="96616" tIns="48308" rIns="96616" bIns="48308" rtlCol="0" anchor="ctr"/>
          <a:lstStyle/>
          <a:p>
            <a:endParaRPr lang="nl-NL"/>
          </a:p>
        </p:txBody>
      </p:sp>
      <p:sp>
        <p:nvSpPr>
          <p:cNvPr id="5" name="Tijdelijke aanduiding voor notities 4"/>
          <p:cNvSpPr>
            <a:spLocks noGrp="1"/>
          </p:cNvSpPr>
          <p:nvPr>
            <p:ph type="body" sz="quarter" idx="3"/>
          </p:nvPr>
        </p:nvSpPr>
        <p:spPr>
          <a:xfrm>
            <a:off x="688975" y="4821506"/>
            <a:ext cx="5511800" cy="3944868"/>
          </a:xfrm>
          <a:prstGeom prst="rect">
            <a:avLst/>
          </a:prstGeom>
        </p:spPr>
        <p:txBody>
          <a:bodyPr vert="horz" lIns="96616" tIns="48308" rIns="96616" bIns="48308"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9516039"/>
            <a:ext cx="2985558" cy="502674"/>
          </a:xfrm>
          <a:prstGeom prst="rect">
            <a:avLst/>
          </a:prstGeom>
        </p:spPr>
        <p:txBody>
          <a:bodyPr vert="horz" lIns="96616" tIns="48308" rIns="96616" bIns="48308" rtlCol="0" anchor="b"/>
          <a:lstStyle>
            <a:lvl1pPr algn="l">
              <a:defRPr sz="1300"/>
            </a:lvl1pPr>
          </a:lstStyle>
          <a:p>
            <a:endParaRPr lang="nl-NL"/>
          </a:p>
        </p:txBody>
      </p:sp>
      <p:sp>
        <p:nvSpPr>
          <p:cNvPr id="7" name="Tijdelijke aanduiding voor dianummer 6"/>
          <p:cNvSpPr>
            <a:spLocks noGrp="1"/>
          </p:cNvSpPr>
          <p:nvPr>
            <p:ph type="sldNum" sz="quarter" idx="5"/>
          </p:nvPr>
        </p:nvSpPr>
        <p:spPr>
          <a:xfrm>
            <a:off x="3902597" y="9516039"/>
            <a:ext cx="2985558" cy="502674"/>
          </a:xfrm>
          <a:prstGeom prst="rect">
            <a:avLst/>
          </a:prstGeom>
        </p:spPr>
        <p:txBody>
          <a:bodyPr vert="horz" lIns="96616" tIns="48308" rIns="96616" bIns="48308" rtlCol="0" anchor="b"/>
          <a:lstStyle>
            <a:lvl1pPr algn="r">
              <a:defRPr sz="1300"/>
            </a:lvl1pPr>
          </a:lstStyle>
          <a:p>
            <a:fld id="{EE8812A3-39C8-4433-9919-0758E6A85871}" type="slidenum">
              <a:rPr lang="nl-NL" smtClean="0"/>
              <a:t>‹nr.›</a:t>
            </a:fld>
            <a:endParaRPr lang="nl-NL"/>
          </a:p>
        </p:txBody>
      </p:sp>
    </p:spTree>
    <p:extLst>
      <p:ext uri="{BB962C8B-B14F-4D97-AF65-F5344CB8AC3E}">
        <p14:creationId xmlns:p14="http://schemas.microsoft.com/office/powerpoint/2010/main" val="29297364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EE8812A3-39C8-4433-9919-0758E6A85871}" type="slidenum">
              <a:rPr lang="nl-NL" smtClean="0"/>
              <a:t>1</a:t>
            </a:fld>
            <a:endParaRPr lang="nl-NL"/>
          </a:p>
        </p:txBody>
      </p:sp>
    </p:spTree>
    <p:extLst>
      <p:ext uri="{BB962C8B-B14F-4D97-AF65-F5344CB8AC3E}">
        <p14:creationId xmlns:p14="http://schemas.microsoft.com/office/powerpoint/2010/main" val="34896793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EE8812A3-39C8-4433-9919-0758E6A85871}" type="slidenum">
              <a:rPr lang="nl-NL" smtClean="0"/>
              <a:t>6</a:t>
            </a:fld>
            <a:endParaRPr lang="nl-NL"/>
          </a:p>
        </p:txBody>
      </p:sp>
    </p:spTree>
    <p:extLst>
      <p:ext uri="{BB962C8B-B14F-4D97-AF65-F5344CB8AC3E}">
        <p14:creationId xmlns:p14="http://schemas.microsoft.com/office/powerpoint/2010/main" val="38113587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nl-NL"/>
              <a:t>Klik om de stijl te bewerken</a:t>
            </a:r>
            <a:endParaRPr lang="de-DE"/>
          </a:p>
        </p:txBody>
      </p:sp>
      <p:sp>
        <p:nvSpPr>
          <p:cNvPr id="3" name="Ond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endParaRPr lang="de-DE"/>
          </a:p>
        </p:txBody>
      </p:sp>
      <p:sp>
        <p:nvSpPr>
          <p:cNvPr id="4" name="Tijdelijke aanduiding voor datum 3"/>
          <p:cNvSpPr>
            <a:spLocks noGrp="1"/>
          </p:cNvSpPr>
          <p:nvPr>
            <p:ph type="dt" sz="half" idx="10"/>
          </p:nvPr>
        </p:nvSpPr>
        <p:spPr/>
        <p:txBody>
          <a:bodyPr/>
          <a:lstStyle/>
          <a:p>
            <a:fld id="{CA953BDC-9EAE-49FE-9892-958C9F845175}" type="datetimeFigureOut">
              <a:rPr lang="de-DE" smtClean="0"/>
              <a:t>20.10.2025</a:t>
            </a:fld>
            <a:endParaRPr lang="de-DE"/>
          </a:p>
        </p:txBody>
      </p:sp>
      <p:sp>
        <p:nvSpPr>
          <p:cNvPr id="5" name="Tijdelijke aanduiding voor voettekst 4"/>
          <p:cNvSpPr>
            <a:spLocks noGrp="1"/>
          </p:cNvSpPr>
          <p:nvPr>
            <p:ph type="ftr" sz="quarter" idx="11"/>
          </p:nvPr>
        </p:nvSpPr>
        <p:spPr/>
        <p:txBody>
          <a:bodyPr/>
          <a:lstStyle/>
          <a:p>
            <a:endParaRPr lang="de-DE"/>
          </a:p>
        </p:txBody>
      </p:sp>
      <p:sp>
        <p:nvSpPr>
          <p:cNvPr id="6" name="Tijdelijke aanduiding voor dianummer 5"/>
          <p:cNvSpPr>
            <a:spLocks noGrp="1"/>
          </p:cNvSpPr>
          <p:nvPr>
            <p:ph type="sldNum" sz="quarter" idx="12"/>
          </p:nvPr>
        </p:nvSpPr>
        <p:spPr/>
        <p:txBody>
          <a:bodyPr/>
          <a:lstStyle/>
          <a:p>
            <a:fld id="{4CD814C8-F66B-4915-9FEC-D62A1DED085F}" type="slidenum">
              <a:rPr lang="de-DE" smtClean="0"/>
              <a:t>‹nr.›</a:t>
            </a:fld>
            <a:endParaRPr lang="de-DE"/>
          </a:p>
        </p:txBody>
      </p:sp>
    </p:spTree>
    <p:extLst>
      <p:ext uri="{BB962C8B-B14F-4D97-AF65-F5344CB8AC3E}">
        <p14:creationId xmlns:p14="http://schemas.microsoft.com/office/powerpoint/2010/main" val="42492990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de-DE"/>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de-DE"/>
          </a:p>
        </p:txBody>
      </p:sp>
      <p:sp>
        <p:nvSpPr>
          <p:cNvPr id="4" name="Tijdelijke aanduiding voor datum 3"/>
          <p:cNvSpPr>
            <a:spLocks noGrp="1"/>
          </p:cNvSpPr>
          <p:nvPr>
            <p:ph type="dt" sz="half" idx="10"/>
          </p:nvPr>
        </p:nvSpPr>
        <p:spPr/>
        <p:txBody>
          <a:bodyPr/>
          <a:lstStyle/>
          <a:p>
            <a:fld id="{CA953BDC-9EAE-49FE-9892-958C9F845175}" type="datetimeFigureOut">
              <a:rPr lang="de-DE" smtClean="0"/>
              <a:t>20.10.2025</a:t>
            </a:fld>
            <a:endParaRPr lang="de-DE"/>
          </a:p>
        </p:txBody>
      </p:sp>
      <p:sp>
        <p:nvSpPr>
          <p:cNvPr id="5" name="Tijdelijke aanduiding voor voettekst 4"/>
          <p:cNvSpPr>
            <a:spLocks noGrp="1"/>
          </p:cNvSpPr>
          <p:nvPr>
            <p:ph type="ftr" sz="quarter" idx="11"/>
          </p:nvPr>
        </p:nvSpPr>
        <p:spPr/>
        <p:txBody>
          <a:bodyPr/>
          <a:lstStyle/>
          <a:p>
            <a:endParaRPr lang="de-DE"/>
          </a:p>
        </p:txBody>
      </p:sp>
      <p:sp>
        <p:nvSpPr>
          <p:cNvPr id="6" name="Tijdelijke aanduiding voor dianummer 5"/>
          <p:cNvSpPr>
            <a:spLocks noGrp="1"/>
          </p:cNvSpPr>
          <p:nvPr>
            <p:ph type="sldNum" sz="quarter" idx="12"/>
          </p:nvPr>
        </p:nvSpPr>
        <p:spPr/>
        <p:txBody>
          <a:bodyPr/>
          <a:lstStyle/>
          <a:p>
            <a:fld id="{4CD814C8-F66B-4915-9FEC-D62A1DED085F}" type="slidenum">
              <a:rPr lang="de-DE" smtClean="0"/>
              <a:t>‹nr.›</a:t>
            </a:fld>
            <a:endParaRPr lang="de-DE"/>
          </a:p>
        </p:txBody>
      </p:sp>
    </p:spTree>
    <p:extLst>
      <p:ext uri="{BB962C8B-B14F-4D97-AF65-F5344CB8AC3E}">
        <p14:creationId xmlns:p14="http://schemas.microsoft.com/office/powerpoint/2010/main" val="5159672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8724900" y="365125"/>
            <a:ext cx="2628900" cy="5811838"/>
          </a:xfrm>
        </p:spPr>
        <p:txBody>
          <a:bodyPr vert="eaVert"/>
          <a:lstStyle/>
          <a:p>
            <a:r>
              <a:rPr lang="nl-NL"/>
              <a:t>Klik om de stijl te bewerken</a:t>
            </a:r>
            <a:endParaRPr lang="de-DE"/>
          </a:p>
        </p:txBody>
      </p:sp>
      <p:sp>
        <p:nvSpPr>
          <p:cNvPr id="3" name="Tijdelijke aanduiding voor verticale tekst 2"/>
          <p:cNvSpPr>
            <a:spLocks noGrp="1"/>
          </p:cNvSpPr>
          <p:nvPr>
            <p:ph type="body" orient="vert" idx="1"/>
          </p:nvPr>
        </p:nvSpPr>
        <p:spPr>
          <a:xfrm>
            <a:off x="838200" y="365125"/>
            <a:ext cx="7734300" cy="5811838"/>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de-DE"/>
          </a:p>
        </p:txBody>
      </p:sp>
      <p:sp>
        <p:nvSpPr>
          <p:cNvPr id="4" name="Tijdelijke aanduiding voor datum 3"/>
          <p:cNvSpPr>
            <a:spLocks noGrp="1"/>
          </p:cNvSpPr>
          <p:nvPr>
            <p:ph type="dt" sz="half" idx="10"/>
          </p:nvPr>
        </p:nvSpPr>
        <p:spPr/>
        <p:txBody>
          <a:bodyPr/>
          <a:lstStyle/>
          <a:p>
            <a:fld id="{CA953BDC-9EAE-49FE-9892-958C9F845175}" type="datetimeFigureOut">
              <a:rPr lang="de-DE" smtClean="0"/>
              <a:t>20.10.2025</a:t>
            </a:fld>
            <a:endParaRPr lang="de-DE"/>
          </a:p>
        </p:txBody>
      </p:sp>
      <p:sp>
        <p:nvSpPr>
          <p:cNvPr id="5" name="Tijdelijke aanduiding voor voettekst 4"/>
          <p:cNvSpPr>
            <a:spLocks noGrp="1"/>
          </p:cNvSpPr>
          <p:nvPr>
            <p:ph type="ftr" sz="quarter" idx="11"/>
          </p:nvPr>
        </p:nvSpPr>
        <p:spPr/>
        <p:txBody>
          <a:bodyPr/>
          <a:lstStyle/>
          <a:p>
            <a:endParaRPr lang="de-DE"/>
          </a:p>
        </p:txBody>
      </p:sp>
      <p:sp>
        <p:nvSpPr>
          <p:cNvPr id="6" name="Tijdelijke aanduiding voor dianummer 5"/>
          <p:cNvSpPr>
            <a:spLocks noGrp="1"/>
          </p:cNvSpPr>
          <p:nvPr>
            <p:ph type="sldNum" sz="quarter" idx="12"/>
          </p:nvPr>
        </p:nvSpPr>
        <p:spPr/>
        <p:txBody>
          <a:bodyPr/>
          <a:lstStyle/>
          <a:p>
            <a:fld id="{4CD814C8-F66B-4915-9FEC-D62A1DED085F}" type="slidenum">
              <a:rPr lang="de-DE" smtClean="0"/>
              <a:t>‹nr.›</a:t>
            </a:fld>
            <a:endParaRPr lang="de-DE"/>
          </a:p>
        </p:txBody>
      </p:sp>
    </p:spTree>
    <p:extLst>
      <p:ext uri="{BB962C8B-B14F-4D97-AF65-F5344CB8AC3E}">
        <p14:creationId xmlns:p14="http://schemas.microsoft.com/office/powerpoint/2010/main" val="32311195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de-DE"/>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de-DE"/>
          </a:p>
        </p:txBody>
      </p:sp>
      <p:sp>
        <p:nvSpPr>
          <p:cNvPr id="4" name="Tijdelijke aanduiding voor datum 3"/>
          <p:cNvSpPr>
            <a:spLocks noGrp="1"/>
          </p:cNvSpPr>
          <p:nvPr>
            <p:ph type="dt" sz="half" idx="10"/>
          </p:nvPr>
        </p:nvSpPr>
        <p:spPr/>
        <p:txBody>
          <a:bodyPr/>
          <a:lstStyle/>
          <a:p>
            <a:fld id="{CA953BDC-9EAE-49FE-9892-958C9F845175}" type="datetimeFigureOut">
              <a:rPr lang="de-DE" smtClean="0"/>
              <a:t>20.10.2025</a:t>
            </a:fld>
            <a:endParaRPr lang="de-DE"/>
          </a:p>
        </p:txBody>
      </p:sp>
      <p:sp>
        <p:nvSpPr>
          <p:cNvPr id="5" name="Tijdelijke aanduiding voor voettekst 4"/>
          <p:cNvSpPr>
            <a:spLocks noGrp="1"/>
          </p:cNvSpPr>
          <p:nvPr>
            <p:ph type="ftr" sz="quarter" idx="11"/>
          </p:nvPr>
        </p:nvSpPr>
        <p:spPr/>
        <p:txBody>
          <a:bodyPr/>
          <a:lstStyle/>
          <a:p>
            <a:endParaRPr lang="de-DE"/>
          </a:p>
        </p:txBody>
      </p:sp>
      <p:sp>
        <p:nvSpPr>
          <p:cNvPr id="6" name="Tijdelijke aanduiding voor dianummer 5"/>
          <p:cNvSpPr>
            <a:spLocks noGrp="1"/>
          </p:cNvSpPr>
          <p:nvPr>
            <p:ph type="sldNum" sz="quarter" idx="12"/>
          </p:nvPr>
        </p:nvSpPr>
        <p:spPr/>
        <p:txBody>
          <a:bodyPr/>
          <a:lstStyle/>
          <a:p>
            <a:fld id="{4CD814C8-F66B-4915-9FEC-D62A1DED085F}" type="slidenum">
              <a:rPr lang="de-DE" smtClean="0"/>
              <a:t>‹nr.›</a:t>
            </a:fld>
            <a:endParaRPr lang="de-DE"/>
          </a:p>
        </p:txBody>
      </p:sp>
    </p:spTree>
    <p:extLst>
      <p:ext uri="{BB962C8B-B14F-4D97-AF65-F5344CB8AC3E}">
        <p14:creationId xmlns:p14="http://schemas.microsoft.com/office/powerpoint/2010/main" val="38859122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nl-NL"/>
              <a:t>Klik om de stijl te bewerken</a:t>
            </a:r>
            <a:endParaRPr lang="de-DE"/>
          </a:p>
        </p:txBody>
      </p:sp>
      <p:sp>
        <p:nvSpPr>
          <p:cNvPr id="3" name="Tijdelijke aanduiding voor tekst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p>
            <a:fld id="{CA953BDC-9EAE-49FE-9892-958C9F845175}" type="datetimeFigureOut">
              <a:rPr lang="de-DE" smtClean="0"/>
              <a:t>20.10.2025</a:t>
            </a:fld>
            <a:endParaRPr lang="de-DE"/>
          </a:p>
        </p:txBody>
      </p:sp>
      <p:sp>
        <p:nvSpPr>
          <p:cNvPr id="5" name="Tijdelijke aanduiding voor voettekst 4"/>
          <p:cNvSpPr>
            <a:spLocks noGrp="1"/>
          </p:cNvSpPr>
          <p:nvPr>
            <p:ph type="ftr" sz="quarter" idx="11"/>
          </p:nvPr>
        </p:nvSpPr>
        <p:spPr/>
        <p:txBody>
          <a:bodyPr/>
          <a:lstStyle/>
          <a:p>
            <a:endParaRPr lang="de-DE"/>
          </a:p>
        </p:txBody>
      </p:sp>
      <p:sp>
        <p:nvSpPr>
          <p:cNvPr id="6" name="Tijdelijke aanduiding voor dianummer 5"/>
          <p:cNvSpPr>
            <a:spLocks noGrp="1"/>
          </p:cNvSpPr>
          <p:nvPr>
            <p:ph type="sldNum" sz="quarter" idx="12"/>
          </p:nvPr>
        </p:nvSpPr>
        <p:spPr/>
        <p:txBody>
          <a:bodyPr/>
          <a:lstStyle/>
          <a:p>
            <a:fld id="{4CD814C8-F66B-4915-9FEC-D62A1DED085F}" type="slidenum">
              <a:rPr lang="de-DE" smtClean="0"/>
              <a:t>‹nr.›</a:t>
            </a:fld>
            <a:endParaRPr lang="de-DE"/>
          </a:p>
        </p:txBody>
      </p:sp>
    </p:spTree>
    <p:extLst>
      <p:ext uri="{BB962C8B-B14F-4D97-AF65-F5344CB8AC3E}">
        <p14:creationId xmlns:p14="http://schemas.microsoft.com/office/powerpoint/2010/main" val="18434957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de-DE"/>
          </a:p>
        </p:txBody>
      </p:sp>
      <p:sp>
        <p:nvSpPr>
          <p:cNvPr id="3" name="Tijdelijke aanduiding voor inhoud 2"/>
          <p:cNvSpPr>
            <a:spLocks noGrp="1"/>
          </p:cNvSpPr>
          <p:nvPr>
            <p:ph sz="half" idx="1"/>
          </p:nvPr>
        </p:nvSpPr>
        <p:spPr>
          <a:xfrm>
            <a:off x="838200" y="1825625"/>
            <a:ext cx="5181600" cy="435133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de-DE"/>
          </a:p>
        </p:txBody>
      </p:sp>
      <p:sp>
        <p:nvSpPr>
          <p:cNvPr id="4" name="Tijdelijke aanduiding voor inhoud 3"/>
          <p:cNvSpPr>
            <a:spLocks noGrp="1"/>
          </p:cNvSpPr>
          <p:nvPr>
            <p:ph sz="half" idx="2"/>
          </p:nvPr>
        </p:nvSpPr>
        <p:spPr>
          <a:xfrm>
            <a:off x="6172200" y="1825625"/>
            <a:ext cx="5181600" cy="435133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de-DE"/>
          </a:p>
        </p:txBody>
      </p:sp>
      <p:sp>
        <p:nvSpPr>
          <p:cNvPr id="5" name="Tijdelijke aanduiding voor datum 4"/>
          <p:cNvSpPr>
            <a:spLocks noGrp="1"/>
          </p:cNvSpPr>
          <p:nvPr>
            <p:ph type="dt" sz="half" idx="10"/>
          </p:nvPr>
        </p:nvSpPr>
        <p:spPr/>
        <p:txBody>
          <a:bodyPr/>
          <a:lstStyle/>
          <a:p>
            <a:fld id="{CA953BDC-9EAE-49FE-9892-958C9F845175}" type="datetimeFigureOut">
              <a:rPr lang="de-DE" smtClean="0"/>
              <a:t>20.10.2025</a:t>
            </a:fld>
            <a:endParaRPr lang="de-DE"/>
          </a:p>
        </p:txBody>
      </p:sp>
      <p:sp>
        <p:nvSpPr>
          <p:cNvPr id="6" name="Tijdelijke aanduiding voor voettekst 5"/>
          <p:cNvSpPr>
            <a:spLocks noGrp="1"/>
          </p:cNvSpPr>
          <p:nvPr>
            <p:ph type="ftr" sz="quarter" idx="11"/>
          </p:nvPr>
        </p:nvSpPr>
        <p:spPr/>
        <p:txBody>
          <a:bodyPr/>
          <a:lstStyle/>
          <a:p>
            <a:endParaRPr lang="de-DE"/>
          </a:p>
        </p:txBody>
      </p:sp>
      <p:sp>
        <p:nvSpPr>
          <p:cNvPr id="7" name="Tijdelijke aanduiding voor dianummer 6"/>
          <p:cNvSpPr>
            <a:spLocks noGrp="1"/>
          </p:cNvSpPr>
          <p:nvPr>
            <p:ph type="sldNum" sz="quarter" idx="12"/>
          </p:nvPr>
        </p:nvSpPr>
        <p:spPr/>
        <p:txBody>
          <a:bodyPr/>
          <a:lstStyle/>
          <a:p>
            <a:fld id="{4CD814C8-F66B-4915-9FEC-D62A1DED085F}" type="slidenum">
              <a:rPr lang="de-DE" smtClean="0"/>
              <a:t>‹nr.›</a:t>
            </a:fld>
            <a:endParaRPr lang="de-DE"/>
          </a:p>
        </p:txBody>
      </p:sp>
    </p:spTree>
    <p:extLst>
      <p:ext uri="{BB962C8B-B14F-4D97-AF65-F5344CB8AC3E}">
        <p14:creationId xmlns:p14="http://schemas.microsoft.com/office/powerpoint/2010/main" val="9578114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nl-NL"/>
              <a:t>Klik om de stijl te bewerken</a:t>
            </a:r>
            <a:endParaRPr lang="de-DE"/>
          </a:p>
        </p:txBody>
      </p:sp>
      <p:sp>
        <p:nvSpPr>
          <p:cNvPr id="3" name="Tijdelijke aanduiding voor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839788" y="2505075"/>
            <a:ext cx="5157787" cy="368458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de-DE"/>
          </a:p>
        </p:txBody>
      </p:sp>
      <p:sp>
        <p:nvSpPr>
          <p:cNvPr id="5" name="Tijdelijke aanduiding voor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6172200" y="2505075"/>
            <a:ext cx="5183188" cy="368458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de-DE"/>
          </a:p>
        </p:txBody>
      </p:sp>
      <p:sp>
        <p:nvSpPr>
          <p:cNvPr id="7" name="Tijdelijke aanduiding voor datum 6"/>
          <p:cNvSpPr>
            <a:spLocks noGrp="1"/>
          </p:cNvSpPr>
          <p:nvPr>
            <p:ph type="dt" sz="half" idx="10"/>
          </p:nvPr>
        </p:nvSpPr>
        <p:spPr/>
        <p:txBody>
          <a:bodyPr/>
          <a:lstStyle/>
          <a:p>
            <a:fld id="{CA953BDC-9EAE-49FE-9892-958C9F845175}" type="datetimeFigureOut">
              <a:rPr lang="de-DE" smtClean="0"/>
              <a:t>20.10.2025</a:t>
            </a:fld>
            <a:endParaRPr lang="de-DE"/>
          </a:p>
        </p:txBody>
      </p:sp>
      <p:sp>
        <p:nvSpPr>
          <p:cNvPr id="8" name="Tijdelijke aanduiding voor voettekst 7"/>
          <p:cNvSpPr>
            <a:spLocks noGrp="1"/>
          </p:cNvSpPr>
          <p:nvPr>
            <p:ph type="ftr" sz="quarter" idx="11"/>
          </p:nvPr>
        </p:nvSpPr>
        <p:spPr/>
        <p:txBody>
          <a:bodyPr/>
          <a:lstStyle/>
          <a:p>
            <a:endParaRPr lang="de-DE"/>
          </a:p>
        </p:txBody>
      </p:sp>
      <p:sp>
        <p:nvSpPr>
          <p:cNvPr id="9" name="Tijdelijke aanduiding voor dianummer 8"/>
          <p:cNvSpPr>
            <a:spLocks noGrp="1"/>
          </p:cNvSpPr>
          <p:nvPr>
            <p:ph type="sldNum" sz="quarter" idx="12"/>
          </p:nvPr>
        </p:nvSpPr>
        <p:spPr/>
        <p:txBody>
          <a:bodyPr/>
          <a:lstStyle/>
          <a:p>
            <a:fld id="{4CD814C8-F66B-4915-9FEC-D62A1DED085F}" type="slidenum">
              <a:rPr lang="de-DE" smtClean="0"/>
              <a:t>‹nr.›</a:t>
            </a:fld>
            <a:endParaRPr lang="de-DE"/>
          </a:p>
        </p:txBody>
      </p:sp>
    </p:spTree>
    <p:extLst>
      <p:ext uri="{BB962C8B-B14F-4D97-AF65-F5344CB8AC3E}">
        <p14:creationId xmlns:p14="http://schemas.microsoft.com/office/powerpoint/2010/main" val="41483159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de-DE"/>
          </a:p>
        </p:txBody>
      </p:sp>
      <p:sp>
        <p:nvSpPr>
          <p:cNvPr id="3" name="Tijdelijke aanduiding voor datum 2"/>
          <p:cNvSpPr>
            <a:spLocks noGrp="1"/>
          </p:cNvSpPr>
          <p:nvPr>
            <p:ph type="dt" sz="half" idx="10"/>
          </p:nvPr>
        </p:nvSpPr>
        <p:spPr/>
        <p:txBody>
          <a:bodyPr/>
          <a:lstStyle/>
          <a:p>
            <a:fld id="{CA953BDC-9EAE-49FE-9892-958C9F845175}" type="datetimeFigureOut">
              <a:rPr lang="de-DE" smtClean="0"/>
              <a:t>20.10.2025</a:t>
            </a:fld>
            <a:endParaRPr lang="de-DE"/>
          </a:p>
        </p:txBody>
      </p:sp>
      <p:sp>
        <p:nvSpPr>
          <p:cNvPr id="4" name="Tijdelijke aanduiding voor voettekst 3"/>
          <p:cNvSpPr>
            <a:spLocks noGrp="1"/>
          </p:cNvSpPr>
          <p:nvPr>
            <p:ph type="ftr" sz="quarter" idx="11"/>
          </p:nvPr>
        </p:nvSpPr>
        <p:spPr/>
        <p:txBody>
          <a:bodyPr/>
          <a:lstStyle/>
          <a:p>
            <a:endParaRPr lang="de-DE"/>
          </a:p>
        </p:txBody>
      </p:sp>
      <p:sp>
        <p:nvSpPr>
          <p:cNvPr id="5" name="Tijdelijke aanduiding voor dianummer 4"/>
          <p:cNvSpPr>
            <a:spLocks noGrp="1"/>
          </p:cNvSpPr>
          <p:nvPr>
            <p:ph type="sldNum" sz="quarter" idx="12"/>
          </p:nvPr>
        </p:nvSpPr>
        <p:spPr/>
        <p:txBody>
          <a:bodyPr/>
          <a:lstStyle/>
          <a:p>
            <a:fld id="{4CD814C8-F66B-4915-9FEC-D62A1DED085F}" type="slidenum">
              <a:rPr lang="de-DE" smtClean="0"/>
              <a:t>‹nr.›</a:t>
            </a:fld>
            <a:endParaRPr lang="de-DE"/>
          </a:p>
        </p:txBody>
      </p:sp>
    </p:spTree>
    <p:extLst>
      <p:ext uri="{BB962C8B-B14F-4D97-AF65-F5344CB8AC3E}">
        <p14:creationId xmlns:p14="http://schemas.microsoft.com/office/powerpoint/2010/main" val="19377826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CA953BDC-9EAE-49FE-9892-958C9F845175}" type="datetimeFigureOut">
              <a:rPr lang="de-DE" smtClean="0"/>
              <a:t>20.10.2025</a:t>
            </a:fld>
            <a:endParaRPr lang="de-DE"/>
          </a:p>
        </p:txBody>
      </p:sp>
      <p:sp>
        <p:nvSpPr>
          <p:cNvPr id="3" name="Tijdelijke aanduiding voor voettekst 2"/>
          <p:cNvSpPr>
            <a:spLocks noGrp="1"/>
          </p:cNvSpPr>
          <p:nvPr>
            <p:ph type="ftr" sz="quarter" idx="11"/>
          </p:nvPr>
        </p:nvSpPr>
        <p:spPr/>
        <p:txBody>
          <a:bodyPr/>
          <a:lstStyle/>
          <a:p>
            <a:endParaRPr lang="de-DE"/>
          </a:p>
        </p:txBody>
      </p:sp>
      <p:sp>
        <p:nvSpPr>
          <p:cNvPr id="4" name="Tijdelijke aanduiding voor dianummer 3"/>
          <p:cNvSpPr>
            <a:spLocks noGrp="1"/>
          </p:cNvSpPr>
          <p:nvPr>
            <p:ph type="sldNum" sz="quarter" idx="12"/>
          </p:nvPr>
        </p:nvSpPr>
        <p:spPr/>
        <p:txBody>
          <a:bodyPr/>
          <a:lstStyle/>
          <a:p>
            <a:fld id="{4CD814C8-F66B-4915-9FEC-D62A1DED085F}" type="slidenum">
              <a:rPr lang="de-DE" smtClean="0"/>
              <a:t>‹nr.›</a:t>
            </a:fld>
            <a:endParaRPr lang="de-DE"/>
          </a:p>
        </p:txBody>
      </p:sp>
    </p:spTree>
    <p:extLst>
      <p:ext uri="{BB962C8B-B14F-4D97-AF65-F5344CB8AC3E}">
        <p14:creationId xmlns:p14="http://schemas.microsoft.com/office/powerpoint/2010/main" val="33496041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a:t>Klik om de stijl te bewerken</a:t>
            </a:r>
            <a:endParaRPr lang="de-DE"/>
          </a:p>
        </p:txBody>
      </p:sp>
      <p:sp>
        <p:nvSpPr>
          <p:cNvPr id="3" name="Tijdelijke aanduiding voor inhou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de-DE"/>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CA953BDC-9EAE-49FE-9892-958C9F845175}" type="datetimeFigureOut">
              <a:rPr lang="de-DE" smtClean="0"/>
              <a:t>20.10.2025</a:t>
            </a:fld>
            <a:endParaRPr lang="de-DE"/>
          </a:p>
        </p:txBody>
      </p:sp>
      <p:sp>
        <p:nvSpPr>
          <p:cNvPr id="6" name="Tijdelijke aanduiding voor voettekst 5"/>
          <p:cNvSpPr>
            <a:spLocks noGrp="1"/>
          </p:cNvSpPr>
          <p:nvPr>
            <p:ph type="ftr" sz="quarter" idx="11"/>
          </p:nvPr>
        </p:nvSpPr>
        <p:spPr/>
        <p:txBody>
          <a:bodyPr/>
          <a:lstStyle/>
          <a:p>
            <a:endParaRPr lang="de-DE"/>
          </a:p>
        </p:txBody>
      </p:sp>
      <p:sp>
        <p:nvSpPr>
          <p:cNvPr id="7" name="Tijdelijke aanduiding voor dianummer 6"/>
          <p:cNvSpPr>
            <a:spLocks noGrp="1"/>
          </p:cNvSpPr>
          <p:nvPr>
            <p:ph type="sldNum" sz="quarter" idx="12"/>
          </p:nvPr>
        </p:nvSpPr>
        <p:spPr/>
        <p:txBody>
          <a:bodyPr/>
          <a:lstStyle/>
          <a:p>
            <a:fld id="{4CD814C8-F66B-4915-9FEC-D62A1DED085F}" type="slidenum">
              <a:rPr lang="de-DE" smtClean="0"/>
              <a:t>‹nr.›</a:t>
            </a:fld>
            <a:endParaRPr lang="de-DE"/>
          </a:p>
        </p:txBody>
      </p:sp>
    </p:spTree>
    <p:extLst>
      <p:ext uri="{BB962C8B-B14F-4D97-AF65-F5344CB8AC3E}">
        <p14:creationId xmlns:p14="http://schemas.microsoft.com/office/powerpoint/2010/main" val="25683892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a:t>Klik om de stijl te bewerken</a:t>
            </a:r>
            <a:endParaRPr lang="de-DE"/>
          </a:p>
        </p:txBody>
      </p:sp>
      <p:sp>
        <p:nvSpPr>
          <p:cNvPr id="3" name="Tijdelijke aanduiding voor afbeelding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CA953BDC-9EAE-49FE-9892-958C9F845175}" type="datetimeFigureOut">
              <a:rPr lang="de-DE" smtClean="0"/>
              <a:t>20.10.2025</a:t>
            </a:fld>
            <a:endParaRPr lang="de-DE"/>
          </a:p>
        </p:txBody>
      </p:sp>
      <p:sp>
        <p:nvSpPr>
          <p:cNvPr id="6" name="Tijdelijke aanduiding voor voettekst 5"/>
          <p:cNvSpPr>
            <a:spLocks noGrp="1"/>
          </p:cNvSpPr>
          <p:nvPr>
            <p:ph type="ftr" sz="quarter" idx="11"/>
          </p:nvPr>
        </p:nvSpPr>
        <p:spPr/>
        <p:txBody>
          <a:bodyPr/>
          <a:lstStyle/>
          <a:p>
            <a:endParaRPr lang="de-DE"/>
          </a:p>
        </p:txBody>
      </p:sp>
      <p:sp>
        <p:nvSpPr>
          <p:cNvPr id="7" name="Tijdelijke aanduiding voor dianummer 6"/>
          <p:cNvSpPr>
            <a:spLocks noGrp="1"/>
          </p:cNvSpPr>
          <p:nvPr>
            <p:ph type="sldNum" sz="quarter" idx="12"/>
          </p:nvPr>
        </p:nvSpPr>
        <p:spPr/>
        <p:txBody>
          <a:bodyPr/>
          <a:lstStyle/>
          <a:p>
            <a:fld id="{4CD814C8-F66B-4915-9FEC-D62A1DED085F}" type="slidenum">
              <a:rPr lang="de-DE" smtClean="0"/>
              <a:t>‹nr.›</a:t>
            </a:fld>
            <a:endParaRPr lang="de-DE"/>
          </a:p>
        </p:txBody>
      </p:sp>
    </p:spTree>
    <p:extLst>
      <p:ext uri="{BB962C8B-B14F-4D97-AF65-F5344CB8AC3E}">
        <p14:creationId xmlns:p14="http://schemas.microsoft.com/office/powerpoint/2010/main" val="842924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de stijl te bewerken</a:t>
            </a:r>
            <a:endParaRPr lang="de-DE"/>
          </a:p>
        </p:txBody>
      </p:sp>
      <p:sp>
        <p:nvSpPr>
          <p:cNvPr id="3" name="Tijdelijke aanduiding voor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de-DE"/>
          </a:p>
        </p:txBody>
      </p:sp>
      <p:sp>
        <p:nvSpPr>
          <p:cNvPr id="4" name="Tijdelijke aanduiding voo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CA953BDC-9EAE-49FE-9892-958C9F845175}" type="datetimeFigureOut">
              <a:rPr lang="de-DE" smtClean="0"/>
              <a:t>20.10.2025</a:t>
            </a:fld>
            <a:endParaRPr lang="de-DE"/>
          </a:p>
        </p:txBody>
      </p:sp>
      <p:sp>
        <p:nvSpPr>
          <p:cNvPr id="5" name="Tijdelijke aanduiding voor voetteks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de-DE"/>
          </a:p>
        </p:txBody>
      </p:sp>
      <p:sp>
        <p:nvSpPr>
          <p:cNvPr id="6" name="Tijdelijke aanduiding voor dia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4CD814C8-F66B-4915-9FEC-D62A1DED085F}" type="slidenum">
              <a:rPr lang="de-DE" smtClean="0"/>
              <a:t>‹nr.›</a:t>
            </a:fld>
            <a:endParaRPr lang="de-DE"/>
          </a:p>
        </p:txBody>
      </p:sp>
    </p:spTree>
    <p:extLst>
      <p:ext uri="{BB962C8B-B14F-4D97-AF65-F5344CB8AC3E}">
        <p14:creationId xmlns:p14="http://schemas.microsoft.com/office/powerpoint/2010/main" val="17105468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hyperlink" Target="https://nl.wikipedia.org/wiki/Europees_kampioenschap_voetbal_2012_(kwalificatie)" TargetMode="External"/><Relationship Id="rId7" Type="http://schemas.openxmlformats.org/officeDocument/2006/relationships/diagramQuickStyle" Target="../diagrams/quickStyle2.xml"/><Relationship Id="rId2" Type="http://schemas.openxmlformats.org/officeDocument/2006/relationships/image" Target="../media/image12.jpg"/><Relationship Id="rId1" Type="http://schemas.openxmlformats.org/officeDocument/2006/relationships/slideLayout" Target="../slideLayouts/slideLayout2.xml"/><Relationship Id="rId6" Type="http://schemas.openxmlformats.org/officeDocument/2006/relationships/diagramLayout" Target="../diagrams/layout2.xml"/><Relationship Id="rId5" Type="http://schemas.openxmlformats.org/officeDocument/2006/relationships/diagramData" Target="../diagrams/data2.xml"/><Relationship Id="rId10" Type="http://schemas.openxmlformats.org/officeDocument/2006/relationships/hyperlink" Target="https://creativecommons.org/licenses/by-sa/3.0/" TargetMode="External"/><Relationship Id="rId4" Type="http://schemas.openxmlformats.org/officeDocument/2006/relationships/image" Target="../media/image13.jpeg"/><Relationship Id="rId9" Type="http://schemas.microsoft.com/office/2007/relationships/diagramDrawing" Target="../diagrams/drawing2.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pixabay.com/nl/gras-rush-voetbal-speelveld-sport-114651/" TargetMode="External"/><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hyperlink" Target="https://pixnio.com/nl/media/competitie-veld-vlag-voetbal-groen-gras" TargetMode="External"/><Relationship Id="rId7" Type="http://schemas.openxmlformats.org/officeDocument/2006/relationships/diagramColors" Target="../diagrams/colors1.xml"/><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3.xml.rels><?xml version="1.0" encoding="UTF-8" standalone="yes"?>
<Relationships xmlns="http://schemas.openxmlformats.org/package/2006/relationships"><Relationship Id="rId3" Type="http://schemas.openxmlformats.org/officeDocument/2006/relationships/hyperlink" Target="https://pixnio.com/nl/media/competitie-veld-vlag-voetbal-groen-gras" TargetMode="External"/><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0.jpeg"/><Relationship Id="rId2" Type="http://schemas.openxmlformats.org/officeDocument/2006/relationships/slideLayout" Target="../slideLayouts/slideLayout2.xml"/><Relationship Id="rId1" Type="http://schemas.openxmlformats.org/officeDocument/2006/relationships/video" Target="https://www.youtube.com/embed/fw8gu1yKvV0?feature=oembed" TargetMode="External"/><Relationship Id="rId6" Type="http://schemas.openxmlformats.org/officeDocument/2006/relationships/image" Target="../media/image9.jpeg"/><Relationship Id="rId5" Type="http://schemas.openxmlformats.org/officeDocument/2006/relationships/hyperlink" Target="https://creativecommons.org/licenses/by/3.0/" TargetMode="External"/><Relationship Id="rId4" Type="http://schemas.openxmlformats.org/officeDocument/2006/relationships/hyperlink" Target="https://www.flickr.com/photos/nikontino/6782326854" TargetMode="External"/></Relationships>
</file>

<file path=ppt/slides/_rels/slide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6DA9DF9-31F7-4056-B42E-878CC92417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p:cNvSpPr>
            <a:spLocks noGrp="1"/>
          </p:cNvSpPr>
          <p:nvPr>
            <p:ph type="ctrTitle"/>
          </p:nvPr>
        </p:nvSpPr>
        <p:spPr>
          <a:xfrm>
            <a:off x="643468" y="643467"/>
            <a:ext cx="4620584" cy="4567137"/>
          </a:xfrm>
        </p:spPr>
        <p:txBody>
          <a:bodyPr>
            <a:normAutofit/>
          </a:bodyPr>
          <a:lstStyle/>
          <a:p>
            <a:pPr algn="l"/>
            <a:r>
              <a:rPr lang="de-DE" sz="4400"/>
              <a:t>Assistent scheidsrechter</a:t>
            </a:r>
          </a:p>
        </p:txBody>
      </p:sp>
      <p:sp>
        <p:nvSpPr>
          <p:cNvPr id="3" name="Ondertitel 2"/>
          <p:cNvSpPr>
            <a:spLocks noGrp="1"/>
          </p:cNvSpPr>
          <p:nvPr>
            <p:ph type="subTitle" idx="1"/>
          </p:nvPr>
        </p:nvSpPr>
        <p:spPr>
          <a:xfrm>
            <a:off x="643467" y="5277684"/>
            <a:ext cx="4620584" cy="775494"/>
          </a:xfrm>
        </p:spPr>
        <p:txBody>
          <a:bodyPr vert="horz" lIns="91440" tIns="45720" rIns="91440" bIns="45720" rtlCol="0">
            <a:normAutofit fontScale="92500" lnSpcReduction="10000"/>
          </a:bodyPr>
          <a:lstStyle/>
          <a:p>
            <a:pPr algn="l"/>
            <a:r>
              <a:rPr lang="de-DE" dirty="0" err="1"/>
              <a:t>Grensrechter</a:t>
            </a:r>
            <a:endParaRPr lang="de-DE" dirty="0"/>
          </a:p>
          <a:p>
            <a:pPr algn="l"/>
            <a:r>
              <a:rPr lang="de-DE" dirty="0" err="1"/>
              <a:t>Formele</a:t>
            </a:r>
            <a:r>
              <a:rPr lang="de-DE" dirty="0"/>
              <a:t> </a:t>
            </a:r>
            <a:r>
              <a:rPr lang="de-DE" dirty="0" err="1"/>
              <a:t>regels</a:t>
            </a:r>
            <a:r>
              <a:rPr lang="de-DE" dirty="0"/>
              <a:t> en de </a:t>
            </a:r>
            <a:r>
              <a:rPr lang="de-DE" dirty="0" err="1"/>
              <a:t>praktijk</a:t>
            </a:r>
            <a:endParaRPr lang="de-DE" dirty="0"/>
          </a:p>
        </p:txBody>
      </p:sp>
      <p:pic>
        <p:nvPicPr>
          <p:cNvPr id="5" name="Afbeelding 4" descr="Afbeelding met persoon, buitenshuis, gras, kleding&#10;&#10;Door AI gegenereerde inhoud is mogelijk onjuist.">
            <a:extLst>
              <a:ext uri="{FF2B5EF4-FFF2-40B4-BE49-F238E27FC236}">
                <a16:creationId xmlns:a16="http://schemas.microsoft.com/office/drawing/2014/main" id="{DB92D06B-ECFB-CDC4-B32A-40EE6CD22ADE}"/>
              </a:ext>
            </a:extLst>
          </p:cNvPr>
          <p:cNvPicPr>
            <a:picLocks noChangeAspect="1"/>
          </p:cNvPicPr>
          <p:nvPr/>
        </p:nvPicPr>
        <p:blipFill>
          <a:blip r:embed="rId3">
            <a:extLst>
              <a:ext uri="{28A0092B-C50C-407E-A947-70E740481C1C}">
                <a14:useLocalDpi xmlns:a14="http://schemas.microsoft.com/office/drawing/2010/main" val="0"/>
              </a:ext>
            </a:extLst>
          </a:blip>
          <a:srcRect b="13740"/>
          <a:stretch>
            <a:fillRect/>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33514390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D2B783EE-0239-4717-BBEA-8C9EAC61C8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31623244-B220-802E-9EEB-9344C40401E6}"/>
              </a:ext>
            </a:extLst>
          </p:cNvPr>
          <p:cNvSpPr>
            <a:spLocks noGrp="1"/>
          </p:cNvSpPr>
          <p:nvPr>
            <p:ph type="title"/>
          </p:nvPr>
        </p:nvSpPr>
        <p:spPr>
          <a:xfrm>
            <a:off x="838201" y="345810"/>
            <a:ext cx="5120561" cy="1325563"/>
          </a:xfrm>
        </p:spPr>
        <p:txBody>
          <a:bodyPr>
            <a:normAutofit/>
          </a:bodyPr>
          <a:lstStyle/>
          <a:p>
            <a:r>
              <a:rPr lang="nl-NL"/>
              <a:t>Gedrag van de grensrechter</a:t>
            </a:r>
          </a:p>
        </p:txBody>
      </p:sp>
      <p:sp>
        <p:nvSpPr>
          <p:cNvPr id="15" name="Oval 14">
            <a:extLst>
              <a:ext uri="{FF2B5EF4-FFF2-40B4-BE49-F238E27FC236}">
                <a16:creationId xmlns:a16="http://schemas.microsoft.com/office/drawing/2014/main" id="{A7B99495-F43F-4D80-A44F-2CB4764EB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20569" y="1364732"/>
            <a:ext cx="947488" cy="92178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7" name="Afbeelding 6" descr="Afbeelding met persoon, atletiekwedstrijd, sport, gras&#10;&#10;Door AI gegenereerde inhoud is mogelijk onjuist.">
            <a:extLst>
              <a:ext uri="{FF2B5EF4-FFF2-40B4-BE49-F238E27FC236}">
                <a16:creationId xmlns:a16="http://schemas.microsoft.com/office/drawing/2014/main" id="{53D2B82F-27CE-B769-245F-C20CC96C6F0D}"/>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8342" r="22573" b="-2"/>
          <a:stretch>
            <a:fillRect/>
          </a:stretch>
        </p:blipFill>
        <p:spPr>
          <a:xfrm>
            <a:off x="7635548" y="1936158"/>
            <a:ext cx="4290741" cy="4130271"/>
          </a:xfrm>
          <a:custGeom>
            <a:avLst/>
            <a:gdLst/>
            <a:ahLst/>
            <a:cxnLst/>
            <a:rect l="l" t="t" r="r" b="b"/>
            <a:pathLst>
              <a:path w="4290741" h="4130271">
                <a:moveTo>
                  <a:pt x="2503809" y="0"/>
                </a:moveTo>
                <a:cubicBezTo>
                  <a:pt x="3157405" y="0"/>
                  <a:pt x="3752509" y="250434"/>
                  <a:pt x="4198398" y="660580"/>
                </a:cubicBezTo>
                <a:lnTo>
                  <a:pt x="4290741" y="751286"/>
                </a:lnTo>
                <a:lnTo>
                  <a:pt x="4290741" y="4130271"/>
                </a:lnTo>
                <a:lnTo>
                  <a:pt x="604508" y="4130271"/>
                </a:lnTo>
                <a:lnTo>
                  <a:pt x="461940" y="3953232"/>
                </a:lnTo>
                <a:cubicBezTo>
                  <a:pt x="171051" y="3544183"/>
                  <a:pt x="0" y="3043971"/>
                  <a:pt x="0" y="2503809"/>
                </a:cubicBezTo>
                <a:cubicBezTo>
                  <a:pt x="0" y="1120992"/>
                  <a:pt x="1120992" y="0"/>
                  <a:pt x="2503809" y="0"/>
                </a:cubicBezTo>
                <a:close/>
              </a:path>
            </a:pathLst>
          </a:custGeom>
        </p:spPr>
      </p:pic>
      <p:sp>
        <p:nvSpPr>
          <p:cNvPr id="17" name="Arc 16">
            <a:extLst>
              <a:ext uri="{FF2B5EF4-FFF2-40B4-BE49-F238E27FC236}">
                <a16:creationId xmlns:a16="http://schemas.microsoft.com/office/drawing/2014/main" id="{70BEB1E7-2F88-40BC-B73D-42E5B6F80B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4759070" flipV="1">
            <a:off x="6034138" y="-673140"/>
            <a:ext cx="4021193" cy="4021193"/>
          </a:xfrm>
          <a:prstGeom prst="arc">
            <a:avLst>
              <a:gd name="adj1" fmla="val 16200000"/>
              <a:gd name="adj2" fmla="val 20093138"/>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pic>
        <p:nvPicPr>
          <p:cNvPr id="6" name="Picture 5">
            <a:extLst>
              <a:ext uri="{FF2B5EF4-FFF2-40B4-BE49-F238E27FC236}">
                <a16:creationId xmlns:a16="http://schemas.microsoft.com/office/drawing/2014/main" id="{95C39519-82B4-793F-5983-2C0B18D7400F}"/>
              </a:ext>
            </a:extLst>
          </p:cNvPr>
          <p:cNvPicPr>
            <a:picLocks noChangeAspect="1"/>
          </p:cNvPicPr>
          <p:nvPr/>
        </p:nvPicPr>
        <p:blipFill>
          <a:blip r:embed="rId4"/>
          <a:srcRect r="-3" b="14529"/>
          <a:stretch>
            <a:fillRect/>
          </a:stretch>
        </p:blipFill>
        <p:spPr>
          <a:xfrm>
            <a:off x="6261607" y="1"/>
            <a:ext cx="3519312" cy="3007909"/>
          </a:xfrm>
          <a:custGeom>
            <a:avLst/>
            <a:gdLst/>
            <a:ahLst/>
            <a:cxnLst/>
            <a:rect l="l" t="t" r="r" b="b"/>
            <a:pathLst>
              <a:path w="3519312" h="3007909">
                <a:moveTo>
                  <a:pt x="519780" y="0"/>
                </a:moveTo>
                <a:lnTo>
                  <a:pt x="2999532" y="0"/>
                </a:lnTo>
                <a:lnTo>
                  <a:pt x="3003921" y="3989"/>
                </a:lnTo>
                <a:cubicBezTo>
                  <a:pt x="3322356" y="322424"/>
                  <a:pt x="3519312" y="762338"/>
                  <a:pt x="3519312" y="1248253"/>
                </a:cubicBezTo>
                <a:cubicBezTo>
                  <a:pt x="3519312" y="2220084"/>
                  <a:pt x="2731487" y="3007909"/>
                  <a:pt x="1759656" y="3007909"/>
                </a:cubicBezTo>
                <a:cubicBezTo>
                  <a:pt x="787826" y="3007909"/>
                  <a:pt x="0" y="2220084"/>
                  <a:pt x="0" y="1248253"/>
                </a:cubicBezTo>
                <a:cubicBezTo>
                  <a:pt x="0" y="762338"/>
                  <a:pt x="196957" y="322424"/>
                  <a:pt x="515392" y="3989"/>
                </a:cubicBezTo>
                <a:close/>
              </a:path>
            </a:pathLst>
          </a:custGeom>
        </p:spPr>
      </p:pic>
      <p:graphicFrame>
        <p:nvGraphicFramePr>
          <p:cNvPr id="5" name="Tijdelijke aanduiding voor inhoud 2">
            <a:extLst>
              <a:ext uri="{FF2B5EF4-FFF2-40B4-BE49-F238E27FC236}">
                <a16:creationId xmlns:a16="http://schemas.microsoft.com/office/drawing/2014/main" id="{C15FC5E0-2747-8A03-9CC2-BEEF891C5524}"/>
              </a:ext>
            </a:extLst>
          </p:cNvPr>
          <p:cNvGraphicFramePr>
            <a:graphicFrameLocks noGrp="1"/>
          </p:cNvGraphicFramePr>
          <p:nvPr>
            <p:ph idx="1"/>
            <p:extLst>
              <p:ext uri="{D42A27DB-BD31-4B8C-83A1-F6EECF244321}">
                <p14:modId xmlns:p14="http://schemas.microsoft.com/office/powerpoint/2010/main" val="1226751666"/>
              </p:ext>
            </p:extLst>
          </p:nvPr>
        </p:nvGraphicFramePr>
        <p:xfrm>
          <a:off x="838201" y="1825625"/>
          <a:ext cx="5092194" cy="435133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8" name="Tekstvak 7">
            <a:extLst>
              <a:ext uri="{FF2B5EF4-FFF2-40B4-BE49-F238E27FC236}">
                <a16:creationId xmlns:a16="http://schemas.microsoft.com/office/drawing/2014/main" id="{881B9A03-F774-A221-D309-D377F0AB5E21}"/>
              </a:ext>
            </a:extLst>
          </p:cNvPr>
          <p:cNvSpPr txBox="1"/>
          <p:nvPr/>
        </p:nvSpPr>
        <p:spPr>
          <a:xfrm>
            <a:off x="9490619" y="6657945"/>
            <a:ext cx="2701381" cy="200055"/>
          </a:xfrm>
          <a:prstGeom prst="rect">
            <a:avLst/>
          </a:prstGeom>
          <a:solidFill>
            <a:srgbClr val="000000"/>
          </a:solidFill>
        </p:spPr>
        <p:txBody>
          <a:bodyPr wrap="none" rtlCol="0">
            <a:spAutoFit/>
          </a:bodyPr>
          <a:lstStyle/>
          <a:p>
            <a:pPr algn="r">
              <a:spcAft>
                <a:spcPts val="600"/>
              </a:spcAft>
            </a:pPr>
            <a:r>
              <a:rPr lang="nl-NL" sz="700">
                <a:solidFill>
                  <a:srgbClr val="FFFFFF"/>
                </a:solidFill>
                <a:hlinkClick r:id="rId3" tooltip="https://nl.wikipedia.org/wiki/Europees_kampioenschap_voetbal_2012_(kwalificatie)">
                  <a:extLst>
                    <a:ext uri="{A12FA001-AC4F-418D-AE19-62706E023703}">
                      <ahyp:hlinkClr xmlns:ahyp="http://schemas.microsoft.com/office/drawing/2018/hyperlinkcolor" val="tx"/>
                    </a:ext>
                  </a:extLst>
                </a:hlinkClick>
              </a:rPr>
              <a:t>Deze foto</a:t>
            </a:r>
            <a:r>
              <a:rPr lang="nl-NL" sz="700">
                <a:solidFill>
                  <a:srgbClr val="FFFFFF"/>
                </a:solidFill>
              </a:rPr>
              <a:t> van Onbekende auteur is gelicentieerd onder </a:t>
            </a:r>
            <a:r>
              <a:rPr lang="nl-NL" sz="700">
                <a:solidFill>
                  <a:srgbClr val="FFFFFF"/>
                </a:solidFill>
                <a:hlinkClick r:id="rId10" tooltip="https://creativecommons.org/licenses/by-sa/3.0/">
                  <a:extLst>
                    <a:ext uri="{A12FA001-AC4F-418D-AE19-62706E023703}">
                      <ahyp:hlinkClr xmlns:ahyp="http://schemas.microsoft.com/office/drawing/2018/hyperlinkcolor" val="tx"/>
                    </a:ext>
                  </a:extLst>
                </a:hlinkClick>
              </a:rPr>
              <a:t>CC BY-SA</a:t>
            </a:r>
            <a:endParaRPr lang="nl-NL" sz="700">
              <a:solidFill>
                <a:srgbClr val="FFFFFF"/>
              </a:solidFill>
            </a:endParaRPr>
          </a:p>
        </p:txBody>
      </p:sp>
    </p:spTree>
    <p:extLst>
      <p:ext uri="{BB962C8B-B14F-4D97-AF65-F5344CB8AC3E}">
        <p14:creationId xmlns:p14="http://schemas.microsoft.com/office/powerpoint/2010/main" val="25695330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5B79BDAB-D0DC-63EB-8668-83523F14BCDE}"/>
              </a:ext>
            </a:extLst>
          </p:cNvPr>
          <p:cNvSpPr>
            <a:spLocks noGrp="1"/>
          </p:cNvSpPr>
          <p:nvPr>
            <p:ph type="title"/>
          </p:nvPr>
        </p:nvSpPr>
        <p:spPr>
          <a:xfrm>
            <a:off x="640080" y="325369"/>
            <a:ext cx="4368602" cy="1956841"/>
          </a:xfrm>
        </p:spPr>
        <p:txBody>
          <a:bodyPr anchor="b">
            <a:normAutofit/>
          </a:bodyPr>
          <a:lstStyle/>
          <a:p>
            <a:r>
              <a:rPr lang="nl-NL" sz="5400"/>
              <a:t>De praktijk</a:t>
            </a:r>
          </a:p>
        </p:txBody>
      </p:sp>
      <p:sp>
        <p:nvSpPr>
          <p:cNvPr id="14"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jdelijke aanduiding voor inhoud 2">
            <a:extLst>
              <a:ext uri="{FF2B5EF4-FFF2-40B4-BE49-F238E27FC236}">
                <a16:creationId xmlns:a16="http://schemas.microsoft.com/office/drawing/2014/main" id="{806AF74A-80A3-DF65-C3D6-2BC6C67755C0}"/>
              </a:ext>
            </a:extLst>
          </p:cNvPr>
          <p:cNvSpPr>
            <a:spLocks noGrp="1"/>
          </p:cNvSpPr>
          <p:nvPr>
            <p:ph idx="1"/>
          </p:nvPr>
        </p:nvSpPr>
        <p:spPr>
          <a:xfrm>
            <a:off x="640080" y="2872899"/>
            <a:ext cx="4243589" cy="3320668"/>
          </a:xfrm>
        </p:spPr>
        <p:txBody>
          <a:bodyPr>
            <a:normAutofit/>
          </a:bodyPr>
          <a:lstStyle/>
          <a:p>
            <a:r>
              <a:rPr lang="nl-NL" sz="2200"/>
              <a:t>Scheidsrechter die geen scheidsrechter is.</a:t>
            </a:r>
          </a:p>
          <a:p>
            <a:r>
              <a:rPr lang="nl-NL" sz="2200"/>
              <a:t>Kennis van de spelregels.</a:t>
            </a:r>
          </a:p>
          <a:p>
            <a:r>
              <a:rPr lang="nl-NL" sz="2200"/>
              <a:t>Omgaan met ouders, trainers en begeleiders.</a:t>
            </a:r>
          </a:p>
          <a:p>
            <a:r>
              <a:rPr lang="nl-NL" sz="2200"/>
              <a:t>“oneerlijke “ scheidsrechter en/of grensrechter tegenpartij</a:t>
            </a:r>
          </a:p>
          <a:p>
            <a:r>
              <a:rPr lang="nl-NL" sz="2200"/>
              <a:t>Eerlijk vlaggen</a:t>
            </a:r>
          </a:p>
          <a:p>
            <a:endParaRPr lang="nl-NL" sz="2200"/>
          </a:p>
        </p:txBody>
      </p:sp>
      <p:pic>
        <p:nvPicPr>
          <p:cNvPr id="7" name="Afbeelding 6" descr="Afbeelding met kleding, buitenshuis, hemel, persoon&#10;&#10;Door AI gegenereerde inhoud is mogelijk onjuist.">
            <a:extLst>
              <a:ext uri="{FF2B5EF4-FFF2-40B4-BE49-F238E27FC236}">
                <a16:creationId xmlns:a16="http://schemas.microsoft.com/office/drawing/2014/main" id="{E62ECDA2-AF60-AA9D-A172-C54322181EA9}"/>
              </a:ext>
            </a:extLst>
          </p:cNvPr>
          <p:cNvPicPr>
            <a:picLocks noChangeAspect="1"/>
          </p:cNvPicPr>
          <p:nvPr/>
        </p:nvPicPr>
        <p:blipFill>
          <a:blip r:embed="rId2">
            <a:extLst>
              <a:ext uri="{28A0092B-C50C-407E-A947-70E740481C1C}">
                <a14:useLocalDpi xmlns:a14="http://schemas.microsoft.com/office/drawing/2010/main" val="0"/>
              </a:ext>
            </a:extLst>
          </a:blip>
          <a:srcRect t="14840" r="-1" b="29080"/>
          <a:stretch>
            <a:fillRect/>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2907818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837473B0-CC2E-450A-ABE3-18F120FF3D39}">
                <a1611:picAttrSrcUrl xmlns:a1611="http://schemas.microsoft.com/office/drawing/2016/11/main" r:id="rId3"/>
              </a:ext>
            </a:extLst>
          </a:blip>
          <a:srcRect/>
          <a:stretch>
            <a:fillRect t="-9000" b="-9000"/>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1180471-03D2-5AED-EC9A-0737734656A8}"/>
              </a:ext>
            </a:extLst>
          </p:cNvPr>
          <p:cNvSpPr>
            <a:spLocks noGrp="1"/>
          </p:cNvSpPr>
          <p:nvPr>
            <p:ph type="title"/>
          </p:nvPr>
        </p:nvSpPr>
        <p:spPr/>
        <p:txBody>
          <a:bodyPr/>
          <a:lstStyle/>
          <a:p>
            <a:r>
              <a:rPr lang="nl-NL" dirty="0">
                <a:solidFill>
                  <a:schemeClr val="bg2"/>
                </a:solidFill>
              </a:rPr>
              <a:t>Conclusies en vragen</a:t>
            </a:r>
          </a:p>
        </p:txBody>
      </p:sp>
      <p:sp>
        <p:nvSpPr>
          <p:cNvPr id="3" name="Tijdelijke aanduiding voor inhoud 2">
            <a:extLst>
              <a:ext uri="{FF2B5EF4-FFF2-40B4-BE49-F238E27FC236}">
                <a16:creationId xmlns:a16="http://schemas.microsoft.com/office/drawing/2014/main" id="{F15BC785-D1E5-CAD6-4E8C-E862A4365CE5}"/>
              </a:ext>
            </a:extLst>
          </p:cNvPr>
          <p:cNvSpPr>
            <a:spLocks noGrp="1"/>
          </p:cNvSpPr>
          <p:nvPr>
            <p:ph idx="1"/>
          </p:nvPr>
        </p:nvSpPr>
        <p:spPr/>
        <p:txBody>
          <a:bodyPr vert="horz" lIns="91440" tIns="45720" rIns="91440" bIns="45720" rtlCol="0" anchor="t">
            <a:normAutofit/>
          </a:bodyPr>
          <a:lstStyle/>
          <a:p>
            <a:r>
              <a:rPr lang="nl-NL" i="1" dirty="0">
                <a:solidFill>
                  <a:schemeClr val="bg2"/>
                </a:solidFill>
              </a:rPr>
              <a:t>Samenvattend de belangrijkste taken: </a:t>
            </a:r>
          </a:p>
          <a:p>
            <a:pPr marL="0" indent="0">
              <a:buNone/>
            </a:pPr>
            <a:endParaRPr lang="nl-NL" i="1" dirty="0">
              <a:solidFill>
                <a:schemeClr val="bg2"/>
              </a:solidFill>
            </a:endParaRPr>
          </a:p>
          <a:p>
            <a:pPr marL="0" indent="0">
              <a:buNone/>
            </a:pPr>
            <a:r>
              <a:rPr lang="nl-NL" dirty="0">
                <a:solidFill>
                  <a:schemeClr val="bg2"/>
                </a:solidFill>
              </a:rPr>
              <a:t>Samenwerking met de scheidsrechter</a:t>
            </a:r>
          </a:p>
          <a:p>
            <a:pPr marL="0" indent="0">
              <a:buNone/>
            </a:pPr>
            <a:r>
              <a:rPr lang="nl-NL" dirty="0">
                <a:solidFill>
                  <a:schemeClr val="bg2"/>
                </a:solidFill>
              </a:rPr>
              <a:t>Wanneer en hoe  vlaggen</a:t>
            </a:r>
          </a:p>
          <a:p>
            <a:pPr marL="0" indent="0">
              <a:buNone/>
            </a:pPr>
            <a:r>
              <a:rPr lang="nl-NL" dirty="0">
                <a:solidFill>
                  <a:schemeClr val="bg2"/>
                </a:solidFill>
              </a:rPr>
              <a:t>Gedrag</a:t>
            </a:r>
          </a:p>
          <a:p>
            <a:endParaRPr lang="nl-NL" dirty="0">
              <a:solidFill>
                <a:schemeClr val="bg2"/>
              </a:solidFill>
            </a:endParaRPr>
          </a:p>
          <a:p>
            <a:pPr marL="0" indent="0">
              <a:buNone/>
            </a:pPr>
            <a:r>
              <a:rPr lang="nl-NL" dirty="0">
                <a:solidFill>
                  <a:schemeClr val="bg2"/>
                </a:solidFill>
              </a:rPr>
              <a:t>VRAGEN??</a:t>
            </a:r>
          </a:p>
        </p:txBody>
      </p:sp>
    </p:spTree>
    <p:extLst>
      <p:ext uri="{BB962C8B-B14F-4D97-AF65-F5344CB8AC3E}">
        <p14:creationId xmlns:p14="http://schemas.microsoft.com/office/powerpoint/2010/main" val="14806959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837473B0-CC2E-450A-ABE3-18F120FF3D39}">
                <a1611:picAttrSrcUrl xmlns:a1611="http://schemas.microsoft.com/office/drawing/2016/11/main" r:id="rId3"/>
              </a:ext>
            </a:extLst>
          </a:blip>
          <a:srcRect/>
          <a:stretch>
            <a:fillRect t="-9000" b="-9000"/>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3A1DB67-11B5-1A99-852E-D0DE6C47269D}"/>
              </a:ext>
            </a:extLst>
          </p:cNvPr>
          <p:cNvSpPr>
            <a:spLocks noGrp="1"/>
          </p:cNvSpPr>
          <p:nvPr>
            <p:ph type="title"/>
          </p:nvPr>
        </p:nvSpPr>
        <p:spPr/>
        <p:txBody>
          <a:bodyPr/>
          <a:lstStyle/>
          <a:p>
            <a:r>
              <a:rPr lang="nl-NL">
                <a:solidFill>
                  <a:schemeClr val="bg2"/>
                </a:solidFill>
              </a:rPr>
              <a:t>Grensrechter bij:</a:t>
            </a:r>
            <a:endParaRPr lang="nl-NL" dirty="0">
              <a:solidFill>
                <a:schemeClr val="bg2"/>
              </a:solidFill>
            </a:endParaRPr>
          </a:p>
        </p:txBody>
      </p:sp>
      <p:graphicFrame>
        <p:nvGraphicFramePr>
          <p:cNvPr id="5" name="Tijdelijke aanduiding voor inhoud 2">
            <a:extLst>
              <a:ext uri="{FF2B5EF4-FFF2-40B4-BE49-F238E27FC236}">
                <a16:creationId xmlns:a16="http://schemas.microsoft.com/office/drawing/2014/main" id="{1DCEB99F-F61F-91DE-0B0A-49F3BBC3EFAC}"/>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7201551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837473B0-CC2E-450A-ABE3-18F120FF3D39}">
                <a1611:picAttrSrcUrl xmlns:a1611="http://schemas.microsoft.com/office/drawing/2016/11/main" r:id="rId3"/>
              </a:ext>
            </a:extLst>
          </a:blip>
          <a:srcRect/>
          <a:stretch>
            <a:fillRect t="-9000" b="-9000"/>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C45984C-4119-52AB-0D8F-24A6959772D9}"/>
              </a:ext>
            </a:extLst>
          </p:cNvPr>
          <p:cNvSpPr>
            <a:spLocks noGrp="1"/>
          </p:cNvSpPr>
          <p:nvPr>
            <p:ph type="title"/>
          </p:nvPr>
        </p:nvSpPr>
        <p:spPr/>
        <p:txBody>
          <a:bodyPr/>
          <a:lstStyle/>
          <a:p>
            <a:r>
              <a:rPr lang="nl-NL" dirty="0"/>
              <a:t>Wie is de grensrechter</a:t>
            </a:r>
          </a:p>
        </p:txBody>
      </p:sp>
      <p:sp>
        <p:nvSpPr>
          <p:cNvPr id="3" name="Tijdelijke aanduiding voor inhoud 2">
            <a:extLst>
              <a:ext uri="{FF2B5EF4-FFF2-40B4-BE49-F238E27FC236}">
                <a16:creationId xmlns:a16="http://schemas.microsoft.com/office/drawing/2014/main" id="{36B5E80B-993E-C143-0657-F56F7FD02599}"/>
              </a:ext>
            </a:extLst>
          </p:cNvPr>
          <p:cNvSpPr>
            <a:spLocks noGrp="1"/>
          </p:cNvSpPr>
          <p:nvPr>
            <p:ph idx="1"/>
          </p:nvPr>
        </p:nvSpPr>
        <p:spPr/>
        <p:txBody>
          <a:bodyPr vert="horz" lIns="91440" tIns="45720" rIns="91440" bIns="45720" rtlCol="0" anchor="t">
            <a:normAutofit/>
          </a:bodyPr>
          <a:lstStyle/>
          <a:p>
            <a:pPr marL="0" indent="0">
              <a:buNone/>
            </a:pPr>
            <a:r>
              <a:rPr lang="nl-NL" dirty="0"/>
              <a:t> Grensrechter is de assistent van de scheidsrechter</a:t>
            </a:r>
          </a:p>
          <a:p>
            <a:pPr marL="0" indent="0">
              <a:buNone/>
            </a:pPr>
            <a:r>
              <a:rPr lang="nl-NL" dirty="0"/>
              <a:t> De grensrechter staat aan de zijlijn (linkerkant van de "eigen“ vereniging)</a:t>
            </a:r>
          </a:p>
          <a:p>
            <a:pPr marL="0" indent="0">
              <a:buNone/>
            </a:pPr>
            <a:r>
              <a:rPr lang="nl-NL" dirty="0"/>
              <a:t>Taak is de scheidsrechter assisteren en sportieve regels handhaven</a:t>
            </a:r>
          </a:p>
          <a:p>
            <a:endParaRPr lang="nl-NL" dirty="0"/>
          </a:p>
          <a:p>
            <a:pPr marL="0" indent="0">
              <a:buNone/>
            </a:pPr>
            <a:endParaRPr lang="nl-NL" dirty="0"/>
          </a:p>
        </p:txBody>
      </p:sp>
    </p:spTree>
    <p:extLst>
      <p:ext uri="{BB962C8B-B14F-4D97-AF65-F5344CB8AC3E}">
        <p14:creationId xmlns:p14="http://schemas.microsoft.com/office/powerpoint/2010/main" val="14073821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D1D34770-47A8-402C-AF23-2B653F2D88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285930BD-27FB-A435-3AB2-7A57BB8DD168}"/>
              </a:ext>
            </a:extLst>
          </p:cNvPr>
          <p:cNvSpPr>
            <a:spLocks noGrp="1"/>
          </p:cNvSpPr>
          <p:nvPr>
            <p:ph type="title"/>
          </p:nvPr>
        </p:nvSpPr>
        <p:spPr>
          <a:xfrm>
            <a:off x="836679" y="723898"/>
            <a:ext cx="6002110" cy="1495425"/>
          </a:xfrm>
        </p:spPr>
        <p:txBody>
          <a:bodyPr>
            <a:normAutofit/>
          </a:bodyPr>
          <a:lstStyle/>
          <a:p>
            <a:r>
              <a:rPr lang="nl-NL" sz="4000" b="1">
                <a:latin typeface="Arial"/>
                <a:cs typeface="Arial"/>
              </a:rPr>
              <a:t>Voor aanvang van een wedstrijd:</a:t>
            </a:r>
            <a:endParaRPr lang="nl-NL" sz="4000"/>
          </a:p>
        </p:txBody>
      </p:sp>
      <p:sp>
        <p:nvSpPr>
          <p:cNvPr id="3" name="Tijdelijke aanduiding voor inhoud 2">
            <a:extLst>
              <a:ext uri="{FF2B5EF4-FFF2-40B4-BE49-F238E27FC236}">
                <a16:creationId xmlns:a16="http://schemas.microsoft.com/office/drawing/2014/main" id="{16F69173-5550-1763-2B3E-6486CFE05CC6}"/>
              </a:ext>
            </a:extLst>
          </p:cNvPr>
          <p:cNvSpPr>
            <a:spLocks noGrp="1"/>
          </p:cNvSpPr>
          <p:nvPr>
            <p:ph idx="1"/>
          </p:nvPr>
        </p:nvSpPr>
        <p:spPr>
          <a:xfrm>
            <a:off x="836679" y="2405068"/>
            <a:ext cx="6002110" cy="3729034"/>
          </a:xfrm>
        </p:spPr>
        <p:txBody>
          <a:bodyPr vert="horz" lIns="91440" tIns="45720" rIns="91440" bIns="45720" rtlCol="0">
            <a:normAutofit/>
          </a:bodyPr>
          <a:lstStyle/>
          <a:p>
            <a:pPr marL="0" indent="0">
              <a:buNone/>
            </a:pPr>
            <a:br>
              <a:rPr lang="nl-NL" sz="1600" b="1" dirty="0">
                <a:latin typeface="Arial"/>
                <a:cs typeface="Arial"/>
              </a:rPr>
            </a:br>
            <a:r>
              <a:rPr lang="nl-NL" sz="1600" b="1" dirty="0">
                <a:latin typeface="Arial"/>
                <a:cs typeface="Arial"/>
              </a:rPr>
              <a:t>Voorafgaande aan een wedstrijd maakt de scheidsrechter meestal afspraken met de grensrechter. Dit initiatief komt van de scheidsrechter en zal enkele minuten duren. Hierbij geeft de scheidsrechter korte instructies aan beide assistent scheidsrechters.</a:t>
            </a:r>
            <a:endParaRPr lang="nl-NL" sz="1600" dirty="0">
              <a:latin typeface="Aptos" panose="020B0004020202020204"/>
              <a:cs typeface="Arial"/>
            </a:endParaRPr>
          </a:p>
          <a:p>
            <a:pPr marL="0" indent="0">
              <a:buNone/>
            </a:pPr>
            <a:br>
              <a:rPr lang="nl-NL" sz="1600" b="1" dirty="0">
                <a:latin typeface="Arial"/>
                <a:cs typeface="Arial"/>
              </a:rPr>
            </a:br>
            <a:r>
              <a:rPr lang="nl-NL" sz="1600" b="1" dirty="0">
                <a:latin typeface="Arial"/>
                <a:cs typeface="Arial"/>
              </a:rPr>
              <a:t> De grensrechter gaat terug naar zijn team om eventueel deze instructies door te geven aan leider(s) en spelers.</a:t>
            </a:r>
            <a:endParaRPr lang="nl-NL" sz="1600" dirty="0">
              <a:latin typeface="Aptos" panose="020B0004020202020204"/>
              <a:cs typeface="Arial"/>
            </a:endParaRPr>
          </a:p>
          <a:p>
            <a:pPr marL="0" indent="0">
              <a:buNone/>
            </a:pPr>
            <a:br>
              <a:rPr lang="nl-NL" sz="1600" b="1" dirty="0">
                <a:latin typeface="Arial"/>
                <a:cs typeface="Arial"/>
              </a:rPr>
            </a:br>
            <a:r>
              <a:rPr lang="nl-NL" sz="1600" b="1" dirty="0">
                <a:latin typeface="Arial"/>
                <a:cs typeface="Arial"/>
              </a:rPr>
              <a:t> De grensrechter loopt mee naar de middenstip om gezamenlijk de toss te doen en zich voor te stellen aan de aanvoerders.</a:t>
            </a:r>
            <a:endParaRPr lang="nl-NL" sz="1600" dirty="0"/>
          </a:p>
        </p:txBody>
      </p:sp>
      <p:pic>
        <p:nvPicPr>
          <p:cNvPr id="7" name="Afbeelding 6" descr="Afbeelding met buitenshuis, gras, persoon, veld&#10;&#10;Door AI gegenereerde inhoud is mogelijk onjuist.">
            <a:extLst>
              <a:ext uri="{FF2B5EF4-FFF2-40B4-BE49-F238E27FC236}">
                <a16:creationId xmlns:a16="http://schemas.microsoft.com/office/drawing/2014/main" id="{C67313D7-F91F-AB75-2022-253B4DBCA6C0}"/>
              </a:ext>
            </a:extLst>
          </p:cNvPr>
          <p:cNvPicPr>
            <a:picLocks noChangeAspect="1"/>
          </p:cNvPicPr>
          <p:nvPr/>
        </p:nvPicPr>
        <p:blipFill>
          <a:blip r:embed="rId2">
            <a:extLst>
              <a:ext uri="{28A0092B-C50C-407E-A947-70E740481C1C}">
                <a14:useLocalDpi xmlns:a14="http://schemas.microsoft.com/office/drawing/2010/main" val="0"/>
              </a:ext>
            </a:extLst>
          </a:blip>
          <a:srcRect l="2934"/>
          <a:stretch>
            <a:fillRect/>
          </a:stretch>
        </p:blipFill>
        <p:spPr>
          <a:xfrm>
            <a:off x="6736861" y="242057"/>
            <a:ext cx="4992560" cy="6615943"/>
          </a:xfrm>
          <a:prstGeom prst="rect">
            <a:avLst/>
          </a:prstGeom>
          <a:effectLst/>
        </p:spPr>
      </p:pic>
    </p:spTree>
    <p:extLst>
      <p:ext uri="{BB962C8B-B14F-4D97-AF65-F5344CB8AC3E}">
        <p14:creationId xmlns:p14="http://schemas.microsoft.com/office/powerpoint/2010/main" val="28457599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Slide Background">
            <a:extLst>
              <a:ext uri="{FF2B5EF4-FFF2-40B4-BE49-F238E27FC236}">
                <a16:creationId xmlns:a16="http://schemas.microsoft.com/office/drawing/2014/main" id="{C0763A76-9F1C-4FC5-82B7-DD475DA461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13" name="Rectangle 12">
            <a:extLst>
              <a:ext uri="{FF2B5EF4-FFF2-40B4-BE49-F238E27FC236}">
                <a16:creationId xmlns:a16="http://schemas.microsoft.com/office/drawing/2014/main" id="{E81BF4F6-F2CF-4984-9D14-D6966D92F9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8522446" cy="2285999"/>
          </a:xfrm>
          <a:prstGeom prst="rect">
            <a:avLst/>
          </a:prstGeom>
          <a:ln>
            <a:noFill/>
          </a:ln>
          <a:effectLst>
            <a:outerShdw blurRad="596900" dist="304800" dir="7140000" sx="90000" sy="90000" algn="t" rotWithShape="0">
              <a:srgbClr val="000000">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E135455C-0284-CC70-7338-169F620857A9}"/>
              </a:ext>
            </a:extLst>
          </p:cNvPr>
          <p:cNvSpPr>
            <a:spLocks noGrp="1"/>
          </p:cNvSpPr>
          <p:nvPr>
            <p:ph type="title"/>
          </p:nvPr>
        </p:nvSpPr>
        <p:spPr>
          <a:xfrm>
            <a:off x="761803" y="350196"/>
            <a:ext cx="4646904" cy="1624520"/>
          </a:xfrm>
        </p:spPr>
        <p:txBody>
          <a:bodyPr vert="horz" lIns="91440" tIns="45720" rIns="91440" bIns="45720" rtlCol="0" anchor="ctr">
            <a:normAutofit/>
          </a:bodyPr>
          <a:lstStyle/>
          <a:p>
            <a:r>
              <a:rPr lang="en-US" sz="4000"/>
              <a:t>Taak van de grensrechter</a:t>
            </a:r>
          </a:p>
        </p:txBody>
      </p:sp>
      <p:sp>
        <p:nvSpPr>
          <p:cNvPr id="4" name="Tekstvak 3">
            <a:extLst>
              <a:ext uri="{FF2B5EF4-FFF2-40B4-BE49-F238E27FC236}">
                <a16:creationId xmlns:a16="http://schemas.microsoft.com/office/drawing/2014/main" id="{4E7C2D29-9AC7-CE1A-9521-C8C6FDCA328B}"/>
              </a:ext>
            </a:extLst>
          </p:cNvPr>
          <p:cNvSpPr txBox="1"/>
          <p:nvPr/>
        </p:nvSpPr>
        <p:spPr>
          <a:xfrm>
            <a:off x="761802" y="2743200"/>
            <a:ext cx="4646905" cy="3613149"/>
          </a:xfrm>
          <a:prstGeom prst="rect">
            <a:avLst/>
          </a:prstGeom>
        </p:spPr>
        <p:txBody>
          <a:bodyPr rot="0" spcFirstLastPara="0" vertOverflow="overflow" horzOverflow="overflow" vert="horz" lIns="91440" tIns="45720" rIns="91440" bIns="45720" numCol="1" spcCol="0" rtlCol="0" fromWordArt="0" anchor="ctr" anchorCtr="0" forceAA="0" compatLnSpc="1">
            <a:prstTxWarp prst="textNoShape">
              <a:avLst/>
            </a:prstTxWarp>
            <a:normAutofit/>
          </a:bodyPr>
          <a:lstStyle/>
          <a:p>
            <a:pPr>
              <a:lnSpc>
                <a:spcPct val="90000"/>
              </a:lnSpc>
              <a:spcAft>
                <a:spcPts val="600"/>
              </a:spcAft>
            </a:pPr>
            <a:r>
              <a:rPr lang="en-US" sz="2000" dirty="0"/>
              <a:t>De </a:t>
            </a:r>
            <a:r>
              <a:rPr lang="en-US" sz="2000" dirty="0" err="1"/>
              <a:t>taak</a:t>
            </a:r>
            <a:r>
              <a:rPr lang="en-US" sz="2000" dirty="0"/>
              <a:t> van </a:t>
            </a:r>
            <a:r>
              <a:rPr lang="en-US" sz="2000" dirty="0" err="1"/>
              <a:t>een</a:t>
            </a:r>
            <a:r>
              <a:rPr lang="en-US" sz="2000" dirty="0"/>
              <a:t> </a:t>
            </a:r>
            <a:r>
              <a:rPr lang="en-US" sz="2000" dirty="0" err="1"/>
              <a:t>assistent</a:t>
            </a:r>
            <a:r>
              <a:rPr lang="en-US" sz="2000" dirty="0"/>
              <a:t> </a:t>
            </a:r>
            <a:r>
              <a:rPr lang="en-US" sz="2000" dirty="0" err="1"/>
              <a:t>scheidsrechter</a:t>
            </a:r>
            <a:r>
              <a:rPr lang="en-US" sz="2000" dirty="0"/>
              <a:t> is het </a:t>
            </a:r>
            <a:r>
              <a:rPr lang="en-US" sz="2000" b="1" dirty="0" err="1"/>
              <a:t>samenwerken</a:t>
            </a:r>
            <a:r>
              <a:rPr lang="en-US" sz="2000" b="1" dirty="0"/>
              <a:t> </a:t>
            </a:r>
            <a:r>
              <a:rPr lang="en-US" sz="2000" dirty="0"/>
              <a:t>met de </a:t>
            </a:r>
            <a:r>
              <a:rPr lang="en-US" sz="2000" dirty="0" err="1"/>
              <a:t>scheidsrechter</a:t>
            </a:r>
            <a:r>
              <a:rPr lang="en-US" sz="2000" dirty="0"/>
              <a:t>. De </a:t>
            </a:r>
            <a:r>
              <a:rPr lang="en-US" sz="2000" dirty="0" err="1"/>
              <a:t>nadruk</a:t>
            </a:r>
            <a:r>
              <a:rPr lang="en-US" sz="2000" dirty="0"/>
              <a:t> </a:t>
            </a:r>
            <a:r>
              <a:rPr lang="en-US" sz="2000" dirty="0" err="1"/>
              <a:t>ligt</a:t>
            </a:r>
            <a:r>
              <a:rPr lang="en-US" sz="2000" dirty="0"/>
              <a:t> </a:t>
            </a:r>
            <a:r>
              <a:rPr lang="en-US" sz="2000" dirty="0" err="1"/>
              <a:t>dus</a:t>
            </a:r>
            <a:r>
              <a:rPr lang="en-US" sz="2000" dirty="0"/>
              <a:t> </a:t>
            </a:r>
            <a:r>
              <a:rPr lang="en-US" sz="2000" dirty="0" err="1"/>
              <a:t>nadrukkelijk</a:t>
            </a:r>
            <a:r>
              <a:rPr lang="en-US" sz="2000" dirty="0"/>
              <a:t> op het </a:t>
            </a:r>
            <a:r>
              <a:rPr lang="en-US" sz="2000" dirty="0" err="1"/>
              <a:t>samenwerken</a:t>
            </a:r>
            <a:r>
              <a:rPr lang="en-US" sz="2000" dirty="0"/>
              <a:t>.</a:t>
            </a:r>
          </a:p>
          <a:p>
            <a:pPr indent="-228600">
              <a:lnSpc>
                <a:spcPct val="90000"/>
              </a:lnSpc>
              <a:spcAft>
                <a:spcPts val="600"/>
              </a:spcAft>
              <a:buFont typeface="Arial" panose="020B0604020202020204" pitchFamily="34" charset="0"/>
              <a:buChar char="•"/>
            </a:pPr>
            <a:endParaRPr lang="en-US" sz="2000" dirty="0"/>
          </a:p>
          <a:p>
            <a:pPr indent="-228600">
              <a:lnSpc>
                <a:spcPct val="90000"/>
              </a:lnSpc>
              <a:spcAft>
                <a:spcPts val="600"/>
              </a:spcAft>
              <a:buFont typeface="Arial" panose="020B0604020202020204" pitchFamily="34" charset="0"/>
              <a:buChar char="•"/>
            </a:pPr>
            <a:endParaRPr lang="en-US" sz="2000" dirty="0"/>
          </a:p>
        </p:txBody>
      </p:sp>
      <p:pic>
        <p:nvPicPr>
          <p:cNvPr id="6" name="Tijdelijke aanduiding voor inhoud 5" descr="Afbeelding met gras, speeltuin, buitenshuis, persoon&#10;&#10;Door AI gegenereerde inhoud is mogelijk onjuist.">
            <a:extLst>
              <a:ext uri="{FF2B5EF4-FFF2-40B4-BE49-F238E27FC236}">
                <a16:creationId xmlns:a16="http://schemas.microsoft.com/office/drawing/2014/main" id="{88A1E3C2-3187-5D71-9FF2-B9BE69BAFC49}"/>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rcRect l="5515" r="1214"/>
          <a:stretch>
            <a:fillRect/>
          </a:stretch>
        </p:blipFill>
        <p:spPr>
          <a:xfrm rot="5400000">
            <a:off x="5718412" y="377588"/>
            <a:ext cx="6858000" cy="6102825"/>
          </a:xfrm>
          <a:prstGeom prst="rect">
            <a:avLst/>
          </a:prstGeom>
        </p:spPr>
      </p:pic>
    </p:spTree>
    <p:extLst>
      <p:ext uri="{BB962C8B-B14F-4D97-AF65-F5344CB8AC3E}">
        <p14:creationId xmlns:p14="http://schemas.microsoft.com/office/powerpoint/2010/main" val="39673957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C10D9EDE-86E7-5CC7-C525-FE25EDFCD3F7}"/>
              </a:ext>
            </a:extLst>
          </p:cNvPr>
          <p:cNvSpPr>
            <a:spLocks noGrp="1"/>
          </p:cNvSpPr>
          <p:nvPr>
            <p:ph type="title"/>
          </p:nvPr>
        </p:nvSpPr>
        <p:spPr>
          <a:xfrm>
            <a:off x="838201" y="365125"/>
            <a:ext cx="5251316" cy="1807305"/>
          </a:xfrm>
        </p:spPr>
        <p:txBody>
          <a:bodyPr>
            <a:normAutofit/>
          </a:bodyPr>
          <a:lstStyle/>
          <a:p>
            <a:r>
              <a:rPr lang="nl-NL" sz="3100" b="1">
                <a:latin typeface="Arial"/>
                <a:cs typeface="Arial"/>
              </a:rPr>
              <a:t>Wanneer moet u als assistent scheidsrechter vlaggen:</a:t>
            </a:r>
            <a:br>
              <a:rPr lang="nl-NL" sz="3100" b="1">
                <a:latin typeface="Arial"/>
                <a:cs typeface="Arial"/>
              </a:rPr>
            </a:br>
            <a:r>
              <a:rPr lang="nl-NL" sz="3100" b="1">
                <a:latin typeface="Arial"/>
                <a:cs typeface="Arial"/>
              </a:rPr>
              <a:t>DE FORMELE REGELS</a:t>
            </a:r>
            <a:endParaRPr lang="nl-NL" sz="3100"/>
          </a:p>
        </p:txBody>
      </p:sp>
      <p:sp>
        <p:nvSpPr>
          <p:cNvPr id="3" name="Tijdelijke aanduiding voor inhoud 2">
            <a:extLst>
              <a:ext uri="{FF2B5EF4-FFF2-40B4-BE49-F238E27FC236}">
                <a16:creationId xmlns:a16="http://schemas.microsoft.com/office/drawing/2014/main" id="{5798A40D-2DBA-4194-843E-504E8095A91C}"/>
              </a:ext>
            </a:extLst>
          </p:cNvPr>
          <p:cNvSpPr>
            <a:spLocks noGrp="1"/>
          </p:cNvSpPr>
          <p:nvPr>
            <p:ph idx="1"/>
          </p:nvPr>
        </p:nvSpPr>
        <p:spPr>
          <a:xfrm>
            <a:off x="838200" y="2333297"/>
            <a:ext cx="4619621" cy="3843666"/>
          </a:xfrm>
        </p:spPr>
        <p:txBody>
          <a:bodyPr vert="horz" lIns="91440" tIns="45720" rIns="91440" bIns="45720" rtlCol="0">
            <a:normAutofit/>
          </a:bodyPr>
          <a:lstStyle/>
          <a:p>
            <a:pPr marL="0" indent="0">
              <a:buNone/>
            </a:pPr>
            <a:br>
              <a:rPr lang="nl-NL" sz="1100" b="1">
                <a:latin typeface="Arial"/>
                <a:cs typeface="Arial"/>
              </a:rPr>
            </a:br>
            <a:r>
              <a:rPr lang="nl-NL" sz="1100" b="1">
                <a:latin typeface="Arial"/>
                <a:cs typeface="Arial"/>
              </a:rPr>
              <a:t>   </a:t>
            </a:r>
            <a:r>
              <a:rPr lang="nl-NL" sz="1100">
                <a:latin typeface="Arial"/>
                <a:cs typeface="Arial"/>
              </a:rPr>
              <a:t>Wanneer de bal </a:t>
            </a:r>
            <a:r>
              <a:rPr lang="nl-NL" sz="1100" u="sng">
                <a:latin typeface="Arial"/>
                <a:cs typeface="Arial"/>
              </a:rPr>
              <a:t>geheel en al </a:t>
            </a:r>
            <a:r>
              <a:rPr lang="nl-NL" sz="1100">
                <a:latin typeface="Arial"/>
                <a:cs typeface="Arial"/>
              </a:rPr>
              <a:t>buiten het speelveld is, aangeven welke partij recht heeft op een inworp, hoekschop of doelschop;</a:t>
            </a:r>
          </a:p>
          <a:p>
            <a:pPr marL="0" indent="0">
              <a:buNone/>
            </a:pPr>
            <a:r>
              <a:rPr lang="nl-NL" sz="1100">
                <a:latin typeface="Arial"/>
                <a:cs typeface="Arial"/>
              </a:rPr>
              <a:t> Bij een inworp wijst u met uw vlag richting de hoekvlag van de niet ingooiende partij.</a:t>
            </a:r>
            <a:endParaRPr lang="nl-NL" sz="1100">
              <a:latin typeface="Aptos" panose="020B0004020202020204"/>
              <a:cs typeface="Arial"/>
            </a:endParaRPr>
          </a:p>
          <a:p>
            <a:pPr marL="0" indent="0">
              <a:buNone/>
            </a:pPr>
            <a:br>
              <a:rPr lang="nl-NL" sz="1100">
                <a:latin typeface="Arial"/>
                <a:cs typeface="Arial"/>
              </a:rPr>
            </a:br>
            <a:r>
              <a:rPr lang="nl-NL" sz="1100">
                <a:latin typeface="Arial"/>
                <a:cs typeface="Arial"/>
              </a:rPr>
              <a:t> Bij een hoekschop wijst u met uw vlag richting de hoekvlag van de verdedigende partij.</a:t>
            </a:r>
            <a:endParaRPr lang="nl-NL" sz="1100">
              <a:latin typeface="Aptos" panose="020B0004020202020204"/>
              <a:cs typeface="Arial"/>
            </a:endParaRPr>
          </a:p>
          <a:p>
            <a:pPr marL="0" indent="0">
              <a:buNone/>
            </a:pPr>
            <a:br>
              <a:rPr lang="nl-NL" sz="1100">
                <a:latin typeface="Arial"/>
                <a:cs typeface="Arial"/>
              </a:rPr>
            </a:br>
            <a:r>
              <a:rPr lang="nl-NL" sz="1100">
                <a:latin typeface="Arial"/>
                <a:cs typeface="Arial"/>
              </a:rPr>
              <a:t>  Bij een doeltrap wijst u met uw vlag richting het doel van de verdedigende partij</a:t>
            </a:r>
          </a:p>
          <a:p>
            <a:pPr marL="0" indent="0">
              <a:buNone/>
            </a:pPr>
            <a:br>
              <a:rPr lang="nl-NL" sz="1100">
                <a:latin typeface="Arial"/>
                <a:cs typeface="Arial"/>
              </a:rPr>
            </a:br>
            <a:r>
              <a:rPr lang="nl-NL" sz="1100">
                <a:latin typeface="Arial"/>
                <a:cs typeface="Arial"/>
              </a:rPr>
              <a:t>  Wanneer een speler bestraft kan worden voor het buitenspel staan. Maak gebruik van de twee seconden bedenktijd. Met uw vlag wijst u de plaats aan van de speler die buitenspel stond.</a:t>
            </a:r>
            <a:endParaRPr lang="nl-NL" sz="1100">
              <a:latin typeface="Aptos" panose="020B0004020202020204"/>
              <a:cs typeface="Arial"/>
            </a:endParaRPr>
          </a:p>
          <a:p>
            <a:pPr marL="0" indent="0">
              <a:buNone/>
            </a:pPr>
            <a:br>
              <a:rPr lang="nl-NL" sz="1100">
                <a:latin typeface="Arial"/>
                <a:cs typeface="Arial"/>
              </a:rPr>
            </a:br>
            <a:r>
              <a:rPr lang="nl-NL" sz="1100" b="1">
                <a:latin typeface="Arial"/>
                <a:cs typeface="Arial"/>
              </a:rPr>
              <a:t>  </a:t>
            </a:r>
            <a:endParaRPr lang="nl-NL" sz="1100"/>
          </a:p>
        </p:txBody>
      </p:sp>
      <p:pic>
        <p:nvPicPr>
          <p:cNvPr id="5" name="Afbeelding 4" descr="Afbeelding met buitenshuis, gras, boom, persoon&#10;&#10;Door AI gegenereerde inhoud is mogelijk onjuist.">
            <a:extLst>
              <a:ext uri="{FF2B5EF4-FFF2-40B4-BE49-F238E27FC236}">
                <a16:creationId xmlns:a16="http://schemas.microsoft.com/office/drawing/2014/main" id="{A50EBD30-84EF-443D-CDC4-2442A820360C}"/>
              </a:ext>
            </a:extLst>
          </p:cNvPr>
          <p:cNvPicPr>
            <a:picLocks noChangeAspect="1"/>
          </p:cNvPicPr>
          <p:nvPr/>
        </p:nvPicPr>
        <p:blipFill>
          <a:blip r:embed="rId3">
            <a:extLst>
              <a:ext uri="{28A0092B-C50C-407E-A947-70E740481C1C}">
                <a14:useLocalDpi xmlns:a14="http://schemas.microsoft.com/office/drawing/2010/main" val="0"/>
              </a:ext>
            </a:extLst>
          </a:blip>
          <a:srcRect t="1020" b="12720"/>
          <a:stretch>
            <a:fillRect/>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35593700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ekstvak 4">
            <a:extLst>
              <a:ext uri="{FF2B5EF4-FFF2-40B4-BE49-F238E27FC236}">
                <a16:creationId xmlns:a16="http://schemas.microsoft.com/office/drawing/2014/main" id="{8426D3B1-4483-336D-B480-1DF843AC9B13}"/>
              </a:ext>
            </a:extLst>
          </p:cNvPr>
          <p:cNvSpPr txBox="1"/>
          <p:nvPr/>
        </p:nvSpPr>
        <p:spPr>
          <a:xfrm>
            <a:off x="762000" y="1138036"/>
            <a:ext cx="4085665" cy="1402470"/>
          </a:xfrm>
          <a:prstGeom prst="rect">
            <a:avLst/>
          </a:prstGeom>
        </p:spPr>
        <p:txBody>
          <a:bodyPr vert="horz" lIns="91440" tIns="45720" rIns="91440" bIns="45720" rtlCol="0" anchor="t">
            <a:normAutofit/>
          </a:bodyPr>
          <a:lstStyle/>
          <a:p>
            <a:pPr>
              <a:lnSpc>
                <a:spcPct val="90000"/>
              </a:lnSpc>
              <a:spcBef>
                <a:spcPct val="0"/>
              </a:spcBef>
              <a:spcAft>
                <a:spcPts val="600"/>
              </a:spcAft>
            </a:pPr>
            <a:r>
              <a:rPr lang="en-US" sz="2200" b="1">
                <a:latin typeface="+mj-lt"/>
                <a:ea typeface="+mj-ea"/>
                <a:cs typeface="+mj-cs"/>
              </a:rPr>
              <a:t>Wanneer moet u als assistent scheidsrechter vlaggen:</a:t>
            </a:r>
            <a:br>
              <a:rPr lang="en-US" sz="2200" b="1">
                <a:latin typeface="+mj-lt"/>
                <a:ea typeface="+mj-ea"/>
                <a:cs typeface="+mj-cs"/>
              </a:rPr>
            </a:br>
            <a:r>
              <a:rPr lang="en-US" sz="2200" b="1">
                <a:latin typeface="+mj-lt"/>
                <a:ea typeface="+mj-ea"/>
                <a:cs typeface="+mj-cs"/>
              </a:rPr>
              <a:t>DE FORMELE REGELS</a:t>
            </a:r>
          </a:p>
          <a:p>
            <a:pPr>
              <a:lnSpc>
                <a:spcPct val="90000"/>
              </a:lnSpc>
              <a:spcBef>
                <a:spcPct val="0"/>
              </a:spcBef>
              <a:spcAft>
                <a:spcPts val="600"/>
              </a:spcAft>
            </a:pPr>
            <a:endParaRPr lang="en-US" sz="2200" b="1">
              <a:latin typeface="+mj-lt"/>
              <a:ea typeface="+mj-ea"/>
              <a:cs typeface="+mj-cs"/>
            </a:endParaRPr>
          </a:p>
          <a:p>
            <a:pPr>
              <a:lnSpc>
                <a:spcPct val="90000"/>
              </a:lnSpc>
              <a:spcBef>
                <a:spcPct val="0"/>
              </a:spcBef>
              <a:spcAft>
                <a:spcPts val="600"/>
              </a:spcAft>
            </a:pPr>
            <a:endParaRPr lang="en-US" sz="2200">
              <a:latin typeface="+mj-lt"/>
              <a:ea typeface="+mj-ea"/>
              <a:cs typeface="+mj-cs"/>
            </a:endParaRPr>
          </a:p>
        </p:txBody>
      </p:sp>
      <p:cxnSp>
        <p:nvCxnSpPr>
          <p:cNvPr id="14" name="Straight Connector 13">
            <a:extLst>
              <a:ext uri="{FF2B5EF4-FFF2-40B4-BE49-F238E27FC236}">
                <a16:creationId xmlns:a16="http://schemas.microsoft.com/office/drawing/2014/main" id="{1503BFE4-729B-D9D0-C17B-501E6AF112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65140" y="871146"/>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3" name="Tekstvak 2">
            <a:extLst>
              <a:ext uri="{FF2B5EF4-FFF2-40B4-BE49-F238E27FC236}">
                <a16:creationId xmlns:a16="http://schemas.microsoft.com/office/drawing/2014/main" id="{D1B7551A-22DA-17E9-ABAA-7C73065BC7A9}"/>
              </a:ext>
            </a:extLst>
          </p:cNvPr>
          <p:cNvSpPr txBox="1"/>
          <p:nvPr/>
        </p:nvSpPr>
        <p:spPr>
          <a:xfrm>
            <a:off x="762000" y="2551176"/>
            <a:ext cx="4085665" cy="3591207"/>
          </a:xfrm>
          <a:prstGeom prst="rect">
            <a:avLst/>
          </a:prstGeom>
        </p:spPr>
        <p:txBody>
          <a:bodyPr vert="horz" lIns="91440" tIns="45720" rIns="91440" bIns="45720" rtlCol="0">
            <a:normAutofit lnSpcReduction="10000"/>
          </a:bodyPr>
          <a:lstStyle/>
          <a:p>
            <a:pPr>
              <a:lnSpc>
                <a:spcPct val="90000"/>
              </a:lnSpc>
              <a:spcAft>
                <a:spcPts val="600"/>
              </a:spcAft>
            </a:pPr>
            <a:r>
              <a:rPr lang="en-US" sz="1400" dirty="0" err="1"/>
              <a:t>Wanneer</a:t>
            </a:r>
            <a:r>
              <a:rPr lang="en-US" sz="1400" dirty="0"/>
              <a:t> </a:t>
            </a:r>
            <a:r>
              <a:rPr lang="en-US" sz="1400" dirty="0" err="1"/>
              <a:t>overtredingen</a:t>
            </a:r>
            <a:r>
              <a:rPr lang="en-US" sz="1400" dirty="0"/>
              <a:t> </a:t>
            </a:r>
            <a:r>
              <a:rPr lang="en-US" sz="1400" dirty="0" err="1"/>
              <a:t>plaatsvinden</a:t>
            </a:r>
            <a:r>
              <a:rPr lang="en-US" sz="1400" dirty="0"/>
              <a:t> in </a:t>
            </a:r>
            <a:r>
              <a:rPr lang="en-US" sz="1400" dirty="0" err="1"/>
              <a:t>uw</a:t>
            </a:r>
            <a:r>
              <a:rPr lang="en-US" sz="1400" dirty="0"/>
              <a:t> </a:t>
            </a:r>
            <a:r>
              <a:rPr lang="en-US" sz="1400" dirty="0" err="1"/>
              <a:t>gezichtsveld</a:t>
            </a:r>
            <a:r>
              <a:rPr lang="en-US" sz="1400" dirty="0"/>
              <a:t> </a:t>
            </a:r>
            <a:r>
              <a:rPr lang="en-US" sz="1400" dirty="0" err="1"/>
              <a:t>en</a:t>
            </a:r>
            <a:r>
              <a:rPr lang="en-US" sz="1400" dirty="0"/>
              <a:t> </a:t>
            </a:r>
            <a:r>
              <a:rPr lang="en-US" sz="1400" dirty="0" err="1"/>
              <a:t>waarbij</a:t>
            </a:r>
            <a:r>
              <a:rPr lang="en-US" sz="1400" dirty="0"/>
              <a:t> u </a:t>
            </a:r>
            <a:r>
              <a:rPr lang="en-US" sz="1400" dirty="0" err="1"/>
              <a:t>als</a:t>
            </a:r>
            <a:r>
              <a:rPr lang="en-US" sz="1400" dirty="0"/>
              <a:t> </a:t>
            </a:r>
            <a:r>
              <a:rPr lang="en-US" sz="1400" dirty="0" err="1"/>
              <a:t>assistent</a:t>
            </a:r>
            <a:r>
              <a:rPr lang="en-US" sz="1400" dirty="0"/>
              <a:t> </a:t>
            </a:r>
            <a:r>
              <a:rPr lang="en-US" sz="1400" dirty="0" err="1"/>
              <a:t>scheidsrechter</a:t>
            </a:r>
            <a:r>
              <a:rPr lang="en-US" sz="1400" dirty="0"/>
              <a:t> er van </a:t>
            </a:r>
            <a:r>
              <a:rPr lang="en-US" sz="1400" dirty="0" err="1"/>
              <a:t>overtuigd</a:t>
            </a:r>
            <a:r>
              <a:rPr lang="en-US" sz="1400" dirty="0"/>
              <a:t> bent </a:t>
            </a:r>
            <a:r>
              <a:rPr lang="en-US" sz="1400" dirty="0" err="1"/>
              <a:t>dat</a:t>
            </a:r>
            <a:r>
              <a:rPr lang="en-US" sz="1400" dirty="0"/>
              <a:t> de </a:t>
            </a:r>
            <a:r>
              <a:rPr lang="en-US" sz="1400" dirty="0" err="1"/>
              <a:t>overtreding</a:t>
            </a:r>
            <a:r>
              <a:rPr lang="en-US" sz="1400" dirty="0"/>
              <a:t> </a:t>
            </a:r>
            <a:r>
              <a:rPr lang="en-US" sz="1400" dirty="0" err="1"/>
              <a:t>buiten</a:t>
            </a:r>
            <a:r>
              <a:rPr lang="en-US" sz="1400" dirty="0"/>
              <a:t> het </a:t>
            </a:r>
            <a:r>
              <a:rPr lang="en-US" sz="1400" dirty="0" err="1"/>
              <a:t>gezichtsveld</a:t>
            </a:r>
            <a:r>
              <a:rPr lang="en-US" sz="1400" dirty="0"/>
              <a:t> van de </a:t>
            </a:r>
            <a:r>
              <a:rPr lang="en-US" sz="1400" dirty="0" err="1"/>
              <a:t>scheidsrechter</a:t>
            </a:r>
            <a:r>
              <a:rPr lang="en-US" sz="1400" dirty="0"/>
              <a:t> </a:t>
            </a:r>
            <a:r>
              <a:rPr lang="en-US" sz="1400" dirty="0" err="1"/>
              <a:t>heeft</a:t>
            </a:r>
            <a:r>
              <a:rPr lang="en-US" sz="1400" dirty="0"/>
              <a:t> </a:t>
            </a:r>
            <a:r>
              <a:rPr lang="en-US" sz="1400" dirty="0" err="1"/>
              <a:t>plaatsgevonden</a:t>
            </a:r>
            <a:r>
              <a:rPr lang="en-US" sz="1400" dirty="0"/>
              <a:t>.</a:t>
            </a:r>
          </a:p>
          <a:p>
            <a:pPr>
              <a:lnSpc>
                <a:spcPct val="90000"/>
              </a:lnSpc>
              <a:spcAft>
                <a:spcPts val="600"/>
              </a:spcAft>
            </a:pPr>
            <a:r>
              <a:rPr lang="en-US" sz="1400" dirty="0" err="1"/>
              <a:t>Wanneer</a:t>
            </a:r>
            <a:r>
              <a:rPr lang="en-US" sz="1400" dirty="0"/>
              <a:t> </a:t>
            </a:r>
            <a:r>
              <a:rPr lang="en-US" sz="1400" dirty="0" err="1"/>
              <a:t>onbehoorlijk</a:t>
            </a:r>
            <a:r>
              <a:rPr lang="en-US" sz="1400" dirty="0"/>
              <a:t> </a:t>
            </a:r>
            <a:r>
              <a:rPr lang="en-US" sz="1400" dirty="0" err="1"/>
              <a:t>gedrag</a:t>
            </a:r>
            <a:r>
              <a:rPr lang="en-US" sz="1400" dirty="0"/>
              <a:t> of </a:t>
            </a:r>
            <a:r>
              <a:rPr lang="en-US" sz="1400" dirty="0" err="1"/>
              <a:t>enig</a:t>
            </a:r>
            <a:r>
              <a:rPr lang="en-US" sz="1400" dirty="0"/>
              <a:t> </a:t>
            </a:r>
            <a:r>
              <a:rPr lang="en-US" sz="1400" dirty="0" err="1"/>
              <a:t>ander</a:t>
            </a:r>
            <a:r>
              <a:rPr lang="en-US" sz="1400" dirty="0"/>
              <a:t> </a:t>
            </a:r>
            <a:r>
              <a:rPr lang="en-US" sz="1400" dirty="0" err="1"/>
              <a:t>voorval</a:t>
            </a:r>
            <a:r>
              <a:rPr lang="en-US" sz="1400" dirty="0"/>
              <a:t> </a:t>
            </a:r>
            <a:r>
              <a:rPr lang="en-US" sz="1400" dirty="0" err="1"/>
              <a:t>heeft</a:t>
            </a:r>
            <a:r>
              <a:rPr lang="en-US" sz="1400" dirty="0"/>
              <a:t> </a:t>
            </a:r>
            <a:r>
              <a:rPr lang="en-US" sz="1400" dirty="0" err="1"/>
              <a:t>plaatsgevonden</a:t>
            </a:r>
            <a:r>
              <a:rPr lang="en-US" sz="1400" dirty="0"/>
              <a:t> </a:t>
            </a:r>
            <a:r>
              <a:rPr lang="en-US" sz="1400" dirty="0" err="1"/>
              <a:t>buiten</a:t>
            </a:r>
            <a:r>
              <a:rPr lang="en-US" sz="1400" dirty="0"/>
              <a:t> het </a:t>
            </a:r>
            <a:r>
              <a:rPr lang="en-US" sz="1400" dirty="0" err="1"/>
              <a:t>gezichtsveld</a:t>
            </a:r>
            <a:r>
              <a:rPr lang="en-US" sz="1400" dirty="0"/>
              <a:t> van de </a:t>
            </a:r>
            <a:r>
              <a:rPr lang="en-US" sz="1400" dirty="0" err="1"/>
              <a:t>scheidsrechter</a:t>
            </a:r>
            <a:r>
              <a:rPr lang="en-US" sz="1400" dirty="0"/>
              <a:t>.</a:t>
            </a:r>
          </a:p>
          <a:p>
            <a:pPr>
              <a:lnSpc>
                <a:spcPct val="90000"/>
              </a:lnSpc>
              <a:spcAft>
                <a:spcPts val="600"/>
              </a:spcAft>
            </a:pPr>
            <a:br>
              <a:rPr lang="en-US" sz="1400" dirty="0"/>
            </a:br>
            <a:r>
              <a:rPr lang="en-US" sz="1400" dirty="0"/>
              <a:t> </a:t>
            </a:r>
            <a:r>
              <a:rPr lang="en-US" sz="1400" dirty="0" err="1"/>
              <a:t>Wanneer</a:t>
            </a:r>
            <a:r>
              <a:rPr lang="en-US" sz="1400" dirty="0"/>
              <a:t> men </a:t>
            </a:r>
            <a:r>
              <a:rPr lang="en-US" sz="1400" dirty="0" err="1"/>
              <a:t>een</a:t>
            </a:r>
            <a:r>
              <a:rPr lang="en-US" sz="1400" dirty="0"/>
              <a:t> </a:t>
            </a:r>
            <a:r>
              <a:rPr lang="en-US" sz="1400" dirty="0" err="1"/>
              <a:t>wisselspeler</a:t>
            </a:r>
            <a:r>
              <a:rPr lang="en-US" sz="1400" dirty="0"/>
              <a:t> </a:t>
            </a:r>
            <a:r>
              <a:rPr lang="en-US" sz="1400" dirty="0" err="1"/>
              <a:t>wenst</a:t>
            </a:r>
            <a:r>
              <a:rPr lang="en-US" sz="1400" dirty="0"/>
              <a:t> in </a:t>
            </a:r>
            <a:r>
              <a:rPr lang="en-US" sz="1400" dirty="0" err="1"/>
              <a:t>te</a:t>
            </a:r>
            <a:r>
              <a:rPr lang="en-US" sz="1400" dirty="0"/>
              <a:t> </a:t>
            </a:r>
            <a:r>
              <a:rPr lang="en-US" sz="1400" dirty="0" err="1"/>
              <a:t>zetten</a:t>
            </a:r>
            <a:r>
              <a:rPr lang="en-US" sz="1400" dirty="0"/>
              <a:t>. </a:t>
            </a:r>
            <a:r>
              <a:rPr lang="en-US" sz="1400" dirty="0" err="1"/>
              <a:t>Hierbij</a:t>
            </a:r>
            <a:r>
              <a:rPr lang="en-US" sz="1400" dirty="0"/>
              <a:t> </a:t>
            </a:r>
            <a:r>
              <a:rPr lang="en-US" sz="1400" dirty="0" err="1"/>
              <a:t>houdt</a:t>
            </a:r>
            <a:r>
              <a:rPr lang="en-US" sz="1400" dirty="0"/>
              <a:t> u de </a:t>
            </a:r>
            <a:r>
              <a:rPr lang="en-US" sz="1400" dirty="0" err="1"/>
              <a:t>vlag</a:t>
            </a:r>
            <a:r>
              <a:rPr lang="en-US" sz="1400" dirty="0"/>
              <a:t> </a:t>
            </a:r>
            <a:r>
              <a:rPr lang="en-US" sz="1400" dirty="0" err="1"/>
              <a:t>horizontaal</a:t>
            </a:r>
            <a:r>
              <a:rPr lang="en-US" sz="1400" dirty="0"/>
              <a:t> </a:t>
            </a:r>
            <a:r>
              <a:rPr lang="en-US" sz="1400" dirty="0" err="1"/>
              <a:t>boven</a:t>
            </a:r>
            <a:r>
              <a:rPr lang="en-US" sz="1400" dirty="0"/>
              <a:t> </a:t>
            </a:r>
            <a:r>
              <a:rPr lang="en-US" sz="1400" dirty="0" err="1"/>
              <a:t>uw</a:t>
            </a:r>
            <a:r>
              <a:rPr lang="en-US" sz="1400" dirty="0"/>
              <a:t> </a:t>
            </a:r>
            <a:r>
              <a:rPr lang="en-US" sz="1400" dirty="0" err="1"/>
              <a:t>hoofd</a:t>
            </a:r>
            <a:r>
              <a:rPr lang="en-US" sz="1400" dirty="0"/>
              <a:t>. </a:t>
            </a:r>
          </a:p>
          <a:p>
            <a:pPr>
              <a:lnSpc>
                <a:spcPct val="90000"/>
              </a:lnSpc>
              <a:spcAft>
                <a:spcPts val="600"/>
              </a:spcAft>
            </a:pPr>
            <a:r>
              <a:rPr lang="en-US" sz="1400" dirty="0"/>
              <a:t>Noot: Als de SR u </a:t>
            </a:r>
            <a:r>
              <a:rPr lang="en-US" sz="1400" dirty="0" err="1"/>
              <a:t>een</a:t>
            </a:r>
            <a:r>
              <a:rPr lang="en-US" sz="1400" dirty="0"/>
              <a:t> </a:t>
            </a:r>
            <a:r>
              <a:rPr lang="en-US" sz="1400" dirty="0" err="1"/>
              <a:t>teken</a:t>
            </a:r>
            <a:r>
              <a:rPr lang="en-US" sz="1400" dirty="0"/>
              <a:t> </a:t>
            </a:r>
            <a:r>
              <a:rPr lang="en-US" sz="1400" dirty="0" err="1"/>
              <a:t>geeft</a:t>
            </a:r>
            <a:r>
              <a:rPr lang="en-US" sz="1400" dirty="0"/>
              <a:t> (</a:t>
            </a:r>
            <a:r>
              <a:rPr lang="en-US" sz="1400" dirty="0" err="1"/>
              <a:t>dit</a:t>
            </a:r>
            <a:r>
              <a:rPr lang="en-US" sz="1400" dirty="0"/>
              <a:t> </a:t>
            </a:r>
            <a:r>
              <a:rPr lang="en-US" sz="1400" dirty="0" err="1"/>
              <a:t>kan</a:t>
            </a:r>
            <a:r>
              <a:rPr lang="en-US" sz="1400" dirty="0"/>
              <a:t> </a:t>
            </a:r>
            <a:r>
              <a:rPr lang="en-US" sz="1400" dirty="0" err="1"/>
              <a:t>zijn</a:t>
            </a:r>
            <a:r>
              <a:rPr lang="en-US" sz="1400" dirty="0"/>
              <a:t> </a:t>
            </a:r>
            <a:r>
              <a:rPr lang="en-US" sz="1400" dirty="0" err="1"/>
              <a:t>een</a:t>
            </a:r>
            <a:r>
              <a:rPr lang="en-US" sz="1400" dirty="0"/>
              <a:t> </a:t>
            </a:r>
            <a:r>
              <a:rPr lang="en-US" sz="1400" dirty="0" err="1"/>
              <a:t>fluitsignaal</a:t>
            </a:r>
            <a:r>
              <a:rPr lang="en-US" sz="1400" dirty="0"/>
              <a:t>, </a:t>
            </a:r>
            <a:r>
              <a:rPr lang="en-US" sz="1400" dirty="0" err="1"/>
              <a:t>vinger</a:t>
            </a:r>
            <a:r>
              <a:rPr lang="en-US" sz="1400" dirty="0"/>
              <a:t> </a:t>
            </a:r>
            <a:r>
              <a:rPr lang="en-US" sz="1400" dirty="0" err="1"/>
              <a:t>opsteken</a:t>
            </a:r>
            <a:r>
              <a:rPr lang="en-US" sz="1400" dirty="0"/>
              <a:t>, </a:t>
            </a:r>
            <a:r>
              <a:rPr lang="en-US" sz="1400" dirty="0" err="1"/>
              <a:t>doorspeelgebaar</a:t>
            </a:r>
            <a:r>
              <a:rPr lang="en-US" sz="1400" dirty="0"/>
              <a:t> </a:t>
            </a:r>
            <a:r>
              <a:rPr lang="en-US" sz="1400" dirty="0" err="1"/>
              <a:t>en</a:t>
            </a:r>
            <a:r>
              <a:rPr lang="en-US" sz="1400" dirty="0"/>
              <a:t>/of </a:t>
            </a:r>
            <a:r>
              <a:rPr lang="en-US" sz="1400" dirty="0" err="1"/>
              <a:t>roept</a:t>
            </a:r>
            <a:r>
              <a:rPr lang="en-US" sz="1400" dirty="0"/>
              <a:t> “ga door”), doe dan de </a:t>
            </a:r>
            <a:r>
              <a:rPr lang="en-US" sz="1400" dirty="0" err="1"/>
              <a:t>vlag</a:t>
            </a:r>
            <a:r>
              <a:rPr lang="en-US" sz="1400" dirty="0"/>
              <a:t>        direct </a:t>
            </a:r>
            <a:r>
              <a:rPr lang="en-US" sz="1400" dirty="0" err="1"/>
              <a:t>omlaag</a:t>
            </a:r>
            <a:r>
              <a:rPr lang="en-US" sz="1400" dirty="0"/>
              <a:t> </a:t>
            </a:r>
            <a:r>
              <a:rPr lang="en-US" sz="1400" dirty="0" err="1"/>
              <a:t>en</a:t>
            </a:r>
            <a:r>
              <a:rPr lang="en-US" sz="1400" dirty="0"/>
              <a:t> ga door met het </a:t>
            </a:r>
            <a:r>
              <a:rPr lang="en-US" sz="1400" dirty="0" err="1"/>
              <a:t>spel</a:t>
            </a:r>
            <a:r>
              <a:rPr lang="en-US" sz="1400" dirty="0"/>
              <a:t>. Bij </a:t>
            </a:r>
            <a:r>
              <a:rPr lang="en-US" sz="1400" dirty="0" err="1"/>
              <a:t>géén</a:t>
            </a:r>
            <a:r>
              <a:rPr lang="en-US" sz="1400" dirty="0"/>
              <a:t> retour-</a:t>
            </a:r>
            <a:r>
              <a:rPr lang="en-US" sz="1400" dirty="0" err="1"/>
              <a:t>teken</a:t>
            </a:r>
            <a:r>
              <a:rPr lang="en-US" sz="1400" dirty="0"/>
              <a:t> mag u </a:t>
            </a:r>
            <a:r>
              <a:rPr lang="en-US" sz="1400" dirty="0" err="1"/>
              <a:t>blijven</a:t>
            </a:r>
            <a:r>
              <a:rPr lang="en-US" sz="1400" dirty="0"/>
              <a:t> </a:t>
            </a:r>
            <a:r>
              <a:rPr lang="en-US" sz="1400" dirty="0" err="1"/>
              <a:t>staan</a:t>
            </a:r>
            <a:r>
              <a:rPr lang="en-US" sz="1400" dirty="0"/>
              <a:t> met de </a:t>
            </a:r>
            <a:r>
              <a:rPr lang="en-US" sz="1400" dirty="0" err="1"/>
              <a:t>vlag</a:t>
            </a:r>
            <a:r>
              <a:rPr lang="en-US" sz="1400" dirty="0"/>
              <a:t> </a:t>
            </a:r>
            <a:r>
              <a:rPr lang="en-US" sz="1400" dirty="0" err="1"/>
              <a:t>omhoog</a:t>
            </a:r>
            <a:r>
              <a:rPr lang="en-US" sz="1400" dirty="0"/>
              <a:t>, net </a:t>
            </a:r>
            <a:r>
              <a:rPr lang="en-US" sz="1400" dirty="0" err="1"/>
              <a:t>zolang</a:t>
            </a:r>
            <a:r>
              <a:rPr lang="en-US" sz="1400" dirty="0"/>
              <a:t> </a:t>
            </a:r>
            <a:r>
              <a:rPr lang="en-US" sz="1400" dirty="0" err="1"/>
              <a:t>totdat</a:t>
            </a:r>
            <a:r>
              <a:rPr lang="en-US" sz="1400" dirty="0"/>
              <a:t> de SR u </a:t>
            </a:r>
            <a:r>
              <a:rPr lang="en-US" sz="1400" dirty="0" err="1"/>
              <a:t>gezien</a:t>
            </a:r>
            <a:r>
              <a:rPr lang="en-US" sz="1400" dirty="0"/>
              <a:t> </a:t>
            </a:r>
            <a:r>
              <a:rPr lang="en-US" sz="1400" dirty="0" err="1"/>
              <a:t>heeft</a:t>
            </a:r>
            <a:r>
              <a:rPr lang="en-US" sz="1100" dirty="0"/>
              <a:t>.</a:t>
            </a:r>
            <a:br>
              <a:rPr lang="en-US" sz="1100" dirty="0"/>
            </a:br>
            <a:r>
              <a:rPr lang="en-US" sz="1100" dirty="0"/>
              <a:t> </a:t>
            </a:r>
          </a:p>
        </p:txBody>
      </p:sp>
      <p:pic>
        <p:nvPicPr>
          <p:cNvPr id="9" name="Afbeelding 8" descr="Afbeelding met buitenshuis, kleding, tekst, persoon&#10;&#10;Door AI gegenereerde inhoud is mogelijk onjuist.">
            <a:extLst>
              <a:ext uri="{FF2B5EF4-FFF2-40B4-BE49-F238E27FC236}">
                <a16:creationId xmlns:a16="http://schemas.microsoft.com/office/drawing/2014/main" id="{91A64C8D-6BC7-BC99-E80C-194C777428CD}"/>
              </a:ext>
            </a:extLst>
          </p:cNvPr>
          <p:cNvPicPr>
            <a:picLocks noChangeAspect="1"/>
          </p:cNvPicPr>
          <p:nvPr/>
        </p:nvPicPr>
        <p:blipFill>
          <a:blip r:embed="rId2" cstate="print">
            <a:extLst>
              <a:ext uri="{28A0092B-C50C-407E-A947-70E740481C1C}">
                <a14:useLocalDpi xmlns:a14="http://schemas.microsoft.com/office/drawing/2010/main" val="0"/>
              </a:ext>
            </a:extLst>
          </a:blip>
          <a:srcRect l="1878" r="19486" b="-2"/>
          <a:stretch>
            <a:fillRect/>
          </a:stretch>
        </p:blipFill>
        <p:spPr>
          <a:xfrm rot="5400000">
            <a:off x="5492496" y="158496"/>
            <a:ext cx="6858000" cy="6541008"/>
          </a:xfrm>
          <a:prstGeom prst="rect">
            <a:avLst/>
          </a:prstGeom>
        </p:spPr>
      </p:pic>
    </p:spTree>
    <p:extLst>
      <p:ext uri="{BB962C8B-B14F-4D97-AF65-F5344CB8AC3E}">
        <p14:creationId xmlns:p14="http://schemas.microsoft.com/office/powerpoint/2010/main" val="2666901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Slide Background">
            <a:extLst>
              <a:ext uri="{FF2B5EF4-FFF2-40B4-BE49-F238E27FC236}">
                <a16:creationId xmlns:a16="http://schemas.microsoft.com/office/drawing/2014/main" id="{C0763A76-9F1C-4FC5-82B7-DD475DA461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13" name="Rectangle 12">
            <a:extLst>
              <a:ext uri="{FF2B5EF4-FFF2-40B4-BE49-F238E27FC236}">
                <a16:creationId xmlns:a16="http://schemas.microsoft.com/office/drawing/2014/main" id="{E81BF4F6-F2CF-4984-9D14-D6966D92F9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8522446" cy="2285999"/>
          </a:xfrm>
          <a:prstGeom prst="rect">
            <a:avLst/>
          </a:prstGeom>
          <a:ln>
            <a:noFill/>
          </a:ln>
          <a:effectLst>
            <a:outerShdw blurRad="596900" dist="304800" dir="7140000" sx="90000" sy="90000" algn="t" rotWithShape="0">
              <a:srgbClr val="000000">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91B1E9AD-AD09-AF3B-3596-BCE088E98705}"/>
              </a:ext>
            </a:extLst>
          </p:cNvPr>
          <p:cNvSpPr>
            <a:spLocks noGrp="1"/>
          </p:cNvSpPr>
          <p:nvPr>
            <p:ph type="title"/>
          </p:nvPr>
        </p:nvSpPr>
        <p:spPr>
          <a:xfrm>
            <a:off x="761803" y="350196"/>
            <a:ext cx="4646904" cy="1624520"/>
          </a:xfrm>
        </p:spPr>
        <p:txBody>
          <a:bodyPr anchor="ctr">
            <a:normAutofit/>
          </a:bodyPr>
          <a:lstStyle/>
          <a:p>
            <a:r>
              <a:rPr lang="nl-NL" sz="4000"/>
              <a:t>Vlaggen bij buitenspel</a:t>
            </a:r>
          </a:p>
        </p:txBody>
      </p:sp>
      <p:sp>
        <p:nvSpPr>
          <p:cNvPr id="3" name="Tijdelijke aanduiding voor inhoud 2">
            <a:extLst>
              <a:ext uri="{FF2B5EF4-FFF2-40B4-BE49-F238E27FC236}">
                <a16:creationId xmlns:a16="http://schemas.microsoft.com/office/drawing/2014/main" id="{49F9F4F8-0712-7B39-E6A6-A32A55B3865D}"/>
              </a:ext>
            </a:extLst>
          </p:cNvPr>
          <p:cNvSpPr>
            <a:spLocks noGrp="1"/>
          </p:cNvSpPr>
          <p:nvPr>
            <p:ph idx="1"/>
          </p:nvPr>
        </p:nvSpPr>
        <p:spPr>
          <a:xfrm>
            <a:off x="761802" y="3677920"/>
            <a:ext cx="4646905" cy="2678429"/>
          </a:xfrm>
        </p:spPr>
        <p:txBody>
          <a:bodyPr vert="horz" lIns="91440" tIns="45720" rIns="91440" bIns="45720" rtlCol="0" anchor="ctr">
            <a:normAutofit/>
          </a:bodyPr>
          <a:lstStyle/>
          <a:p>
            <a:pPr marL="0" indent="0">
              <a:buNone/>
            </a:pPr>
            <a:r>
              <a:rPr lang="nl-NL" sz="2000" dirty="0">
                <a:latin typeface="Arial Nova"/>
              </a:rPr>
              <a:t>Wanneer staat een speler buitenspel</a:t>
            </a:r>
          </a:p>
          <a:p>
            <a:pPr marL="0" indent="0">
              <a:buNone/>
            </a:pPr>
            <a:endParaRPr lang="nl-NL" sz="2000" dirty="0">
              <a:latin typeface="Aptos" panose="020B0004020202020204"/>
            </a:endParaRPr>
          </a:p>
        </p:txBody>
      </p:sp>
      <p:pic>
        <p:nvPicPr>
          <p:cNvPr id="5" name="Afbeelding 4" descr="Afbeelding met persoon, sport, buitenshuis, atletiekwedstrijd&#10;&#10;Door AI gegenereerde inhoud is mogelijk onjuist.">
            <a:extLst>
              <a:ext uri="{FF2B5EF4-FFF2-40B4-BE49-F238E27FC236}">
                <a16:creationId xmlns:a16="http://schemas.microsoft.com/office/drawing/2014/main" id="{90C50E6C-31C3-980B-368C-557CC10C6FC2}"/>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27276" r="13547"/>
          <a:stretch>
            <a:fillRect/>
          </a:stretch>
        </p:blipFill>
        <p:spPr>
          <a:xfrm>
            <a:off x="6096000" y="1"/>
            <a:ext cx="6102825" cy="6858000"/>
          </a:xfrm>
          <a:prstGeom prst="rect">
            <a:avLst/>
          </a:prstGeom>
        </p:spPr>
      </p:pic>
      <p:sp>
        <p:nvSpPr>
          <p:cNvPr id="6" name="Tekstvak 5">
            <a:extLst>
              <a:ext uri="{FF2B5EF4-FFF2-40B4-BE49-F238E27FC236}">
                <a16:creationId xmlns:a16="http://schemas.microsoft.com/office/drawing/2014/main" id="{3AE03FE1-847D-47DF-D623-F122050131C3}"/>
              </a:ext>
            </a:extLst>
          </p:cNvPr>
          <p:cNvSpPr txBox="1"/>
          <p:nvPr/>
        </p:nvSpPr>
        <p:spPr>
          <a:xfrm>
            <a:off x="9632097" y="6657946"/>
            <a:ext cx="2566728" cy="200055"/>
          </a:xfrm>
          <a:prstGeom prst="rect">
            <a:avLst/>
          </a:prstGeom>
          <a:solidFill>
            <a:srgbClr val="000000"/>
          </a:solidFill>
        </p:spPr>
        <p:txBody>
          <a:bodyPr wrap="none" rtlCol="0">
            <a:spAutoFit/>
          </a:bodyPr>
          <a:lstStyle/>
          <a:p>
            <a:pPr algn="r">
              <a:spcAft>
                <a:spcPts val="600"/>
              </a:spcAft>
            </a:pPr>
            <a:r>
              <a:rPr lang="nl-NL" sz="700">
                <a:solidFill>
                  <a:srgbClr val="FFFFFF"/>
                </a:solidFill>
                <a:hlinkClick r:id="rId4" tooltip="https://www.flickr.com/photos/nikontino/6782326854">
                  <a:extLst>
                    <a:ext uri="{A12FA001-AC4F-418D-AE19-62706E023703}">
                      <ahyp:hlinkClr xmlns:ahyp="http://schemas.microsoft.com/office/drawing/2018/hyperlinkcolor" val="tx"/>
                    </a:ext>
                  </a:extLst>
                </a:hlinkClick>
              </a:rPr>
              <a:t>Deze foto</a:t>
            </a:r>
            <a:r>
              <a:rPr lang="nl-NL" sz="700">
                <a:solidFill>
                  <a:srgbClr val="FFFFFF"/>
                </a:solidFill>
              </a:rPr>
              <a:t> van Onbekende auteur is gelicentieerd onder </a:t>
            </a:r>
            <a:r>
              <a:rPr lang="nl-NL" sz="700">
                <a:solidFill>
                  <a:srgbClr val="FFFFFF"/>
                </a:solidFill>
                <a:hlinkClick r:id="rId5" tooltip="https://creativecommons.org/licenses/by/3.0/">
                  <a:extLst>
                    <a:ext uri="{A12FA001-AC4F-418D-AE19-62706E023703}">
                      <ahyp:hlinkClr xmlns:ahyp="http://schemas.microsoft.com/office/drawing/2018/hyperlinkcolor" val="tx"/>
                    </a:ext>
                  </a:extLst>
                </a:hlinkClick>
              </a:rPr>
              <a:t>CC BY</a:t>
            </a:r>
            <a:endParaRPr lang="nl-NL" sz="700">
              <a:solidFill>
                <a:srgbClr val="FFFFFF"/>
              </a:solidFill>
            </a:endParaRPr>
          </a:p>
        </p:txBody>
      </p:sp>
      <p:pic>
        <p:nvPicPr>
          <p:cNvPr id="4" name="Onlinemedia 3" title="Wat is 'buitenspel'?">
            <a:hlinkClick r:id="" action="ppaction://noaction"/>
            <a:extLst>
              <a:ext uri="{FF2B5EF4-FFF2-40B4-BE49-F238E27FC236}">
                <a16:creationId xmlns:a16="http://schemas.microsoft.com/office/drawing/2014/main" id="{C3BC0F25-40B3-532F-6543-B6045BD66300}"/>
              </a:ext>
            </a:extLst>
          </p:cNvPr>
          <p:cNvPicPr>
            <a:picLocks noRot="1" noChangeAspect="1"/>
          </p:cNvPicPr>
          <p:nvPr>
            <a:videoFile r:link="rId1"/>
          </p:nvPr>
        </p:nvPicPr>
        <p:blipFill>
          <a:blip r:embed="rId6"/>
          <a:stretch>
            <a:fillRect/>
          </a:stretch>
        </p:blipFill>
        <p:spPr>
          <a:xfrm>
            <a:off x="469265" y="4663440"/>
            <a:ext cx="2948305" cy="1691640"/>
          </a:xfrm>
          <a:prstGeom prst="rect">
            <a:avLst/>
          </a:prstGeom>
        </p:spPr>
      </p:pic>
      <p:pic>
        <p:nvPicPr>
          <p:cNvPr id="7" name="Onlinemedia 6" title="Wat is 'buitenspel'?">
            <a:hlinkClick r:id="" action="ppaction://media"/>
            <a:extLst>
              <a:ext uri="{FF2B5EF4-FFF2-40B4-BE49-F238E27FC236}">
                <a16:creationId xmlns:a16="http://schemas.microsoft.com/office/drawing/2014/main" id="{B7E30A27-B9E2-5A45-8653-AB1040E13BA6}"/>
              </a:ext>
            </a:extLst>
          </p:cNvPr>
          <p:cNvPicPr>
            <a:picLocks noRot="1" noChangeAspect="1"/>
          </p:cNvPicPr>
          <p:nvPr>
            <a:videoFile r:link="rId1"/>
          </p:nvPr>
        </p:nvPicPr>
        <p:blipFill>
          <a:blip r:embed="rId7"/>
          <a:stretch>
            <a:fillRect/>
          </a:stretch>
        </p:blipFill>
        <p:spPr>
          <a:xfrm>
            <a:off x="22225" y="1495313"/>
            <a:ext cx="5969784" cy="5362687"/>
          </a:xfrm>
          <a:prstGeom prst="rect">
            <a:avLst/>
          </a:prstGeom>
        </p:spPr>
      </p:pic>
    </p:spTree>
    <p:extLst>
      <p:ext uri="{BB962C8B-B14F-4D97-AF65-F5344CB8AC3E}">
        <p14:creationId xmlns:p14="http://schemas.microsoft.com/office/powerpoint/2010/main" val="1760597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BFCBA134-9932-4625-92F2-ADE52ACE1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78B28E4E-0110-46E1-92BB-3DB2BAA5E9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2"/>
            <a:ext cx="6095998" cy="1613646"/>
          </a:xfrm>
          <a:custGeom>
            <a:avLst/>
            <a:gdLst>
              <a:gd name="connsiteX0" fmla="*/ 0 w 7868507"/>
              <a:gd name="connsiteY0" fmla="*/ 0 h 1682351"/>
              <a:gd name="connsiteX1" fmla="*/ 7868507 w 7868507"/>
              <a:gd name="connsiteY1" fmla="*/ 0 h 1682351"/>
              <a:gd name="connsiteX2" fmla="*/ 7865866 w 7868507"/>
              <a:gd name="connsiteY2" fmla="*/ 1824 h 1682351"/>
              <a:gd name="connsiteX3" fmla="*/ 7837561 w 7868507"/>
              <a:gd name="connsiteY3" fmla="*/ 21679 h 1682351"/>
              <a:gd name="connsiteX4" fmla="*/ 7769454 w 7868507"/>
              <a:gd name="connsiteY4" fmla="*/ 43813 h 1682351"/>
              <a:gd name="connsiteX5" fmla="*/ 7695485 w 7868507"/>
              <a:gd name="connsiteY5" fmla="*/ 61050 h 1682351"/>
              <a:gd name="connsiteX6" fmla="*/ 7662356 w 7868507"/>
              <a:gd name="connsiteY6" fmla="*/ 73131 h 1682351"/>
              <a:gd name="connsiteX7" fmla="*/ 7602203 w 7868507"/>
              <a:gd name="connsiteY7" fmla="*/ 99894 h 1682351"/>
              <a:gd name="connsiteX8" fmla="*/ 7533256 w 7868507"/>
              <a:gd name="connsiteY8" fmla="*/ 141638 h 1682351"/>
              <a:gd name="connsiteX9" fmla="*/ 7516926 w 7868507"/>
              <a:gd name="connsiteY9" fmla="*/ 165418 h 1682351"/>
              <a:gd name="connsiteX10" fmla="*/ 7488994 w 7868507"/>
              <a:gd name="connsiteY10" fmla="*/ 178287 h 1682351"/>
              <a:gd name="connsiteX11" fmla="*/ 7478335 w 7868507"/>
              <a:gd name="connsiteY11" fmla="*/ 185700 h 1682351"/>
              <a:gd name="connsiteX12" fmla="*/ 7458526 w 7868507"/>
              <a:gd name="connsiteY12" fmla="*/ 189157 h 1682351"/>
              <a:gd name="connsiteX13" fmla="*/ 7419554 w 7868507"/>
              <a:gd name="connsiteY13" fmla="*/ 192546 h 1682351"/>
              <a:gd name="connsiteX14" fmla="*/ 7347574 w 7868507"/>
              <a:gd name="connsiteY14" fmla="*/ 213028 h 1682351"/>
              <a:gd name="connsiteX15" fmla="*/ 7205646 w 7868507"/>
              <a:gd name="connsiteY15" fmla="*/ 228570 h 1682351"/>
              <a:gd name="connsiteX16" fmla="*/ 7132082 w 7868507"/>
              <a:gd name="connsiteY16" fmla="*/ 240066 h 1682351"/>
              <a:gd name="connsiteX17" fmla="*/ 7026584 w 7868507"/>
              <a:gd name="connsiteY17" fmla="*/ 249305 h 1682351"/>
              <a:gd name="connsiteX18" fmla="*/ 6949796 w 7868507"/>
              <a:gd name="connsiteY18" fmla="*/ 259619 h 1682351"/>
              <a:gd name="connsiteX19" fmla="*/ 6850243 w 7868507"/>
              <a:gd name="connsiteY19" fmla="*/ 278486 h 1682351"/>
              <a:gd name="connsiteX20" fmla="*/ 6848972 w 7868507"/>
              <a:gd name="connsiteY20" fmla="*/ 279419 h 1682351"/>
              <a:gd name="connsiteX21" fmla="*/ 6833720 w 7868507"/>
              <a:gd name="connsiteY21" fmla="*/ 281340 h 1682351"/>
              <a:gd name="connsiteX22" fmla="*/ 6796601 w 7868507"/>
              <a:gd name="connsiteY22" fmla="*/ 279778 h 1682351"/>
              <a:gd name="connsiteX23" fmla="*/ 6793249 w 7868507"/>
              <a:gd name="connsiteY23" fmla="*/ 281365 h 1682351"/>
              <a:gd name="connsiteX24" fmla="*/ 6761214 w 7868507"/>
              <a:gd name="connsiteY24" fmla="*/ 283216 h 1682351"/>
              <a:gd name="connsiteX25" fmla="*/ 6761137 w 7868507"/>
              <a:gd name="connsiteY25" fmla="*/ 284040 h 1682351"/>
              <a:gd name="connsiteX26" fmla="*/ 6753708 w 7868507"/>
              <a:gd name="connsiteY26" fmla="*/ 288053 h 1682351"/>
              <a:gd name="connsiteX27" fmla="*/ 6738673 w 7868507"/>
              <a:gd name="connsiteY27" fmla="*/ 293899 h 1682351"/>
              <a:gd name="connsiteX28" fmla="*/ 6675177 w 7868507"/>
              <a:gd name="connsiteY28" fmla="*/ 319284 h 1682351"/>
              <a:gd name="connsiteX29" fmla="*/ 6668648 w 7868507"/>
              <a:gd name="connsiteY29" fmla="*/ 320128 h 1682351"/>
              <a:gd name="connsiteX30" fmla="*/ 6668596 w 7868507"/>
              <a:gd name="connsiteY30" fmla="*/ 320325 h 1682351"/>
              <a:gd name="connsiteX31" fmla="*/ 6661861 w 7868507"/>
              <a:gd name="connsiteY31" fmla="*/ 321574 h 1682351"/>
              <a:gd name="connsiteX32" fmla="*/ 6644079 w 7868507"/>
              <a:gd name="connsiteY32" fmla="*/ 323301 h 1682351"/>
              <a:gd name="connsiteX33" fmla="*/ 6640227 w 7868507"/>
              <a:gd name="connsiteY33" fmla="*/ 325063 h 1682351"/>
              <a:gd name="connsiteX34" fmla="*/ 6639422 w 7868507"/>
              <a:gd name="connsiteY34" fmla="*/ 327491 h 1682351"/>
              <a:gd name="connsiteX35" fmla="*/ 6617073 w 7868507"/>
              <a:gd name="connsiteY35" fmla="*/ 336554 h 1682351"/>
              <a:gd name="connsiteX36" fmla="*/ 6565938 w 7868507"/>
              <a:gd name="connsiteY36" fmla="*/ 354459 h 1682351"/>
              <a:gd name="connsiteX37" fmla="*/ 6506395 w 7868507"/>
              <a:gd name="connsiteY37" fmla="*/ 372715 h 1682351"/>
              <a:gd name="connsiteX38" fmla="*/ 6366803 w 7868507"/>
              <a:gd name="connsiteY38" fmla="*/ 421832 h 1682351"/>
              <a:gd name="connsiteX39" fmla="*/ 6245343 w 7868507"/>
              <a:gd name="connsiteY39" fmla="*/ 435559 h 1682351"/>
              <a:gd name="connsiteX40" fmla="*/ 6186762 w 7868507"/>
              <a:gd name="connsiteY40" fmla="*/ 449329 h 1682351"/>
              <a:gd name="connsiteX41" fmla="*/ 6151870 w 7868507"/>
              <a:gd name="connsiteY41" fmla="*/ 456667 h 1682351"/>
              <a:gd name="connsiteX42" fmla="*/ 6094791 w 7868507"/>
              <a:gd name="connsiteY42" fmla="*/ 467108 h 1682351"/>
              <a:gd name="connsiteX43" fmla="*/ 6094387 w 7868507"/>
              <a:gd name="connsiteY43" fmla="*/ 469288 h 1682351"/>
              <a:gd name="connsiteX44" fmla="*/ 6088888 w 7868507"/>
              <a:gd name="connsiteY44" fmla="*/ 472662 h 1682351"/>
              <a:gd name="connsiteX45" fmla="*/ 6079322 w 7868507"/>
              <a:gd name="connsiteY45" fmla="*/ 480342 h 1682351"/>
              <a:gd name="connsiteX46" fmla="*/ 6060058 w 7868507"/>
              <a:gd name="connsiteY46" fmla="*/ 490885 h 1682351"/>
              <a:gd name="connsiteX47" fmla="*/ 6059271 w 7868507"/>
              <a:gd name="connsiteY47" fmla="*/ 490563 h 1682351"/>
              <a:gd name="connsiteX48" fmla="*/ 6052214 w 7868507"/>
              <a:gd name="connsiteY48" fmla="*/ 491388 h 1682351"/>
              <a:gd name="connsiteX49" fmla="*/ 6004898 w 7868507"/>
              <a:gd name="connsiteY49" fmla="*/ 494385 h 1682351"/>
              <a:gd name="connsiteX50" fmla="*/ 5987859 w 7868507"/>
              <a:gd name="connsiteY50" fmla="*/ 504838 h 1682351"/>
              <a:gd name="connsiteX51" fmla="*/ 5984113 w 7868507"/>
              <a:gd name="connsiteY51" fmla="*/ 506697 h 1682351"/>
              <a:gd name="connsiteX52" fmla="*/ 5983909 w 7868507"/>
              <a:gd name="connsiteY52" fmla="*/ 506630 h 1682351"/>
              <a:gd name="connsiteX53" fmla="*/ 5979696 w 7868507"/>
              <a:gd name="connsiteY53" fmla="*/ 508387 h 1682351"/>
              <a:gd name="connsiteX54" fmla="*/ 5931986 w 7868507"/>
              <a:gd name="connsiteY54" fmla="*/ 510495 h 1682351"/>
              <a:gd name="connsiteX55" fmla="*/ 5873354 w 7868507"/>
              <a:gd name="connsiteY55" fmla="*/ 520717 h 1682351"/>
              <a:gd name="connsiteX56" fmla="*/ 5843006 w 7868507"/>
              <a:gd name="connsiteY56" fmla="*/ 525739 h 1682351"/>
              <a:gd name="connsiteX57" fmla="*/ 5825737 w 7868507"/>
              <a:gd name="connsiteY57" fmla="*/ 530029 h 1682351"/>
              <a:gd name="connsiteX58" fmla="*/ 5812271 w 7868507"/>
              <a:gd name="connsiteY58" fmla="*/ 536366 h 1682351"/>
              <a:gd name="connsiteX59" fmla="*/ 5683965 w 7868507"/>
              <a:gd name="connsiteY59" fmla="*/ 605660 h 1682351"/>
              <a:gd name="connsiteX60" fmla="*/ 5572324 w 7868507"/>
              <a:gd name="connsiteY60" fmla="*/ 625027 h 1682351"/>
              <a:gd name="connsiteX61" fmla="*/ 5556903 w 7868507"/>
              <a:gd name="connsiteY61" fmla="*/ 628786 h 1682351"/>
              <a:gd name="connsiteX62" fmla="*/ 5553544 w 7868507"/>
              <a:gd name="connsiteY62" fmla="*/ 627847 h 1682351"/>
              <a:gd name="connsiteX63" fmla="*/ 5526889 w 7868507"/>
              <a:gd name="connsiteY63" fmla="*/ 632098 h 1682351"/>
              <a:gd name="connsiteX64" fmla="*/ 5521078 w 7868507"/>
              <a:gd name="connsiteY64" fmla="*/ 637584 h 1682351"/>
              <a:gd name="connsiteX65" fmla="*/ 5512534 w 7868507"/>
              <a:gd name="connsiteY65" fmla="*/ 637267 h 1682351"/>
              <a:gd name="connsiteX66" fmla="*/ 5474353 w 7868507"/>
              <a:gd name="connsiteY66" fmla="*/ 648039 h 1682351"/>
              <a:gd name="connsiteX67" fmla="*/ 5470584 w 7868507"/>
              <a:gd name="connsiteY67" fmla="*/ 648039 h 1682351"/>
              <a:gd name="connsiteX68" fmla="*/ 5467496 w 7868507"/>
              <a:gd name="connsiteY68" fmla="*/ 650003 h 1682351"/>
              <a:gd name="connsiteX69" fmla="*/ 5462885 w 7868507"/>
              <a:gd name="connsiteY69" fmla="*/ 649269 h 1682351"/>
              <a:gd name="connsiteX70" fmla="*/ 5461190 w 7868507"/>
              <a:gd name="connsiteY70" fmla="*/ 650833 h 1682351"/>
              <a:gd name="connsiteX71" fmla="*/ 5438256 w 7868507"/>
              <a:gd name="connsiteY71" fmla="*/ 650162 h 1682351"/>
              <a:gd name="connsiteX72" fmla="*/ 5425515 w 7868507"/>
              <a:gd name="connsiteY72" fmla="*/ 650724 h 1682351"/>
              <a:gd name="connsiteX73" fmla="*/ 5399851 w 7868507"/>
              <a:gd name="connsiteY73" fmla="*/ 648648 h 1682351"/>
              <a:gd name="connsiteX74" fmla="*/ 5395578 w 7868507"/>
              <a:gd name="connsiteY74" fmla="*/ 651245 h 1682351"/>
              <a:gd name="connsiteX75" fmla="*/ 5357693 w 7868507"/>
              <a:gd name="connsiteY75" fmla="*/ 652764 h 1682351"/>
              <a:gd name="connsiteX76" fmla="*/ 5357422 w 7868507"/>
              <a:gd name="connsiteY76" fmla="*/ 654203 h 1682351"/>
              <a:gd name="connsiteX77" fmla="*/ 5347920 w 7868507"/>
              <a:gd name="connsiteY77" fmla="*/ 660769 h 1682351"/>
              <a:gd name="connsiteX78" fmla="*/ 5344829 w 7868507"/>
              <a:gd name="connsiteY78" fmla="*/ 661019 h 1682351"/>
              <a:gd name="connsiteX79" fmla="*/ 5285263 w 7868507"/>
              <a:gd name="connsiteY79" fmla="*/ 671313 h 1682351"/>
              <a:gd name="connsiteX80" fmla="*/ 5264305 w 7868507"/>
              <a:gd name="connsiteY80" fmla="*/ 677803 h 1682351"/>
              <a:gd name="connsiteX81" fmla="*/ 5229182 w 7868507"/>
              <a:gd name="connsiteY81" fmla="*/ 688503 h 1682351"/>
              <a:gd name="connsiteX82" fmla="*/ 5203382 w 7868507"/>
              <a:gd name="connsiteY82" fmla="*/ 703484 h 1682351"/>
              <a:gd name="connsiteX83" fmla="*/ 5173833 w 7868507"/>
              <a:gd name="connsiteY83" fmla="*/ 709660 h 1682351"/>
              <a:gd name="connsiteX84" fmla="*/ 5166382 w 7868507"/>
              <a:gd name="connsiteY84" fmla="*/ 702062 h 1682351"/>
              <a:gd name="connsiteX85" fmla="*/ 5142858 w 7868507"/>
              <a:gd name="connsiteY85" fmla="*/ 702153 h 1682351"/>
              <a:gd name="connsiteX86" fmla="*/ 5134964 w 7868507"/>
              <a:gd name="connsiteY86" fmla="*/ 711602 h 1682351"/>
              <a:gd name="connsiteX87" fmla="*/ 5087368 w 7868507"/>
              <a:gd name="connsiteY87" fmla="*/ 727066 h 1682351"/>
              <a:gd name="connsiteX88" fmla="*/ 5059763 w 7868507"/>
              <a:gd name="connsiteY88" fmla="*/ 733651 h 1682351"/>
              <a:gd name="connsiteX89" fmla="*/ 5023240 w 7868507"/>
              <a:gd name="connsiteY89" fmla="*/ 742299 h 1682351"/>
              <a:gd name="connsiteX90" fmla="*/ 5007406 w 7868507"/>
              <a:gd name="connsiteY90" fmla="*/ 747156 h 1682351"/>
              <a:gd name="connsiteX91" fmla="*/ 4995851 w 7868507"/>
              <a:gd name="connsiteY91" fmla="*/ 746560 h 1682351"/>
              <a:gd name="connsiteX92" fmla="*/ 4983107 w 7868507"/>
              <a:gd name="connsiteY92" fmla="*/ 748274 h 1682351"/>
              <a:gd name="connsiteX93" fmla="*/ 4973068 w 7868507"/>
              <a:gd name="connsiteY93" fmla="*/ 750600 h 1682351"/>
              <a:gd name="connsiteX94" fmla="*/ 4967642 w 7868507"/>
              <a:gd name="connsiteY94" fmla="*/ 756164 h 1682351"/>
              <a:gd name="connsiteX95" fmla="*/ 4958938 w 7868507"/>
              <a:gd name="connsiteY95" fmla="*/ 756308 h 1682351"/>
              <a:gd name="connsiteX96" fmla="*/ 4949594 w 7868507"/>
              <a:gd name="connsiteY96" fmla="*/ 761504 h 1682351"/>
              <a:gd name="connsiteX97" fmla="*/ 4947761 w 7868507"/>
              <a:gd name="connsiteY97" fmla="*/ 759559 h 1682351"/>
              <a:gd name="connsiteX98" fmla="*/ 4939683 w 7868507"/>
              <a:gd name="connsiteY98" fmla="*/ 757589 h 1682351"/>
              <a:gd name="connsiteX99" fmla="*/ 4905733 w 7868507"/>
              <a:gd name="connsiteY99" fmla="*/ 776774 h 1682351"/>
              <a:gd name="connsiteX100" fmla="*/ 4885524 w 7868507"/>
              <a:gd name="connsiteY100" fmla="*/ 784914 h 1682351"/>
              <a:gd name="connsiteX101" fmla="*/ 4884537 w 7868507"/>
              <a:gd name="connsiteY101" fmla="*/ 786309 h 1682351"/>
              <a:gd name="connsiteX102" fmla="*/ 4863207 w 7868507"/>
              <a:gd name="connsiteY102" fmla="*/ 792997 h 1682351"/>
              <a:gd name="connsiteX103" fmla="*/ 4857388 w 7868507"/>
              <a:gd name="connsiteY103" fmla="*/ 798678 h 1682351"/>
              <a:gd name="connsiteX104" fmla="*/ 4816499 w 7868507"/>
              <a:gd name="connsiteY104" fmla="*/ 818246 h 1682351"/>
              <a:gd name="connsiteX105" fmla="*/ 4805033 w 7868507"/>
              <a:gd name="connsiteY105" fmla="*/ 823877 h 1682351"/>
              <a:gd name="connsiteX106" fmla="*/ 4794341 w 7868507"/>
              <a:gd name="connsiteY106" fmla="*/ 824641 h 1682351"/>
              <a:gd name="connsiteX107" fmla="*/ 4791139 w 7868507"/>
              <a:gd name="connsiteY107" fmla="*/ 821265 h 1682351"/>
              <a:gd name="connsiteX108" fmla="*/ 4784697 w 7868507"/>
              <a:gd name="connsiteY108" fmla="*/ 823709 h 1682351"/>
              <a:gd name="connsiteX109" fmla="*/ 4782810 w 7868507"/>
              <a:gd name="connsiteY109" fmla="*/ 823507 h 1682351"/>
              <a:gd name="connsiteX110" fmla="*/ 4772164 w 7868507"/>
              <a:gd name="connsiteY110" fmla="*/ 823203 h 1682351"/>
              <a:gd name="connsiteX111" fmla="*/ 4753756 w 7868507"/>
              <a:gd name="connsiteY111" fmla="*/ 843711 h 1682351"/>
              <a:gd name="connsiteX112" fmla="*/ 4727551 w 7868507"/>
              <a:gd name="connsiteY112" fmla="*/ 851537 h 1682351"/>
              <a:gd name="connsiteX113" fmla="*/ 4631760 w 7868507"/>
              <a:gd name="connsiteY113" fmla="*/ 932126 h 1682351"/>
              <a:gd name="connsiteX114" fmla="*/ 4584082 w 7868507"/>
              <a:gd name="connsiteY114" fmla="*/ 949940 h 1682351"/>
              <a:gd name="connsiteX115" fmla="*/ 4523312 w 7868507"/>
              <a:gd name="connsiteY115" fmla="*/ 974005 h 1682351"/>
              <a:gd name="connsiteX116" fmla="*/ 4463504 w 7868507"/>
              <a:gd name="connsiteY116" fmla="*/ 996548 h 1682351"/>
              <a:gd name="connsiteX117" fmla="*/ 4452680 w 7868507"/>
              <a:gd name="connsiteY117" fmla="*/ 1008042 h 1682351"/>
              <a:gd name="connsiteX118" fmla="*/ 4445284 w 7868507"/>
              <a:gd name="connsiteY118" fmla="*/ 1009976 h 1682351"/>
              <a:gd name="connsiteX119" fmla="*/ 4407084 w 7868507"/>
              <a:gd name="connsiteY119" fmla="*/ 1025274 h 1682351"/>
              <a:gd name="connsiteX120" fmla="*/ 4398766 w 7868507"/>
              <a:gd name="connsiteY120" fmla="*/ 1022420 h 1682351"/>
              <a:gd name="connsiteX121" fmla="*/ 4397057 w 7868507"/>
              <a:gd name="connsiteY121" fmla="*/ 1020283 h 1682351"/>
              <a:gd name="connsiteX122" fmla="*/ 4386552 w 7868507"/>
              <a:gd name="connsiteY122" fmla="*/ 1024409 h 1682351"/>
              <a:gd name="connsiteX123" fmla="*/ 4377324 w 7868507"/>
              <a:gd name="connsiteY123" fmla="*/ 1023587 h 1682351"/>
              <a:gd name="connsiteX124" fmla="*/ 4370923 w 7868507"/>
              <a:gd name="connsiteY124" fmla="*/ 1028513 h 1682351"/>
              <a:gd name="connsiteX125" fmla="*/ 4360023 w 7868507"/>
              <a:gd name="connsiteY125" fmla="*/ 1029711 h 1682351"/>
              <a:gd name="connsiteX126" fmla="*/ 4346335 w 7868507"/>
              <a:gd name="connsiteY126" fmla="*/ 1029999 h 1682351"/>
              <a:gd name="connsiteX127" fmla="*/ 4334175 w 7868507"/>
              <a:gd name="connsiteY127" fmla="*/ 1028124 h 1682351"/>
              <a:gd name="connsiteX128" fmla="*/ 4316842 w 7868507"/>
              <a:gd name="connsiteY128" fmla="*/ 1031192 h 1682351"/>
              <a:gd name="connsiteX129" fmla="*/ 4277163 w 7868507"/>
              <a:gd name="connsiteY129" fmla="*/ 1035732 h 1682351"/>
              <a:gd name="connsiteX130" fmla="*/ 4247171 w 7868507"/>
              <a:gd name="connsiteY130" fmla="*/ 1039212 h 1682351"/>
              <a:gd name="connsiteX131" fmla="*/ 4194968 w 7868507"/>
              <a:gd name="connsiteY131" fmla="*/ 1049296 h 1682351"/>
              <a:gd name="connsiteX132" fmla="*/ 4185496 w 7868507"/>
              <a:gd name="connsiteY132" fmla="*/ 1057811 h 1682351"/>
              <a:gd name="connsiteX133" fmla="*/ 4160588 w 7868507"/>
              <a:gd name="connsiteY133" fmla="*/ 1055289 h 1682351"/>
              <a:gd name="connsiteX134" fmla="*/ 4153601 w 7868507"/>
              <a:gd name="connsiteY134" fmla="*/ 1046911 h 1682351"/>
              <a:gd name="connsiteX135" fmla="*/ 4121597 w 7868507"/>
              <a:gd name="connsiteY135" fmla="*/ 1049768 h 1682351"/>
              <a:gd name="connsiteX136" fmla="*/ 4092519 w 7868507"/>
              <a:gd name="connsiteY136" fmla="*/ 1061793 h 1682351"/>
              <a:gd name="connsiteX137" fmla="*/ 4054082 w 7868507"/>
              <a:gd name="connsiteY137" fmla="*/ 1068526 h 1682351"/>
              <a:gd name="connsiteX138" fmla="*/ 4031133 w 7868507"/>
              <a:gd name="connsiteY138" fmla="*/ 1072650 h 1682351"/>
              <a:gd name="connsiteX139" fmla="*/ 3966873 w 7868507"/>
              <a:gd name="connsiteY139" fmla="*/ 1076267 h 1682351"/>
              <a:gd name="connsiteX140" fmla="*/ 3963573 w 7868507"/>
              <a:gd name="connsiteY140" fmla="*/ 1076172 h 1682351"/>
              <a:gd name="connsiteX141" fmla="*/ 3952740 w 7868507"/>
              <a:gd name="connsiteY141" fmla="*/ 1081643 h 1682351"/>
              <a:gd name="connsiteX142" fmla="*/ 3952284 w 7868507"/>
              <a:gd name="connsiteY142" fmla="*/ 1083043 h 1682351"/>
              <a:gd name="connsiteX143" fmla="*/ 3912008 w 7868507"/>
              <a:gd name="connsiteY143" fmla="*/ 1080346 h 1682351"/>
              <a:gd name="connsiteX144" fmla="*/ 3907178 w 7868507"/>
              <a:gd name="connsiteY144" fmla="*/ 1082452 h 1682351"/>
              <a:gd name="connsiteX145" fmla="*/ 3880262 w 7868507"/>
              <a:gd name="connsiteY145" fmla="*/ 1077541 h 1682351"/>
              <a:gd name="connsiteX146" fmla="*/ 3866711 w 7868507"/>
              <a:gd name="connsiteY146" fmla="*/ 1076684 h 1682351"/>
              <a:gd name="connsiteX147" fmla="*/ 3842517 w 7868507"/>
              <a:gd name="connsiteY147" fmla="*/ 1073470 h 1682351"/>
              <a:gd name="connsiteX148" fmla="*/ 3840538 w 7868507"/>
              <a:gd name="connsiteY148" fmla="*/ 1074837 h 1682351"/>
              <a:gd name="connsiteX149" fmla="*/ 3835745 w 7868507"/>
              <a:gd name="connsiteY149" fmla="*/ 1073596 h 1682351"/>
              <a:gd name="connsiteX150" fmla="*/ 3832245 w 7868507"/>
              <a:gd name="connsiteY150" fmla="*/ 1075205 h 1682351"/>
              <a:gd name="connsiteX151" fmla="*/ 3828256 w 7868507"/>
              <a:gd name="connsiteY151" fmla="*/ 1074786 h 1682351"/>
              <a:gd name="connsiteX152" fmla="*/ 3786574 w 7868507"/>
              <a:gd name="connsiteY152" fmla="*/ 1081253 h 1682351"/>
              <a:gd name="connsiteX153" fmla="*/ 3777568 w 7868507"/>
              <a:gd name="connsiteY153" fmla="*/ 1079989 h 1682351"/>
              <a:gd name="connsiteX154" fmla="*/ 3770769 w 7868507"/>
              <a:gd name="connsiteY154" fmla="*/ 1084796 h 1682351"/>
              <a:gd name="connsiteX155" fmla="*/ 3742056 w 7868507"/>
              <a:gd name="connsiteY155" fmla="*/ 1086062 h 1682351"/>
              <a:gd name="connsiteX156" fmla="*/ 3732135 w 7868507"/>
              <a:gd name="connsiteY156" fmla="*/ 1082300 h 1682351"/>
              <a:gd name="connsiteX157" fmla="*/ 3722961 w 7868507"/>
              <a:gd name="connsiteY157" fmla="*/ 1079602 h 1682351"/>
              <a:gd name="connsiteX158" fmla="*/ 3721773 w 7868507"/>
              <a:gd name="connsiteY158" fmla="*/ 1079610 h 1682351"/>
              <a:gd name="connsiteX159" fmla="*/ 3709837 w 7868507"/>
              <a:gd name="connsiteY159" fmla="*/ 1079694 h 1682351"/>
              <a:gd name="connsiteX160" fmla="*/ 3687629 w 7868507"/>
              <a:gd name="connsiteY160" fmla="*/ 1079849 h 1682351"/>
              <a:gd name="connsiteX161" fmla="*/ 3644574 w 7868507"/>
              <a:gd name="connsiteY161" fmla="*/ 1083439 h 1682351"/>
              <a:gd name="connsiteX162" fmla="*/ 3547156 w 7868507"/>
              <a:gd name="connsiteY162" fmla="*/ 1066356 h 1682351"/>
              <a:gd name="connsiteX163" fmla="*/ 3408831 w 7868507"/>
              <a:gd name="connsiteY163" fmla="*/ 1075438 h 1682351"/>
              <a:gd name="connsiteX164" fmla="*/ 3114039 w 7868507"/>
              <a:gd name="connsiteY164" fmla="*/ 1109327 h 1682351"/>
              <a:gd name="connsiteX165" fmla="*/ 3051319 w 7868507"/>
              <a:gd name="connsiteY165" fmla="*/ 1116688 h 1682351"/>
              <a:gd name="connsiteX166" fmla="*/ 3010058 w 7868507"/>
              <a:gd name="connsiteY166" fmla="*/ 1118821 h 1682351"/>
              <a:gd name="connsiteX167" fmla="*/ 2941155 w 7868507"/>
              <a:gd name="connsiteY167" fmla="*/ 1141827 h 1682351"/>
              <a:gd name="connsiteX168" fmla="*/ 2862733 w 7868507"/>
              <a:gd name="connsiteY168" fmla="*/ 1149849 h 1682351"/>
              <a:gd name="connsiteX169" fmla="*/ 2762853 w 7868507"/>
              <a:gd name="connsiteY169" fmla="*/ 1155888 h 1682351"/>
              <a:gd name="connsiteX170" fmla="*/ 2735957 w 7868507"/>
              <a:gd name="connsiteY170" fmla="*/ 1166296 h 1682351"/>
              <a:gd name="connsiteX171" fmla="*/ 2697453 w 7868507"/>
              <a:gd name="connsiteY171" fmla="*/ 1175920 h 1682351"/>
              <a:gd name="connsiteX172" fmla="*/ 2630587 w 7868507"/>
              <a:gd name="connsiteY172" fmla="*/ 1198561 h 1682351"/>
              <a:gd name="connsiteX173" fmla="*/ 2554087 w 7868507"/>
              <a:gd name="connsiteY173" fmla="*/ 1210615 h 1682351"/>
              <a:gd name="connsiteX174" fmla="*/ 2466063 w 7868507"/>
              <a:gd name="connsiteY174" fmla="*/ 1202949 h 1682351"/>
              <a:gd name="connsiteX175" fmla="*/ 2417946 w 7868507"/>
              <a:gd name="connsiteY175" fmla="*/ 1202719 h 1682351"/>
              <a:gd name="connsiteX176" fmla="*/ 2258819 w 7868507"/>
              <a:gd name="connsiteY176" fmla="*/ 1200304 h 1682351"/>
              <a:gd name="connsiteX177" fmla="*/ 2148771 w 7868507"/>
              <a:gd name="connsiteY177" fmla="*/ 1198564 h 1682351"/>
              <a:gd name="connsiteX178" fmla="*/ 2117137 w 7868507"/>
              <a:gd name="connsiteY178" fmla="*/ 1207800 h 1682351"/>
              <a:gd name="connsiteX179" fmla="*/ 2064067 w 7868507"/>
              <a:gd name="connsiteY179" fmla="*/ 1222897 h 1682351"/>
              <a:gd name="connsiteX180" fmla="*/ 2011154 w 7868507"/>
              <a:gd name="connsiteY180" fmla="*/ 1227589 h 1682351"/>
              <a:gd name="connsiteX181" fmla="*/ 1967562 w 7868507"/>
              <a:gd name="connsiteY181" fmla="*/ 1238053 h 1682351"/>
              <a:gd name="connsiteX182" fmla="*/ 1925305 w 7868507"/>
              <a:gd name="connsiteY182" fmla="*/ 1239652 h 1682351"/>
              <a:gd name="connsiteX183" fmla="*/ 1903633 w 7868507"/>
              <a:gd name="connsiteY183" fmla="*/ 1234971 h 1682351"/>
              <a:gd name="connsiteX184" fmla="*/ 1878608 w 7868507"/>
              <a:gd name="connsiteY184" fmla="*/ 1229903 h 1682351"/>
              <a:gd name="connsiteX185" fmla="*/ 1843617 w 7868507"/>
              <a:gd name="connsiteY185" fmla="*/ 1224887 h 1682351"/>
              <a:gd name="connsiteX186" fmla="*/ 1749265 w 7868507"/>
              <a:gd name="connsiteY186" fmla="*/ 1228560 h 1682351"/>
              <a:gd name="connsiteX187" fmla="*/ 1650050 w 7868507"/>
              <a:gd name="connsiteY187" fmla="*/ 1231064 h 1682351"/>
              <a:gd name="connsiteX188" fmla="*/ 1625906 w 7868507"/>
              <a:gd name="connsiteY188" fmla="*/ 1240466 h 1682351"/>
              <a:gd name="connsiteX189" fmla="*/ 1625638 w 7868507"/>
              <a:gd name="connsiteY189" fmla="*/ 1243542 h 1682351"/>
              <a:gd name="connsiteX190" fmla="*/ 1621994 w 7868507"/>
              <a:gd name="connsiteY190" fmla="*/ 1248302 h 1682351"/>
              <a:gd name="connsiteX191" fmla="*/ 1615654 w 7868507"/>
              <a:gd name="connsiteY191" fmla="*/ 1259137 h 1682351"/>
              <a:gd name="connsiteX192" fmla="*/ 1602888 w 7868507"/>
              <a:gd name="connsiteY192" fmla="*/ 1274010 h 1682351"/>
              <a:gd name="connsiteX193" fmla="*/ 1602366 w 7868507"/>
              <a:gd name="connsiteY193" fmla="*/ 1273557 h 1682351"/>
              <a:gd name="connsiteX194" fmla="*/ 1597689 w 7868507"/>
              <a:gd name="connsiteY194" fmla="*/ 1274721 h 1682351"/>
              <a:gd name="connsiteX195" fmla="*/ 1566332 w 7868507"/>
              <a:gd name="connsiteY195" fmla="*/ 1278948 h 1682351"/>
              <a:gd name="connsiteX196" fmla="*/ 1555040 w 7868507"/>
              <a:gd name="connsiteY196" fmla="*/ 1293696 h 1682351"/>
              <a:gd name="connsiteX197" fmla="*/ 1552558 w 7868507"/>
              <a:gd name="connsiteY197" fmla="*/ 1296317 h 1682351"/>
              <a:gd name="connsiteX198" fmla="*/ 1552423 w 7868507"/>
              <a:gd name="connsiteY198" fmla="*/ 1296224 h 1682351"/>
              <a:gd name="connsiteX199" fmla="*/ 1549631 w 7868507"/>
              <a:gd name="connsiteY199" fmla="*/ 1298702 h 1682351"/>
              <a:gd name="connsiteX200" fmla="*/ 1518013 w 7868507"/>
              <a:gd name="connsiteY200" fmla="*/ 1301677 h 1682351"/>
              <a:gd name="connsiteX201" fmla="*/ 1479156 w 7868507"/>
              <a:gd name="connsiteY201" fmla="*/ 1316098 h 1682351"/>
              <a:gd name="connsiteX202" fmla="*/ 1441079 w 7868507"/>
              <a:gd name="connsiteY202" fmla="*/ 1332684 h 1682351"/>
              <a:gd name="connsiteX203" fmla="*/ 1427483 w 7868507"/>
              <a:gd name="connsiteY203" fmla="*/ 1339810 h 1682351"/>
              <a:gd name="connsiteX204" fmla="*/ 1402408 w 7868507"/>
              <a:gd name="connsiteY204" fmla="*/ 1347572 h 1682351"/>
              <a:gd name="connsiteX205" fmla="*/ 1390401 w 7868507"/>
              <a:gd name="connsiteY205" fmla="*/ 1348064 h 1682351"/>
              <a:gd name="connsiteX206" fmla="*/ 1389965 w 7868507"/>
              <a:gd name="connsiteY206" fmla="*/ 1348612 h 1682351"/>
              <a:gd name="connsiteX207" fmla="*/ 1388601 w 7868507"/>
              <a:gd name="connsiteY207" fmla="*/ 1346953 h 1682351"/>
              <a:gd name="connsiteX208" fmla="*/ 1380844 w 7868507"/>
              <a:gd name="connsiteY208" fmla="*/ 1350384 h 1682351"/>
              <a:gd name="connsiteX209" fmla="*/ 1378861 w 7868507"/>
              <a:gd name="connsiteY209" fmla="*/ 1352221 h 1682351"/>
              <a:gd name="connsiteX210" fmla="*/ 1375758 w 7868507"/>
              <a:gd name="connsiteY210" fmla="*/ 1353731 h 1682351"/>
              <a:gd name="connsiteX211" fmla="*/ 1375650 w 7868507"/>
              <a:gd name="connsiteY211" fmla="*/ 1353592 h 1682351"/>
              <a:gd name="connsiteX212" fmla="*/ 1372804 w 7868507"/>
              <a:gd name="connsiteY212" fmla="*/ 1355351 h 1682351"/>
              <a:gd name="connsiteX213" fmla="*/ 1359249 w 7868507"/>
              <a:gd name="connsiteY213" fmla="*/ 1366189 h 1682351"/>
              <a:gd name="connsiteX214" fmla="*/ 1340780 w 7868507"/>
              <a:gd name="connsiteY214" fmla="*/ 1366894 h 1682351"/>
              <a:gd name="connsiteX215" fmla="*/ 1337816 w 7868507"/>
              <a:gd name="connsiteY215" fmla="*/ 1359128 h 1682351"/>
              <a:gd name="connsiteX216" fmla="*/ 1335560 w 7868507"/>
              <a:gd name="connsiteY216" fmla="*/ 1360910 h 1682351"/>
              <a:gd name="connsiteX217" fmla="*/ 1331292 w 7868507"/>
              <a:gd name="connsiteY217" fmla="*/ 1365723 h 1682351"/>
              <a:gd name="connsiteX218" fmla="*/ 1329826 w 7868507"/>
              <a:gd name="connsiteY218" fmla="*/ 1365581 h 1682351"/>
              <a:gd name="connsiteX219" fmla="*/ 1315524 w 7868507"/>
              <a:gd name="connsiteY219" fmla="*/ 1370869 h 1682351"/>
              <a:gd name="connsiteX220" fmla="*/ 1311310 w 7868507"/>
              <a:gd name="connsiteY220" fmla="*/ 1368878 h 1682351"/>
              <a:gd name="connsiteX221" fmla="*/ 1309448 w 7868507"/>
              <a:gd name="connsiteY221" fmla="*/ 1368851 h 1682351"/>
              <a:gd name="connsiteX222" fmla="*/ 1301298 w 7868507"/>
              <a:gd name="connsiteY222" fmla="*/ 1377498 h 1682351"/>
              <a:gd name="connsiteX223" fmla="*/ 1296925 w 7868507"/>
              <a:gd name="connsiteY223" fmla="*/ 1380996 h 1682351"/>
              <a:gd name="connsiteX224" fmla="*/ 1269267 w 7868507"/>
              <a:gd name="connsiteY224" fmla="*/ 1411589 h 1682351"/>
              <a:gd name="connsiteX225" fmla="*/ 1221707 w 7868507"/>
              <a:gd name="connsiteY225" fmla="*/ 1427353 h 1682351"/>
              <a:gd name="connsiteX226" fmla="*/ 1173283 w 7868507"/>
              <a:gd name="connsiteY226" fmla="*/ 1444522 h 1682351"/>
              <a:gd name="connsiteX227" fmla="*/ 1135382 w 7868507"/>
              <a:gd name="connsiteY227" fmla="*/ 1456933 h 1682351"/>
              <a:gd name="connsiteX228" fmla="*/ 1055416 w 7868507"/>
              <a:gd name="connsiteY228" fmla="*/ 1526389 h 1682351"/>
              <a:gd name="connsiteX229" fmla="*/ 1034752 w 7868507"/>
              <a:gd name="connsiteY229" fmla="*/ 1531257 h 1682351"/>
              <a:gd name="connsiteX230" fmla="*/ 1018956 w 7868507"/>
              <a:gd name="connsiteY230" fmla="*/ 1549595 h 1682351"/>
              <a:gd name="connsiteX231" fmla="*/ 1010858 w 7868507"/>
              <a:gd name="connsiteY231" fmla="*/ 1548110 h 1682351"/>
              <a:gd name="connsiteX232" fmla="*/ 1009435 w 7868507"/>
              <a:gd name="connsiteY232" fmla="*/ 1547700 h 1682351"/>
              <a:gd name="connsiteX233" fmla="*/ 1004312 w 7868507"/>
              <a:gd name="connsiteY233" fmla="*/ 1549413 h 1682351"/>
              <a:gd name="connsiteX234" fmla="*/ 1002155 w 7868507"/>
              <a:gd name="connsiteY234" fmla="*/ 1545703 h 1682351"/>
              <a:gd name="connsiteX235" fmla="*/ 993932 w 7868507"/>
              <a:gd name="connsiteY235" fmla="*/ 1545275 h 1682351"/>
              <a:gd name="connsiteX236" fmla="*/ 984702 w 7868507"/>
              <a:gd name="connsiteY236" fmla="*/ 1549599 h 1682351"/>
              <a:gd name="connsiteX237" fmla="*/ 951832 w 7868507"/>
              <a:gd name="connsiteY237" fmla="*/ 1564506 h 1682351"/>
              <a:gd name="connsiteX238" fmla="*/ 946909 w 7868507"/>
              <a:gd name="connsiteY238" fmla="*/ 1569506 h 1682351"/>
              <a:gd name="connsiteX239" fmla="*/ 930061 w 7868507"/>
              <a:gd name="connsiteY239" fmla="*/ 1573784 h 1682351"/>
              <a:gd name="connsiteX240" fmla="*/ 929189 w 7868507"/>
              <a:gd name="connsiteY240" fmla="*/ 1575061 h 1682351"/>
              <a:gd name="connsiteX241" fmla="*/ 913074 w 7868507"/>
              <a:gd name="connsiteY241" fmla="*/ 1580907 h 1682351"/>
              <a:gd name="connsiteX242" fmla="*/ 885532 w 7868507"/>
              <a:gd name="connsiteY242" fmla="*/ 1596205 h 1682351"/>
              <a:gd name="connsiteX243" fmla="*/ 879535 w 7868507"/>
              <a:gd name="connsiteY243" fmla="*/ 1593350 h 1682351"/>
              <a:gd name="connsiteX244" fmla="*/ 878302 w 7868507"/>
              <a:gd name="connsiteY244" fmla="*/ 1591213 h 1682351"/>
              <a:gd name="connsiteX245" fmla="*/ 870728 w 7868507"/>
              <a:gd name="connsiteY245" fmla="*/ 1595340 h 1682351"/>
              <a:gd name="connsiteX246" fmla="*/ 864075 w 7868507"/>
              <a:gd name="connsiteY246" fmla="*/ 1594517 h 1682351"/>
              <a:gd name="connsiteX247" fmla="*/ 859460 w 7868507"/>
              <a:gd name="connsiteY247" fmla="*/ 1599444 h 1682351"/>
              <a:gd name="connsiteX248" fmla="*/ 851601 w 7868507"/>
              <a:gd name="connsiteY248" fmla="*/ 1600641 h 1682351"/>
              <a:gd name="connsiteX249" fmla="*/ 841730 w 7868507"/>
              <a:gd name="connsiteY249" fmla="*/ 1600929 h 1682351"/>
              <a:gd name="connsiteX250" fmla="*/ 832963 w 7868507"/>
              <a:gd name="connsiteY250" fmla="*/ 1599055 h 1682351"/>
              <a:gd name="connsiteX251" fmla="*/ 820466 w 7868507"/>
              <a:gd name="connsiteY251" fmla="*/ 1602123 h 1682351"/>
              <a:gd name="connsiteX252" fmla="*/ 791859 w 7868507"/>
              <a:gd name="connsiteY252" fmla="*/ 1606663 h 1682351"/>
              <a:gd name="connsiteX253" fmla="*/ 770233 w 7868507"/>
              <a:gd name="connsiteY253" fmla="*/ 1610142 h 1682351"/>
              <a:gd name="connsiteX254" fmla="*/ 732594 w 7868507"/>
              <a:gd name="connsiteY254" fmla="*/ 1620226 h 1682351"/>
              <a:gd name="connsiteX255" fmla="*/ 725765 w 7868507"/>
              <a:gd name="connsiteY255" fmla="*/ 1628741 h 1682351"/>
              <a:gd name="connsiteX256" fmla="*/ 707807 w 7868507"/>
              <a:gd name="connsiteY256" fmla="*/ 1626219 h 1682351"/>
              <a:gd name="connsiteX257" fmla="*/ 702769 w 7868507"/>
              <a:gd name="connsiteY257" fmla="*/ 1617842 h 1682351"/>
              <a:gd name="connsiteX258" fmla="*/ 679694 w 7868507"/>
              <a:gd name="connsiteY258" fmla="*/ 1620699 h 1682351"/>
              <a:gd name="connsiteX259" fmla="*/ 658729 w 7868507"/>
              <a:gd name="connsiteY259" fmla="*/ 1632723 h 1682351"/>
              <a:gd name="connsiteX260" fmla="*/ 631015 w 7868507"/>
              <a:gd name="connsiteY260" fmla="*/ 1639457 h 1682351"/>
              <a:gd name="connsiteX261" fmla="*/ 614469 w 7868507"/>
              <a:gd name="connsiteY261" fmla="*/ 1643580 h 1682351"/>
              <a:gd name="connsiteX262" fmla="*/ 568137 w 7868507"/>
              <a:gd name="connsiteY262" fmla="*/ 1647197 h 1682351"/>
              <a:gd name="connsiteX263" fmla="*/ 565757 w 7868507"/>
              <a:gd name="connsiteY263" fmla="*/ 1647102 h 1682351"/>
              <a:gd name="connsiteX264" fmla="*/ 557947 w 7868507"/>
              <a:gd name="connsiteY264" fmla="*/ 1652573 h 1682351"/>
              <a:gd name="connsiteX265" fmla="*/ 557617 w 7868507"/>
              <a:gd name="connsiteY265" fmla="*/ 1653973 h 1682351"/>
              <a:gd name="connsiteX266" fmla="*/ 528578 w 7868507"/>
              <a:gd name="connsiteY266" fmla="*/ 1651276 h 1682351"/>
              <a:gd name="connsiteX267" fmla="*/ 525096 w 7868507"/>
              <a:gd name="connsiteY267" fmla="*/ 1653383 h 1682351"/>
              <a:gd name="connsiteX268" fmla="*/ 505689 w 7868507"/>
              <a:gd name="connsiteY268" fmla="*/ 1648471 h 1682351"/>
              <a:gd name="connsiteX269" fmla="*/ 495919 w 7868507"/>
              <a:gd name="connsiteY269" fmla="*/ 1647615 h 1682351"/>
              <a:gd name="connsiteX270" fmla="*/ 478476 w 7868507"/>
              <a:gd name="connsiteY270" fmla="*/ 1644401 h 1682351"/>
              <a:gd name="connsiteX271" fmla="*/ 477049 w 7868507"/>
              <a:gd name="connsiteY271" fmla="*/ 1645767 h 1682351"/>
              <a:gd name="connsiteX272" fmla="*/ 473592 w 7868507"/>
              <a:gd name="connsiteY272" fmla="*/ 1644526 h 1682351"/>
              <a:gd name="connsiteX273" fmla="*/ 471069 w 7868507"/>
              <a:gd name="connsiteY273" fmla="*/ 1646136 h 1682351"/>
              <a:gd name="connsiteX274" fmla="*/ 468193 w 7868507"/>
              <a:gd name="connsiteY274" fmla="*/ 1645716 h 1682351"/>
              <a:gd name="connsiteX275" fmla="*/ 438139 w 7868507"/>
              <a:gd name="connsiteY275" fmla="*/ 1652183 h 1682351"/>
              <a:gd name="connsiteX276" fmla="*/ 431647 w 7868507"/>
              <a:gd name="connsiteY276" fmla="*/ 1650919 h 1682351"/>
              <a:gd name="connsiteX277" fmla="*/ 426745 w 7868507"/>
              <a:gd name="connsiteY277" fmla="*/ 1655727 h 1682351"/>
              <a:gd name="connsiteX278" fmla="*/ 406042 w 7868507"/>
              <a:gd name="connsiteY278" fmla="*/ 1656992 h 1682351"/>
              <a:gd name="connsiteX279" fmla="*/ 398889 w 7868507"/>
              <a:gd name="connsiteY279" fmla="*/ 1653230 h 1682351"/>
              <a:gd name="connsiteX280" fmla="*/ 392275 w 7868507"/>
              <a:gd name="connsiteY280" fmla="*/ 1650533 h 1682351"/>
              <a:gd name="connsiteX281" fmla="*/ 391417 w 7868507"/>
              <a:gd name="connsiteY281" fmla="*/ 1650540 h 1682351"/>
              <a:gd name="connsiteX282" fmla="*/ 382811 w 7868507"/>
              <a:gd name="connsiteY282" fmla="*/ 1650624 h 1682351"/>
              <a:gd name="connsiteX283" fmla="*/ 366800 w 7868507"/>
              <a:gd name="connsiteY283" fmla="*/ 1650779 h 1682351"/>
              <a:gd name="connsiteX284" fmla="*/ 335757 w 7868507"/>
              <a:gd name="connsiteY284" fmla="*/ 1654369 h 1682351"/>
              <a:gd name="connsiteX285" fmla="*/ 265518 w 7868507"/>
              <a:gd name="connsiteY285" fmla="*/ 1637286 h 1682351"/>
              <a:gd name="connsiteX286" fmla="*/ 165785 w 7868507"/>
              <a:gd name="connsiteY286" fmla="*/ 1646368 h 1682351"/>
              <a:gd name="connsiteX287" fmla="*/ 5771 w 7868507"/>
              <a:gd name="connsiteY287" fmla="*/ 1682351 h 1682351"/>
              <a:gd name="connsiteX288" fmla="*/ 0 w 7868507"/>
              <a:gd name="connsiteY288" fmla="*/ 1682121 h 1682351"/>
              <a:gd name="connsiteX289" fmla="*/ 0 w 7868507"/>
              <a:gd name="connsiteY289" fmla="*/ 208540 h 1682351"/>
              <a:gd name="connsiteX290" fmla="*/ 1 w 7868507"/>
              <a:gd name="connsiteY290" fmla="*/ 208540 h 168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Lst>
            <a:rect l="l" t="t" r="r" b="b"/>
            <a:pathLst>
              <a:path w="7868507" h="1682351">
                <a:moveTo>
                  <a:pt x="0" y="0"/>
                </a:moveTo>
                <a:lnTo>
                  <a:pt x="7868507" y="0"/>
                </a:lnTo>
                <a:lnTo>
                  <a:pt x="7865866" y="1824"/>
                </a:lnTo>
                <a:cubicBezTo>
                  <a:pt x="7856431" y="8442"/>
                  <a:pt x="7838680" y="21037"/>
                  <a:pt x="7837561" y="21679"/>
                </a:cubicBezTo>
                <a:cubicBezTo>
                  <a:pt x="7827334" y="28887"/>
                  <a:pt x="7786488" y="47703"/>
                  <a:pt x="7769454" y="43813"/>
                </a:cubicBezTo>
                <a:cubicBezTo>
                  <a:pt x="7776715" y="51976"/>
                  <a:pt x="7698773" y="52885"/>
                  <a:pt x="7695485" y="61050"/>
                </a:cubicBezTo>
                <a:cubicBezTo>
                  <a:pt x="7694124" y="67654"/>
                  <a:pt x="7669858" y="70842"/>
                  <a:pt x="7662356" y="73131"/>
                </a:cubicBezTo>
                <a:cubicBezTo>
                  <a:pt x="7657288" y="79798"/>
                  <a:pt x="7615644" y="67260"/>
                  <a:pt x="7602203" y="99894"/>
                </a:cubicBezTo>
                <a:cubicBezTo>
                  <a:pt x="7564102" y="102340"/>
                  <a:pt x="7563677" y="146948"/>
                  <a:pt x="7533256" y="141638"/>
                </a:cubicBezTo>
                <a:cubicBezTo>
                  <a:pt x="7525393" y="142116"/>
                  <a:pt x="7522481" y="163449"/>
                  <a:pt x="7516926" y="165418"/>
                </a:cubicBezTo>
                <a:lnTo>
                  <a:pt x="7488994" y="178287"/>
                </a:lnTo>
                <a:lnTo>
                  <a:pt x="7478335" y="185700"/>
                </a:lnTo>
                <a:lnTo>
                  <a:pt x="7458526" y="189157"/>
                </a:lnTo>
                <a:cubicBezTo>
                  <a:pt x="7448729" y="190298"/>
                  <a:pt x="7435680" y="189564"/>
                  <a:pt x="7419554" y="192546"/>
                </a:cubicBezTo>
                <a:cubicBezTo>
                  <a:pt x="7391848" y="201320"/>
                  <a:pt x="7364551" y="190112"/>
                  <a:pt x="7347574" y="213028"/>
                </a:cubicBezTo>
                <a:cubicBezTo>
                  <a:pt x="7289734" y="215419"/>
                  <a:pt x="7263297" y="236052"/>
                  <a:pt x="7205646" y="228570"/>
                </a:cubicBezTo>
                <a:cubicBezTo>
                  <a:pt x="7219384" y="234481"/>
                  <a:pt x="7148985" y="225303"/>
                  <a:pt x="7132082" y="240066"/>
                </a:cubicBezTo>
                <a:cubicBezTo>
                  <a:pt x="7098097" y="244851"/>
                  <a:pt x="7078927" y="243254"/>
                  <a:pt x="7026584" y="249305"/>
                </a:cubicBezTo>
                <a:cubicBezTo>
                  <a:pt x="6982005" y="255885"/>
                  <a:pt x="6975045" y="256084"/>
                  <a:pt x="6949796" y="259619"/>
                </a:cubicBezTo>
                <a:lnTo>
                  <a:pt x="6850243" y="278486"/>
                </a:lnTo>
                <a:lnTo>
                  <a:pt x="6848972" y="279419"/>
                </a:lnTo>
                <a:cubicBezTo>
                  <a:pt x="6842431" y="281915"/>
                  <a:pt x="6837674" y="282132"/>
                  <a:pt x="6833720" y="281340"/>
                </a:cubicBezTo>
                <a:lnTo>
                  <a:pt x="6796601" y="279778"/>
                </a:lnTo>
                <a:lnTo>
                  <a:pt x="6793249" y="281365"/>
                </a:lnTo>
                <a:lnTo>
                  <a:pt x="6761214" y="283216"/>
                </a:lnTo>
                <a:cubicBezTo>
                  <a:pt x="6761188" y="283490"/>
                  <a:pt x="6761163" y="283765"/>
                  <a:pt x="6761137" y="284040"/>
                </a:cubicBezTo>
                <a:cubicBezTo>
                  <a:pt x="6760237" y="285931"/>
                  <a:pt x="6758196" y="287407"/>
                  <a:pt x="6753708" y="288053"/>
                </a:cubicBezTo>
                <a:cubicBezTo>
                  <a:pt x="6765963" y="298767"/>
                  <a:pt x="6752991" y="292938"/>
                  <a:pt x="6738673" y="293899"/>
                </a:cubicBezTo>
                <a:cubicBezTo>
                  <a:pt x="6725584" y="299105"/>
                  <a:pt x="6686848" y="314912"/>
                  <a:pt x="6675177" y="319284"/>
                </a:cubicBezTo>
                <a:lnTo>
                  <a:pt x="6668648" y="320128"/>
                </a:lnTo>
                <a:cubicBezTo>
                  <a:pt x="6668631" y="320193"/>
                  <a:pt x="6668614" y="320260"/>
                  <a:pt x="6668596" y="320325"/>
                </a:cubicBezTo>
                <a:cubicBezTo>
                  <a:pt x="6667339" y="320894"/>
                  <a:pt x="6665255" y="321316"/>
                  <a:pt x="6661861" y="321574"/>
                </a:cubicBezTo>
                <a:lnTo>
                  <a:pt x="6644079" y="323301"/>
                </a:lnTo>
                <a:lnTo>
                  <a:pt x="6640227" y="325063"/>
                </a:lnTo>
                <a:lnTo>
                  <a:pt x="6639422" y="327491"/>
                </a:lnTo>
                <a:lnTo>
                  <a:pt x="6617073" y="336554"/>
                </a:lnTo>
                <a:cubicBezTo>
                  <a:pt x="6605813" y="334764"/>
                  <a:pt x="6572341" y="351494"/>
                  <a:pt x="6565938" y="354459"/>
                </a:cubicBezTo>
                <a:lnTo>
                  <a:pt x="6506395" y="372715"/>
                </a:lnTo>
                <a:cubicBezTo>
                  <a:pt x="6446059" y="407226"/>
                  <a:pt x="6413333" y="405459"/>
                  <a:pt x="6366803" y="421832"/>
                </a:cubicBezTo>
                <a:cubicBezTo>
                  <a:pt x="6324390" y="424230"/>
                  <a:pt x="6284368" y="425700"/>
                  <a:pt x="6245343" y="435559"/>
                </a:cubicBezTo>
                <a:cubicBezTo>
                  <a:pt x="6215336" y="440142"/>
                  <a:pt x="6196358" y="442032"/>
                  <a:pt x="6186762" y="449329"/>
                </a:cubicBezTo>
                <a:lnTo>
                  <a:pt x="6151870" y="456667"/>
                </a:lnTo>
                <a:lnTo>
                  <a:pt x="6094791" y="467108"/>
                </a:lnTo>
                <a:cubicBezTo>
                  <a:pt x="6094657" y="467835"/>
                  <a:pt x="6094521" y="468561"/>
                  <a:pt x="6094387" y="469288"/>
                </a:cubicBezTo>
                <a:lnTo>
                  <a:pt x="6088888" y="472662"/>
                </a:lnTo>
                <a:lnTo>
                  <a:pt x="6079322" y="480342"/>
                </a:lnTo>
                <a:lnTo>
                  <a:pt x="6060058" y="490885"/>
                </a:lnTo>
                <a:lnTo>
                  <a:pt x="6059271" y="490563"/>
                </a:lnTo>
                <a:cubicBezTo>
                  <a:pt x="6057130" y="490070"/>
                  <a:pt x="6054850" y="490140"/>
                  <a:pt x="6052214" y="491388"/>
                </a:cubicBezTo>
                <a:cubicBezTo>
                  <a:pt x="6043152" y="492025"/>
                  <a:pt x="6015622" y="492143"/>
                  <a:pt x="6004898" y="494385"/>
                </a:cubicBezTo>
                <a:cubicBezTo>
                  <a:pt x="5999647" y="497933"/>
                  <a:pt x="5993947" y="501457"/>
                  <a:pt x="5987859" y="504838"/>
                </a:cubicBezTo>
                <a:lnTo>
                  <a:pt x="5984113" y="506697"/>
                </a:lnTo>
                <a:lnTo>
                  <a:pt x="5983909" y="506630"/>
                </a:lnTo>
                <a:cubicBezTo>
                  <a:pt x="5982816" y="506817"/>
                  <a:pt x="5981478" y="507345"/>
                  <a:pt x="5979696" y="508387"/>
                </a:cubicBezTo>
                <a:lnTo>
                  <a:pt x="5931986" y="510495"/>
                </a:lnTo>
                <a:cubicBezTo>
                  <a:pt x="5909485" y="515471"/>
                  <a:pt x="5891640" y="509415"/>
                  <a:pt x="5873354" y="520717"/>
                </a:cubicBezTo>
                <a:cubicBezTo>
                  <a:pt x="5862814" y="523027"/>
                  <a:pt x="5852640" y="524240"/>
                  <a:pt x="5843006" y="525739"/>
                </a:cubicBezTo>
                <a:lnTo>
                  <a:pt x="5825737" y="530029"/>
                </a:lnTo>
                <a:lnTo>
                  <a:pt x="5812271" y="536366"/>
                </a:lnTo>
                <a:cubicBezTo>
                  <a:pt x="5756812" y="585055"/>
                  <a:pt x="5726733" y="582561"/>
                  <a:pt x="5683965" y="605660"/>
                </a:cubicBezTo>
                <a:cubicBezTo>
                  <a:pt x="5644981" y="609044"/>
                  <a:pt x="5608194" y="611118"/>
                  <a:pt x="5572324" y="625027"/>
                </a:cubicBezTo>
                <a:lnTo>
                  <a:pt x="5556903" y="628786"/>
                </a:lnTo>
                <a:lnTo>
                  <a:pt x="5553544" y="627847"/>
                </a:lnTo>
                <a:lnTo>
                  <a:pt x="5526889" y="632098"/>
                </a:lnTo>
                <a:lnTo>
                  <a:pt x="5521078" y="637584"/>
                </a:lnTo>
                <a:lnTo>
                  <a:pt x="5512534" y="637267"/>
                </a:lnTo>
                <a:cubicBezTo>
                  <a:pt x="5504747" y="639009"/>
                  <a:pt x="5481345" y="646244"/>
                  <a:pt x="5474353" y="648039"/>
                </a:cubicBezTo>
                <a:lnTo>
                  <a:pt x="5470584" y="648039"/>
                </a:lnTo>
                <a:lnTo>
                  <a:pt x="5467496" y="650003"/>
                </a:lnTo>
                <a:lnTo>
                  <a:pt x="5462885" y="649269"/>
                </a:lnTo>
                <a:lnTo>
                  <a:pt x="5461190" y="650833"/>
                </a:lnTo>
                <a:lnTo>
                  <a:pt x="5438256" y="650162"/>
                </a:lnTo>
                <a:lnTo>
                  <a:pt x="5425515" y="650724"/>
                </a:lnTo>
                <a:lnTo>
                  <a:pt x="5399851" y="648648"/>
                </a:lnTo>
                <a:lnTo>
                  <a:pt x="5395578" y="651245"/>
                </a:lnTo>
                <a:lnTo>
                  <a:pt x="5357693" y="652764"/>
                </a:lnTo>
                <a:cubicBezTo>
                  <a:pt x="5357603" y="653244"/>
                  <a:pt x="5357512" y="653723"/>
                  <a:pt x="5357422" y="654203"/>
                </a:cubicBezTo>
                <a:lnTo>
                  <a:pt x="5347920" y="660769"/>
                </a:lnTo>
                <a:lnTo>
                  <a:pt x="5344829" y="661019"/>
                </a:lnTo>
                <a:cubicBezTo>
                  <a:pt x="5307153" y="665059"/>
                  <a:pt x="5332651" y="677514"/>
                  <a:pt x="5285263" y="671313"/>
                </a:cubicBezTo>
                <a:cubicBezTo>
                  <a:pt x="5280405" y="677746"/>
                  <a:pt x="5274454" y="678943"/>
                  <a:pt x="5264305" y="677803"/>
                </a:cubicBezTo>
                <a:cubicBezTo>
                  <a:pt x="5246014" y="680189"/>
                  <a:pt x="5247969" y="694161"/>
                  <a:pt x="5229182" y="688503"/>
                </a:cubicBezTo>
                <a:cubicBezTo>
                  <a:pt x="5232786" y="695611"/>
                  <a:pt x="5194630" y="696876"/>
                  <a:pt x="5203382" y="703484"/>
                </a:cubicBezTo>
                <a:cubicBezTo>
                  <a:pt x="5191747" y="712293"/>
                  <a:pt x="5185418" y="701775"/>
                  <a:pt x="5173833" y="709660"/>
                </a:cubicBezTo>
                <a:cubicBezTo>
                  <a:pt x="5160556" y="713156"/>
                  <a:pt x="5181164" y="700314"/>
                  <a:pt x="5166382" y="702062"/>
                </a:cubicBezTo>
                <a:cubicBezTo>
                  <a:pt x="5152981" y="704685"/>
                  <a:pt x="5149341" y="697471"/>
                  <a:pt x="5142858" y="702153"/>
                </a:cubicBezTo>
                <a:cubicBezTo>
                  <a:pt x="5140697" y="703712"/>
                  <a:pt x="5138223" y="706594"/>
                  <a:pt x="5134964" y="711602"/>
                </a:cubicBezTo>
                <a:cubicBezTo>
                  <a:pt x="5116062" y="710281"/>
                  <a:pt x="5112766" y="718879"/>
                  <a:pt x="5087368" y="727066"/>
                </a:cubicBezTo>
                <a:cubicBezTo>
                  <a:pt x="5076462" y="724359"/>
                  <a:pt x="5067967" y="727957"/>
                  <a:pt x="5059763" y="733651"/>
                </a:cubicBezTo>
                <a:cubicBezTo>
                  <a:pt x="5047285" y="735133"/>
                  <a:pt x="5035444" y="738447"/>
                  <a:pt x="5023240" y="742299"/>
                </a:cubicBezTo>
                <a:lnTo>
                  <a:pt x="5007406" y="747156"/>
                </a:lnTo>
                <a:lnTo>
                  <a:pt x="4995851" y="746560"/>
                </a:lnTo>
                <a:cubicBezTo>
                  <a:pt x="4991224" y="747463"/>
                  <a:pt x="4986919" y="747840"/>
                  <a:pt x="4983107" y="748274"/>
                </a:cubicBezTo>
                <a:lnTo>
                  <a:pt x="4973068" y="750600"/>
                </a:lnTo>
                <a:lnTo>
                  <a:pt x="4967642" y="756164"/>
                </a:lnTo>
                <a:lnTo>
                  <a:pt x="4958938" y="756308"/>
                </a:lnTo>
                <a:lnTo>
                  <a:pt x="4949594" y="761504"/>
                </a:lnTo>
                <a:lnTo>
                  <a:pt x="4947761" y="759559"/>
                </a:lnTo>
                <a:lnTo>
                  <a:pt x="4939683" y="757589"/>
                </a:lnTo>
                <a:lnTo>
                  <a:pt x="4905733" y="776774"/>
                </a:lnTo>
                <a:cubicBezTo>
                  <a:pt x="4896707" y="781329"/>
                  <a:pt x="4889057" y="783325"/>
                  <a:pt x="4885524" y="784914"/>
                </a:cubicBezTo>
                <a:lnTo>
                  <a:pt x="4884537" y="786309"/>
                </a:lnTo>
                <a:lnTo>
                  <a:pt x="4863207" y="792997"/>
                </a:lnTo>
                <a:lnTo>
                  <a:pt x="4857388" y="798678"/>
                </a:lnTo>
                <a:cubicBezTo>
                  <a:pt x="4843193" y="806581"/>
                  <a:pt x="4824167" y="805577"/>
                  <a:pt x="4816499" y="818246"/>
                </a:cubicBezTo>
                <a:cubicBezTo>
                  <a:pt x="4812647" y="821244"/>
                  <a:pt x="4808821" y="822962"/>
                  <a:pt x="4805033" y="823877"/>
                </a:cubicBezTo>
                <a:lnTo>
                  <a:pt x="4794341" y="824641"/>
                </a:lnTo>
                <a:lnTo>
                  <a:pt x="4791139" y="821265"/>
                </a:lnTo>
                <a:lnTo>
                  <a:pt x="4784697" y="823709"/>
                </a:lnTo>
                <a:lnTo>
                  <a:pt x="4782810" y="823507"/>
                </a:lnTo>
                <a:cubicBezTo>
                  <a:pt x="4779205" y="823102"/>
                  <a:pt x="4775651" y="822843"/>
                  <a:pt x="4772164" y="823203"/>
                </a:cubicBezTo>
                <a:cubicBezTo>
                  <a:pt x="4777656" y="842476"/>
                  <a:pt x="4743396" y="829438"/>
                  <a:pt x="4753756" y="843711"/>
                </a:cubicBezTo>
                <a:cubicBezTo>
                  <a:pt x="4735544" y="849041"/>
                  <a:pt x="4750178" y="861228"/>
                  <a:pt x="4727551" y="851537"/>
                </a:cubicBezTo>
                <a:cubicBezTo>
                  <a:pt x="4699946" y="874427"/>
                  <a:pt x="4652821" y="902023"/>
                  <a:pt x="4631760" y="932126"/>
                </a:cubicBezTo>
                <a:cubicBezTo>
                  <a:pt x="4606537" y="943038"/>
                  <a:pt x="4602512" y="938987"/>
                  <a:pt x="4584082" y="949940"/>
                </a:cubicBezTo>
                <a:cubicBezTo>
                  <a:pt x="4584818" y="973908"/>
                  <a:pt x="4539784" y="951314"/>
                  <a:pt x="4523312" y="974005"/>
                </a:cubicBezTo>
                <a:lnTo>
                  <a:pt x="4463504" y="996548"/>
                </a:lnTo>
                <a:lnTo>
                  <a:pt x="4452680" y="1008042"/>
                </a:lnTo>
                <a:lnTo>
                  <a:pt x="4445284" y="1009976"/>
                </a:lnTo>
                <a:lnTo>
                  <a:pt x="4407084" y="1025274"/>
                </a:lnTo>
                <a:lnTo>
                  <a:pt x="4398766" y="1022420"/>
                </a:lnTo>
                <a:lnTo>
                  <a:pt x="4397057" y="1020283"/>
                </a:lnTo>
                <a:lnTo>
                  <a:pt x="4386552" y="1024409"/>
                </a:lnTo>
                <a:lnTo>
                  <a:pt x="4377324" y="1023587"/>
                </a:lnTo>
                <a:lnTo>
                  <a:pt x="4370923" y="1028513"/>
                </a:lnTo>
                <a:lnTo>
                  <a:pt x="4360023" y="1029711"/>
                </a:lnTo>
                <a:cubicBezTo>
                  <a:pt x="4355937" y="1029719"/>
                  <a:pt x="4351336" y="1029614"/>
                  <a:pt x="4346335" y="1029999"/>
                </a:cubicBezTo>
                <a:lnTo>
                  <a:pt x="4334175" y="1028124"/>
                </a:lnTo>
                <a:lnTo>
                  <a:pt x="4316842" y="1031192"/>
                </a:lnTo>
                <a:cubicBezTo>
                  <a:pt x="4303471" y="1033665"/>
                  <a:pt x="4290547" y="1035645"/>
                  <a:pt x="4277163" y="1035732"/>
                </a:cubicBezTo>
                <a:cubicBezTo>
                  <a:pt x="4267809" y="1040481"/>
                  <a:pt x="4258392" y="1043112"/>
                  <a:pt x="4247171" y="1039212"/>
                </a:cubicBezTo>
                <a:cubicBezTo>
                  <a:pt x="4219321" y="1044529"/>
                  <a:pt x="4214817" y="1052707"/>
                  <a:pt x="4194968" y="1049296"/>
                </a:cubicBezTo>
                <a:cubicBezTo>
                  <a:pt x="4190926" y="1053911"/>
                  <a:pt x="4187967" y="1056500"/>
                  <a:pt x="4185496" y="1057811"/>
                </a:cubicBezTo>
                <a:cubicBezTo>
                  <a:pt x="4178081" y="1061743"/>
                  <a:pt x="4175081" y="1054170"/>
                  <a:pt x="4160588" y="1055289"/>
                </a:cubicBezTo>
                <a:cubicBezTo>
                  <a:pt x="4144737" y="1055386"/>
                  <a:pt x="4168066" y="1044910"/>
                  <a:pt x="4153601" y="1046911"/>
                </a:cubicBezTo>
                <a:cubicBezTo>
                  <a:pt x="4140408" y="1053461"/>
                  <a:pt x="4134952" y="1042305"/>
                  <a:pt x="4121597" y="1049768"/>
                </a:cubicBezTo>
                <a:cubicBezTo>
                  <a:pt x="4130078" y="1057306"/>
                  <a:pt x="4089547" y="1054328"/>
                  <a:pt x="4092519" y="1061793"/>
                </a:cubicBezTo>
                <a:cubicBezTo>
                  <a:pt x="4073305" y="1054083"/>
                  <a:pt x="4073723" y="1068186"/>
                  <a:pt x="4054082" y="1068526"/>
                </a:cubicBezTo>
                <a:cubicBezTo>
                  <a:pt x="4043475" y="1066267"/>
                  <a:pt x="4037035" y="1066795"/>
                  <a:pt x="4031133" y="1072650"/>
                </a:cubicBezTo>
                <a:cubicBezTo>
                  <a:pt x="3981712" y="1061225"/>
                  <a:pt x="4007226" y="1076435"/>
                  <a:pt x="3966873" y="1076267"/>
                </a:cubicBezTo>
                <a:lnTo>
                  <a:pt x="3963573" y="1076172"/>
                </a:lnTo>
                <a:lnTo>
                  <a:pt x="3952740" y="1081643"/>
                </a:lnTo>
                <a:cubicBezTo>
                  <a:pt x="3952588" y="1082109"/>
                  <a:pt x="3952435" y="1082575"/>
                  <a:pt x="3952284" y="1083043"/>
                </a:cubicBezTo>
                <a:lnTo>
                  <a:pt x="3912008" y="1080346"/>
                </a:lnTo>
                <a:lnTo>
                  <a:pt x="3907178" y="1082452"/>
                </a:lnTo>
                <a:lnTo>
                  <a:pt x="3880262" y="1077541"/>
                </a:lnTo>
                <a:lnTo>
                  <a:pt x="3866711" y="1076684"/>
                </a:lnTo>
                <a:lnTo>
                  <a:pt x="3842517" y="1073470"/>
                </a:lnTo>
                <a:lnTo>
                  <a:pt x="3840538" y="1074837"/>
                </a:lnTo>
                <a:lnTo>
                  <a:pt x="3835745" y="1073596"/>
                </a:lnTo>
                <a:lnTo>
                  <a:pt x="3832245" y="1075205"/>
                </a:lnTo>
                <a:lnTo>
                  <a:pt x="3828256" y="1074786"/>
                </a:lnTo>
                <a:cubicBezTo>
                  <a:pt x="3820644" y="1075794"/>
                  <a:pt x="3795021" y="1080386"/>
                  <a:pt x="3786574" y="1081253"/>
                </a:cubicBezTo>
                <a:lnTo>
                  <a:pt x="3777568" y="1079989"/>
                </a:lnTo>
                <a:lnTo>
                  <a:pt x="3770769" y="1084796"/>
                </a:lnTo>
                <a:lnTo>
                  <a:pt x="3742056" y="1086062"/>
                </a:lnTo>
                <a:lnTo>
                  <a:pt x="3732135" y="1082300"/>
                </a:lnTo>
                <a:lnTo>
                  <a:pt x="3722961" y="1079602"/>
                </a:lnTo>
                <a:lnTo>
                  <a:pt x="3721773" y="1079610"/>
                </a:lnTo>
                <a:lnTo>
                  <a:pt x="3709837" y="1079694"/>
                </a:lnTo>
                <a:lnTo>
                  <a:pt x="3687629" y="1079849"/>
                </a:lnTo>
                <a:cubicBezTo>
                  <a:pt x="3673456" y="1080105"/>
                  <a:pt x="3659080" y="1080912"/>
                  <a:pt x="3644574" y="1083439"/>
                </a:cubicBezTo>
                <a:cubicBezTo>
                  <a:pt x="3589095" y="1070946"/>
                  <a:pt x="3593887" y="1069803"/>
                  <a:pt x="3547156" y="1066356"/>
                </a:cubicBezTo>
                <a:cubicBezTo>
                  <a:pt x="3524419" y="1052844"/>
                  <a:pt x="3435948" y="1076852"/>
                  <a:pt x="3408831" y="1075438"/>
                </a:cubicBezTo>
                <a:cubicBezTo>
                  <a:pt x="3341934" y="1084022"/>
                  <a:pt x="3199862" y="1123979"/>
                  <a:pt x="3114039" y="1109327"/>
                </a:cubicBezTo>
                <a:cubicBezTo>
                  <a:pt x="3092859" y="1111484"/>
                  <a:pt x="3063890" y="1116528"/>
                  <a:pt x="3051319" y="1116688"/>
                </a:cubicBezTo>
                <a:lnTo>
                  <a:pt x="3010058" y="1118821"/>
                </a:lnTo>
                <a:lnTo>
                  <a:pt x="2941155" y="1141827"/>
                </a:lnTo>
                <a:cubicBezTo>
                  <a:pt x="2906040" y="1127149"/>
                  <a:pt x="2906331" y="1144134"/>
                  <a:pt x="2862733" y="1149849"/>
                </a:cubicBezTo>
                <a:cubicBezTo>
                  <a:pt x="2846732" y="1145242"/>
                  <a:pt x="2772044" y="1145386"/>
                  <a:pt x="2762853" y="1155888"/>
                </a:cubicBezTo>
                <a:cubicBezTo>
                  <a:pt x="2752600" y="1158438"/>
                  <a:pt x="2740554" y="1155224"/>
                  <a:pt x="2735957" y="1166296"/>
                </a:cubicBezTo>
                <a:cubicBezTo>
                  <a:pt x="2728293" y="1179691"/>
                  <a:pt x="2692123" y="1160594"/>
                  <a:pt x="2697453" y="1175920"/>
                </a:cubicBezTo>
                <a:cubicBezTo>
                  <a:pt x="2671775" y="1162864"/>
                  <a:pt x="2651911" y="1191050"/>
                  <a:pt x="2630587" y="1198561"/>
                </a:cubicBezTo>
                <a:cubicBezTo>
                  <a:pt x="2610325" y="1198229"/>
                  <a:pt x="2600793" y="1205603"/>
                  <a:pt x="2554087" y="1210615"/>
                </a:cubicBezTo>
                <a:cubicBezTo>
                  <a:pt x="2531792" y="1195398"/>
                  <a:pt x="2507411" y="1222739"/>
                  <a:pt x="2466063" y="1202949"/>
                </a:cubicBezTo>
                <a:cubicBezTo>
                  <a:pt x="2464801" y="1205165"/>
                  <a:pt x="2452486" y="1203160"/>
                  <a:pt x="2417946" y="1202719"/>
                </a:cubicBezTo>
                <a:cubicBezTo>
                  <a:pt x="2383405" y="1202277"/>
                  <a:pt x="2310873" y="1202063"/>
                  <a:pt x="2258819" y="1200304"/>
                </a:cubicBezTo>
                <a:cubicBezTo>
                  <a:pt x="2199732" y="1200698"/>
                  <a:pt x="2226373" y="1222055"/>
                  <a:pt x="2148771" y="1198564"/>
                </a:cubicBezTo>
                <a:cubicBezTo>
                  <a:pt x="2142871" y="1211179"/>
                  <a:pt x="2133698" y="1212428"/>
                  <a:pt x="2117137" y="1207800"/>
                </a:cubicBezTo>
                <a:cubicBezTo>
                  <a:pt x="2088573" y="1208890"/>
                  <a:pt x="2095766" y="1239016"/>
                  <a:pt x="2064067" y="1222897"/>
                </a:cubicBezTo>
                <a:cubicBezTo>
                  <a:pt x="2043442" y="1230104"/>
                  <a:pt x="2024354" y="1222318"/>
                  <a:pt x="2011154" y="1227589"/>
                </a:cubicBezTo>
                <a:lnTo>
                  <a:pt x="1967562" y="1238053"/>
                </a:lnTo>
                <a:cubicBezTo>
                  <a:pt x="1943445" y="1241153"/>
                  <a:pt x="1936681" y="1218694"/>
                  <a:pt x="1925305" y="1239652"/>
                </a:cubicBezTo>
                <a:lnTo>
                  <a:pt x="1903633" y="1234971"/>
                </a:lnTo>
                <a:lnTo>
                  <a:pt x="1878608" y="1229903"/>
                </a:lnTo>
                <a:cubicBezTo>
                  <a:pt x="1865432" y="1226444"/>
                  <a:pt x="1871623" y="1230353"/>
                  <a:pt x="1843617" y="1224887"/>
                </a:cubicBezTo>
                <a:cubicBezTo>
                  <a:pt x="1825673" y="1239930"/>
                  <a:pt x="1796410" y="1228866"/>
                  <a:pt x="1749265" y="1228560"/>
                </a:cubicBezTo>
                <a:lnTo>
                  <a:pt x="1650050" y="1231064"/>
                </a:lnTo>
                <a:lnTo>
                  <a:pt x="1625906" y="1240466"/>
                </a:lnTo>
                <a:cubicBezTo>
                  <a:pt x="1625817" y="1241492"/>
                  <a:pt x="1625727" y="1242517"/>
                  <a:pt x="1625638" y="1243542"/>
                </a:cubicBezTo>
                <a:lnTo>
                  <a:pt x="1621994" y="1248302"/>
                </a:lnTo>
                <a:lnTo>
                  <a:pt x="1615654" y="1259137"/>
                </a:lnTo>
                <a:lnTo>
                  <a:pt x="1602888" y="1274010"/>
                </a:lnTo>
                <a:lnTo>
                  <a:pt x="1602366" y="1273557"/>
                </a:lnTo>
                <a:cubicBezTo>
                  <a:pt x="1600947" y="1272861"/>
                  <a:pt x="1599436" y="1272961"/>
                  <a:pt x="1597689" y="1274721"/>
                </a:cubicBezTo>
                <a:cubicBezTo>
                  <a:pt x="1591684" y="1275620"/>
                  <a:pt x="1573440" y="1275786"/>
                  <a:pt x="1566332" y="1278948"/>
                </a:cubicBezTo>
                <a:cubicBezTo>
                  <a:pt x="1562852" y="1283954"/>
                  <a:pt x="1559075" y="1288927"/>
                  <a:pt x="1555040" y="1293696"/>
                </a:cubicBezTo>
                <a:lnTo>
                  <a:pt x="1552558" y="1296317"/>
                </a:lnTo>
                <a:lnTo>
                  <a:pt x="1552423" y="1296224"/>
                </a:lnTo>
                <a:cubicBezTo>
                  <a:pt x="1551698" y="1296488"/>
                  <a:pt x="1550811" y="1297233"/>
                  <a:pt x="1549631" y="1298702"/>
                </a:cubicBezTo>
                <a:lnTo>
                  <a:pt x="1518013" y="1301677"/>
                </a:lnTo>
                <a:cubicBezTo>
                  <a:pt x="1503101" y="1308697"/>
                  <a:pt x="1491274" y="1300153"/>
                  <a:pt x="1479156" y="1316098"/>
                </a:cubicBezTo>
                <a:cubicBezTo>
                  <a:pt x="1465186" y="1322615"/>
                  <a:pt x="1452185" y="1322947"/>
                  <a:pt x="1441079" y="1332684"/>
                </a:cubicBezTo>
                <a:cubicBezTo>
                  <a:pt x="1435555" y="1330684"/>
                  <a:pt x="1430746" y="1331145"/>
                  <a:pt x="1427483" y="1339810"/>
                </a:cubicBezTo>
                <a:cubicBezTo>
                  <a:pt x="1414128" y="1344023"/>
                  <a:pt x="1409403" y="1336269"/>
                  <a:pt x="1402408" y="1347572"/>
                </a:cubicBezTo>
                <a:cubicBezTo>
                  <a:pt x="1392551" y="1336117"/>
                  <a:pt x="1393098" y="1342070"/>
                  <a:pt x="1390401" y="1348064"/>
                </a:cubicBezTo>
                <a:lnTo>
                  <a:pt x="1389965" y="1348612"/>
                </a:lnTo>
                <a:lnTo>
                  <a:pt x="1388601" y="1346953"/>
                </a:lnTo>
                <a:lnTo>
                  <a:pt x="1380844" y="1350384"/>
                </a:lnTo>
                <a:lnTo>
                  <a:pt x="1378861" y="1352221"/>
                </a:lnTo>
                <a:cubicBezTo>
                  <a:pt x="1377460" y="1353281"/>
                  <a:pt x="1376483" y="1353720"/>
                  <a:pt x="1375758" y="1353731"/>
                </a:cubicBezTo>
                <a:lnTo>
                  <a:pt x="1375650" y="1353592"/>
                </a:lnTo>
                <a:lnTo>
                  <a:pt x="1372804" y="1355351"/>
                </a:lnTo>
                <a:cubicBezTo>
                  <a:pt x="1368066" y="1358724"/>
                  <a:pt x="1363523" y="1362386"/>
                  <a:pt x="1359249" y="1366189"/>
                </a:cubicBezTo>
                <a:cubicBezTo>
                  <a:pt x="1355111" y="1360199"/>
                  <a:pt x="1345759" y="1369902"/>
                  <a:pt x="1340780" y="1366894"/>
                </a:cubicBezTo>
                <a:lnTo>
                  <a:pt x="1337816" y="1359128"/>
                </a:lnTo>
                <a:lnTo>
                  <a:pt x="1335560" y="1360910"/>
                </a:lnTo>
                <a:lnTo>
                  <a:pt x="1331292" y="1365723"/>
                </a:lnTo>
                <a:cubicBezTo>
                  <a:pt x="1330626" y="1366376"/>
                  <a:pt x="1330143" y="1366473"/>
                  <a:pt x="1329826" y="1365581"/>
                </a:cubicBezTo>
                <a:cubicBezTo>
                  <a:pt x="1327198" y="1366438"/>
                  <a:pt x="1318609" y="1370320"/>
                  <a:pt x="1315524" y="1370869"/>
                </a:cubicBezTo>
                <a:lnTo>
                  <a:pt x="1311310" y="1368878"/>
                </a:lnTo>
                <a:lnTo>
                  <a:pt x="1309448" y="1368851"/>
                </a:lnTo>
                <a:lnTo>
                  <a:pt x="1301298" y="1377498"/>
                </a:lnTo>
                <a:lnTo>
                  <a:pt x="1296925" y="1380996"/>
                </a:lnTo>
                <a:lnTo>
                  <a:pt x="1269267" y="1411589"/>
                </a:lnTo>
                <a:lnTo>
                  <a:pt x="1221707" y="1427353"/>
                </a:lnTo>
                <a:cubicBezTo>
                  <a:pt x="1207203" y="1448075"/>
                  <a:pt x="1174765" y="1420621"/>
                  <a:pt x="1173283" y="1444522"/>
                </a:cubicBezTo>
                <a:cubicBezTo>
                  <a:pt x="1158285" y="1453361"/>
                  <a:pt x="1155560" y="1448889"/>
                  <a:pt x="1135382" y="1456933"/>
                </a:cubicBezTo>
                <a:cubicBezTo>
                  <a:pt x="1116745" y="1484511"/>
                  <a:pt x="1078431" y="1506705"/>
                  <a:pt x="1055416" y="1526389"/>
                </a:cubicBezTo>
                <a:cubicBezTo>
                  <a:pt x="1038974" y="1514246"/>
                  <a:pt x="1049103" y="1527982"/>
                  <a:pt x="1034752" y="1531257"/>
                </a:cubicBezTo>
                <a:cubicBezTo>
                  <a:pt x="1041441" y="1546591"/>
                  <a:pt x="1016408" y="1529831"/>
                  <a:pt x="1018956" y="1549595"/>
                </a:cubicBezTo>
                <a:cubicBezTo>
                  <a:pt x="1016264" y="1549565"/>
                  <a:pt x="1013575" y="1548913"/>
                  <a:pt x="1010858" y="1548110"/>
                </a:cubicBezTo>
                <a:lnTo>
                  <a:pt x="1009435" y="1547700"/>
                </a:lnTo>
                <a:lnTo>
                  <a:pt x="1004312" y="1549413"/>
                </a:lnTo>
                <a:lnTo>
                  <a:pt x="1002155" y="1545703"/>
                </a:lnTo>
                <a:lnTo>
                  <a:pt x="993932" y="1545275"/>
                </a:lnTo>
                <a:cubicBezTo>
                  <a:pt x="990963" y="1545764"/>
                  <a:pt x="987897" y="1547047"/>
                  <a:pt x="984702" y="1549599"/>
                </a:cubicBezTo>
                <a:cubicBezTo>
                  <a:pt x="977771" y="1561338"/>
                  <a:pt x="963339" y="1558228"/>
                  <a:pt x="951832" y="1564506"/>
                </a:cubicBezTo>
                <a:lnTo>
                  <a:pt x="946909" y="1569506"/>
                </a:lnTo>
                <a:lnTo>
                  <a:pt x="930061" y="1573784"/>
                </a:lnTo>
                <a:lnTo>
                  <a:pt x="929189" y="1575061"/>
                </a:lnTo>
                <a:cubicBezTo>
                  <a:pt x="926358" y="1576248"/>
                  <a:pt x="920350" y="1577383"/>
                  <a:pt x="913074" y="1580907"/>
                </a:cubicBezTo>
                <a:lnTo>
                  <a:pt x="885532" y="1596205"/>
                </a:lnTo>
                <a:lnTo>
                  <a:pt x="879535" y="1593350"/>
                </a:lnTo>
                <a:lnTo>
                  <a:pt x="878302" y="1591213"/>
                </a:lnTo>
                <a:lnTo>
                  <a:pt x="870728" y="1595340"/>
                </a:lnTo>
                <a:lnTo>
                  <a:pt x="864075" y="1594517"/>
                </a:lnTo>
                <a:lnTo>
                  <a:pt x="859460" y="1599444"/>
                </a:lnTo>
                <a:lnTo>
                  <a:pt x="851601" y="1600641"/>
                </a:lnTo>
                <a:cubicBezTo>
                  <a:pt x="848654" y="1600649"/>
                  <a:pt x="845337" y="1600545"/>
                  <a:pt x="841730" y="1600929"/>
                </a:cubicBezTo>
                <a:lnTo>
                  <a:pt x="832963" y="1599055"/>
                </a:lnTo>
                <a:lnTo>
                  <a:pt x="820466" y="1602123"/>
                </a:lnTo>
                <a:cubicBezTo>
                  <a:pt x="810825" y="1604596"/>
                  <a:pt x="801507" y="1606575"/>
                  <a:pt x="791859" y="1606663"/>
                </a:cubicBezTo>
                <a:cubicBezTo>
                  <a:pt x="785113" y="1611411"/>
                  <a:pt x="778324" y="1614043"/>
                  <a:pt x="770233" y="1610142"/>
                </a:cubicBezTo>
                <a:cubicBezTo>
                  <a:pt x="750154" y="1615459"/>
                  <a:pt x="746906" y="1623638"/>
                  <a:pt x="732594" y="1620226"/>
                </a:cubicBezTo>
                <a:cubicBezTo>
                  <a:pt x="729681" y="1624842"/>
                  <a:pt x="727547" y="1627431"/>
                  <a:pt x="725765" y="1628741"/>
                </a:cubicBezTo>
                <a:cubicBezTo>
                  <a:pt x="720419" y="1632674"/>
                  <a:pt x="718256" y="1625100"/>
                  <a:pt x="707807" y="1626219"/>
                </a:cubicBezTo>
                <a:cubicBezTo>
                  <a:pt x="696378" y="1626316"/>
                  <a:pt x="713198" y="1615841"/>
                  <a:pt x="702769" y="1617842"/>
                </a:cubicBezTo>
                <a:cubicBezTo>
                  <a:pt x="693256" y="1624391"/>
                  <a:pt x="689323" y="1613235"/>
                  <a:pt x="679694" y="1620699"/>
                </a:cubicBezTo>
                <a:cubicBezTo>
                  <a:pt x="685809" y="1628237"/>
                  <a:pt x="656585" y="1625258"/>
                  <a:pt x="658729" y="1632723"/>
                </a:cubicBezTo>
                <a:cubicBezTo>
                  <a:pt x="644875" y="1625014"/>
                  <a:pt x="645176" y="1639116"/>
                  <a:pt x="631015" y="1639457"/>
                </a:cubicBezTo>
                <a:cubicBezTo>
                  <a:pt x="623368" y="1637197"/>
                  <a:pt x="618725" y="1637726"/>
                  <a:pt x="614469" y="1643580"/>
                </a:cubicBezTo>
                <a:cubicBezTo>
                  <a:pt x="578836" y="1632156"/>
                  <a:pt x="597232" y="1647365"/>
                  <a:pt x="568137" y="1647197"/>
                </a:cubicBezTo>
                <a:lnTo>
                  <a:pt x="565757" y="1647102"/>
                </a:lnTo>
                <a:lnTo>
                  <a:pt x="557947" y="1652573"/>
                </a:lnTo>
                <a:cubicBezTo>
                  <a:pt x="557837" y="1653040"/>
                  <a:pt x="557727" y="1653506"/>
                  <a:pt x="557617" y="1653973"/>
                </a:cubicBezTo>
                <a:lnTo>
                  <a:pt x="528578" y="1651276"/>
                </a:lnTo>
                <a:lnTo>
                  <a:pt x="525096" y="1653383"/>
                </a:lnTo>
                <a:lnTo>
                  <a:pt x="505689" y="1648471"/>
                </a:lnTo>
                <a:lnTo>
                  <a:pt x="495919" y="1647615"/>
                </a:lnTo>
                <a:lnTo>
                  <a:pt x="478476" y="1644401"/>
                </a:lnTo>
                <a:lnTo>
                  <a:pt x="477049" y="1645767"/>
                </a:lnTo>
                <a:lnTo>
                  <a:pt x="473592" y="1644526"/>
                </a:lnTo>
                <a:lnTo>
                  <a:pt x="471069" y="1646136"/>
                </a:lnTo>
                <a:lnTo>
                  <a:pt x="468193" y="1645716"/>
                </a:lnTo>
                <a:cubicBezTo>
                  <a:pt x="462704" y="1646724"/>
                  <a:pt x="444230" y="1651316"/>
                  <a:pt x="438139" y="1652183"/>
                </a:cubicBezTo>
                <a:lnTo>
                  <a:pt x="431647" y="1650919"/>
                </a:lnTo>
                <a:lnTo>
                  <a:pt x="426745" y="1655727"/>
                </a:lnTo>
                <a:lnTo>
                  <a:pt x="406042" y="1656992"/>
                </a:lnTo>
                <a:lnTo>
                  <a:pt x="398889" y="1653230"/>
                </a:lnTo>
                <a:lnTo>
                  <a:pt x="392275" y="1650533"/>
                </a:lnTo>
                <a:lnTo>
                  <a:pt x="391417" y="1650540"/>
                </a:lnTo>
                <a:lnTo>
                  <a:pt x="382811" y="1650624"/>
                </a:lnTo>
                <a:lnTo>
                  <a:pt x="366800" y="1650779"/>
                </a:lnTo>
                <a:cubicBezTo>
                  <a:pt x="356581" y="1651035"/>
                  <a:pt x="346216" y="1651842"/>
                  <a:pt x="335757" y="1654369"/>
                </a:cubicBezTo>
                <a:cubicBezTo>
                  <a:pt x="295757" y="1641876"/>
                  <a:pt x="299211" y="1640734"/>
                  <a:pt x="265518" y="1637286"/>
                </a:cubicBezTo>
                <a:cubicBezTo>
                  <a:pt x="249125" y="1623774"/>
                  <a:pt x="185336" y="1647782"/>
                  <a:pt x="165785" y="1646368"/>
                </a:cubicBezTo>
                <a:cubicBezTo>
                  <a:pt x="129610" y="1652806"/>
                  <a:pt x="62947" y="1676892"/>
                  <a:pt x="5771" y="1682351"/>
                </a:cubicBezTo>
                <a:lnTo>
                  <a:pt x="0" y="1682121"/>
                </a:lnTo>
                <a:lnTo>
                  <a:pt x="0" y="208540"/>
                </a:lnTo>
                <a:lnTo>
                  <a:pt x="1" y="20854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el 1">
            <a:extLst>
              <a:ext uri="{FF2B5EF4-FFF2-40B4-BE49-F238E27FC236}">
                <a16:creationId xmlns:a16="http://schemas.microsoft.com/office/drawing/2014/main" id="{EF8B71E1-A012-04E2-C511-4BB7A5FDF9A5}"/>
              </a:ext>
            </a:extLst>
          </p:cNvPr>
          <p:cNvSpPr>
            <a:spLocks noGrp="1"/>
          </p:cNvSpPr>
          <p:nvPr>
            <p:ph type="title"/>
          </p:nvPr>
        </p:nvSpPr>
        <p:spPr>
          <a:xfrm>
            <a:off x="5215855" y="609600"/>
            <a:ext cx="5982131" cy="1330839"/>
          </a:xfrm>
        </p:spPr>
        <p:txBody>
          <a:bodyPr>
            <a:normAutofit/>
          </a:bodyPr>
          <a:lstStyle/>
          <a:p>
            <a:r>
              <a:rPr lang="nl-NL" sz="2800" b="1" dirty="0">
                <a:latin typeface="Arial"/>
                <a:cs typeface="Arial"/>
              </a:rPr>
              <a:t>Welke positie dient een assistent scheidsrechter in te nemen bij spelhervattingen</a:t>
            </a:r>
            <a:endParaRPr lang="nl-NL" sz="2800" dirty="0"/>
          </a:p>
        </p:txBody>
      </p:sp>
      <p:sp>
        <p:nvSpPr>
          <p:cNvPr id="25" name="Freeform: Shape 24">
            <a:extLst>
              <a:ext uri="{FF2B5EF4-FFF2-40B4-BE49-F238E27FC236}">
                <a16:creationId xmlns:a16="http://schemas.microsoft.com/office/drawing/2014/main" id="{048EB4C9-ACAF-4CCA-BA6E-9314431923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5753" y="6027658"/>
            <a:ext cx="7906247" cy="830343"/>
          </a:xfrm>
          <a:custGeom>
            <a:avLst/>
            <a:gdLst>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376455 w 6884912"/>
              <a:gd name="connsiteY7" fmla="*/ 1137381 h 1161397"/>
              <a:gd name="connsiteX8" fmla="*/ 478946 w 6884912"/>
              <a:gd name="connsiteY8" fmla="*/ 1106011 h 1161397"/>
              <a:gd name="connsiteX9" fmla="*/ 512111 w 6884912"/>
              <a:gd name="connsiteY9" fmla="*/ 1085599 h 1161397"/>
              <a:gd name="connsiteX10" fmla="*/ 567875 w 6884912"/>
              <a:gd name="connsiteY10" fmla="*/ 1051976 h 1161397"/>
              <a:gd name="connsiteX11" fmla="*/ 601644 w 6884912"/>
              <a:gd name="connsiteY11" fmla="*/ 1003997 h 1161397"/>
              <a:gd name="connsiteX12" fmla="*/ 651408 w 6884912"/>
              <a:gd name="connsiteY12" fmla="*/ 984938 h 1161397"/>
              <a:gd name="connsiteX13" fmla="*/ 673197 w 6884912"/>
              <a:gd name="connsiteY13" fmla="*/ 1010060 h 1161397"/>
              <a:gd name="connsiteX14" fmla="*/ 723108 w 6884912"/>
              <a:gd name="connsiteY14" fmla="*/ 980081 h 1161397"/>
              <a:gd name="connsiteX15" fmla="*/ 797699 w 6884912"/>
              <a:gd name="connsiteY15" fmla="*/ 931362 h 1161397"/>
              <a:gd name="connsiteX16" fmla="*/ 843359 w 6884912"/>
              <a:gd name="connsiteY16" fmla="*/ 910894 h 1161397"/>
              <a:gd name="connsiteX17" fmla="*/ 965215 w 6884912"/>
              <a:gd name="connsiteY17" fmla="*/ 846701 h 1161397"/>
              <a:gd name="connsiteX18" fmla="*/ 1085080 w 6884912"/>
              <a:gd name="connsiteY18" fmla="*/ 776086 h 1161397"/>
              <a:gd name="connsiteX19" fmla="*/ 1131224 w 6884912"/>
              <a:gd name="connsiteY19" fmla="*/ 706160 h 1161397"/>
              <a:gd name="connsiteX20" fmla="*/ 1138051 w 6884912"/>
              <a:gd name="connsiteY20" fmla="*/ 702034 h 1161397"/>
              <a:gd name="connsiteX21" fmla="*/ 1158800 w 6884912"/>
              <a:gd name="connsiteY21" fmla="*/ 700004 h 1161397"/>
              <a:gd name="connsiteX22" fmla="*/ 1166947 w 6884912"/>
              <a:gd name="connsiteY22" fmla="*/ 700762 h 1161397"/>
              <a:gd name="connsiteX23" fmla="*/ 1178135 w 6884912"/>
              <a:gd name="connsiteY23" fmla="*/ 698631 h 1161397"/>
              <a:gd name="connsiteX24" fmla="*/ 1178301 w 6884912"/>
              <a:gd name="connsiteY24" fmla="*/ 698094 h 1161397"/>
              <a:gd name="connsiteX25" fmla="*/ 1188995 w 6884912"/>
              <a:gd name="connsiteY25" fmla="*/ 697048 h 1161397"/>
              <a:gd name="connsiteX26" fmla="*/ 1242716 w 6884912"/>
              <a:gd name="connsiteY26" fmla="*/ 698052 h 1161397"/>
              <a:gd name="connsiteX27" fmla="*/ 1299977 w 6884912"/>
              <a:gd name="connsiteY27" fmla="*/ 639196 h 1161397"/>
              <a:gd name="connsiteX28" fmla="*/ 1326190 w 6884912"/>
              <a:gd name="connsiteY28" fmla="*/ 625955 h 1161397"/>
              <a:gd name="connsiteX29" fmla="*/ 1339600 w 6884912"/>
              <a:gd name="connsiteY29" fmla="*/ 616295 h 1161397"/>
              <a:gd name="connsiteX30" fmla="*/ 1340054 w 6884912"/>
              <a:gd name="connsiteY30" fmla="*/ 614022 h 1161397"/>
              <a:gd name="connsiteX31" fmla="*/ 1391606 w 6884912"/>
              <a:gd name="connsiteY31" fmla="*/ 615229 h 1161397"/>
              <a:gd name="connsiteX32" fmla="*/ 1397565 w 6884912"/>
              <a:gd name="connsiteY32" fmla="*/ 611490 h 1161397"/>
              <a:gd name="connsiteX33" fmla="*/ 1432302 w 6884912"/>
              <a:gd name="connsiteY33" fmla="*/ 617267 h 1161397"/>
              <a:gd name="connsiteX34" fmla="*/ 1449644 w 6884912"/>
              <a:gd name="connsiteY34" fmla="*/ 617591 h 1161397"/>
              <a:gd name="connsiteX35" fmla="*/ 1455793 w 6884912"/>
              <a:gd name="connsiteY35" fmla="*/ 623174 h 1161397"/>
              <a:gd name="connsiteX36" fmla="*/ 1480758 w 6884912"/>
              <a:gd name="connsiteY36" fmla="*/ 620863 h 1161397"/>
              <a:gd name="connsiteX37" fmla="*/ 1483154 w 6884912"/>
              <a:gd name="connsiteY37" fmla="*/ 618527 h 1161397"/>
              <a:gd name="connsiteX38" fmla="*/ 1505495 w 6884912"/>
              <a:gd name="connsiteY38" fmla="*/ 624325 h 1161397"/>
              <a:gd name="connsiteX39" fmla="*/ 1526340 w 6884912"/>
              <a:gd name="connsiteY39" fmla="*/ 638496 h 1161397"/>
              <a:gd name="connsiteX40" fmla="*/ 1731986 w 6884912"/>
              <a:gd name="connsiteY40" fmla="*/ 589682 h 1161397"/>
              <a:gd name="connsiteX41" fmla="*/ 1927935 w 6884912"/>
              <a:gd name="connsiteY41" fmla="*/ 628540 h 1161397"/>
              <a:gd name="connsiteX42" fmla="*/ 2039075 w 6884912"/>
              <a:gd name="connsiteY42" fmla="*/ 599964 h 1161397"/>
              <a:gd name="connsiteX43" fmla="*/ 2066980 w 6884912"/>
              <a:gd name="connsiteY43" fmla="*/ 550413 h 1161397"/>
              <a:gd name="connsiteX44" fmla="*/ 2352236 w 6884912"/>
              <a:gd name="connsiteY44" fmla="*/ 519602 h 1161397"/>
              <a:gd name="connsiteX45" fmla="*/ 2420791 w 6884912"/>
              <a:gd name="connsiteY45" fmla="*/ 492826 h 1161397"/>
              <a:gd name="connsiteX46" fmla="*/ 2489932 w 6884912"/>
              <a:gd name="connsiteY46" fmla="*/ 507864 h 1161397"/>
              <a:gd name="connsiteX47" fmla="*/ 2512917 w 6884912"/>
              <a:gd name="connsiteY47" fmla="*/ 489127 h 1161397"/>
              <a:gd name="connsiteX48" fmla="*/ 2516783 w 6884912"/>
              <a:gd name="connsiteY48" fmla="*/ 485473 h 1161397"/>
              <a:gd name="connsiteX49" fmla="*/ 2534360 w 6884912"/>
              <a:gd name="connsiteY49" fmla="*/ 480064 h 1161397"/>
              <a:gd name="connsiteX50" fmla="*/ 2536691 w 6884912"/>
              <a:gd name="connsiteY50" fmla="*/ 467018 h 1161397"/>
              <a:gd name="connsiteX51" fmla="*/ 2561265 w 6884912"/>
              <a:gd name="connsiteY51" fmla="*/ 450623 h 1161397"/>
              <a:gd name="connsiteX52" fmla="*/ 2594349 w 6884912"/>
              <a:gd name="connsiteY52" fmla="*/ 443884 h 1161397"/>
              <a:gd name="connsiteX53" fmla="*/ 2754324 w 6884912"/>
              <a:gd name="connsiteY53" fmla="*/ 424766 h 1161397"/>
              <a:gd name="connsiteX54" fmla="*/ 2848470 w 6884912"/>
              <a:gd name="connsiteY54" fmla="*/ 405966 h 1161397"/>
              <a:gd name="connsiteX55" fmla="*/ 2881772 w 6884912"/>
              <a:gd name="connsiteY55" fmla="*/ 387260 h 1161397"/>
              <a:gd name="connsiteX56" fmla="*/ 2929932 w 6884912"/>
              <a:gd name="connsiteY56" fmla="*/ 368912 h 1161397"/>
              <a:gd name="connsiteX57" fmla="*/ 3013020 w 6884912"/>
              <a:gd name="connsiteY57" fmla="*/ 327578 h 1161397"/>
              <a:gd name="connsiteX58" fmla="*/ 3127968 w 6884912"/>
              <a:gd name="connsiteY58" fmla="*/ 287613 h 1161397"/>
              <a:gd name="connsiteX59" fmla="*/ 3222191 w 6884912"/>
              <a:gd name="connsiteY59" fmla="*/ 307887 h 1161397"/>
              <a:gd name="connsiteX60" fmla="*/ 3227953 w 6884912"/>
              <a:gd name="connsiteY60" fmla="*/ 297650 h 1161397"/>
              <a:gd name="connsiteX61" fmla="*/ 3287859 w 6884912"/>
              <a:gd name="connsiteY61" fmla="*/ 287558 h 1161397"/>
              <a:gd name="connsiteX62" fmla="*/ 3510042 w 6884912"/>
              <a:gd name="connsiteY62" fmla="*/ 311820 h 1161397"/>
              <a:gd name="connsiteX63" fmla="*/ 3626773 w 6884912"/>
              <a:gd name="connsiteY63" fmla="*/ 290452 h 1161397"/>
              <a:gd name="connsiteX64" fmla="*/ 3666217 w 6884912"/>
              <a:gd name="connsiteY64" fmla="*/ 273255 h 1161397"/>
              <a:gd name="connsiteX65" fmla="*/ 3732427 w 6884912"/>
              <a:gd name="connsiteY65" fmla="*/ 245039 h 1161397"/>
              <a:gd name="connsiteX66" fmla="*/ 3777022 w 6884912"/>
              <a:gd name="connsiteY66" fmla="*/ 200276 h 1161397"/>
              <a:gd name="connsiteX67" fmla="*/ 3791246 w 6884912"/>
              <a:gd name="connsiteY67" fmla="*/ 189996 h 1161397"/>
              <a:gd name="connsiteX68" fmla="*/ 3819864 w 6884912"/>
              <a:gd name="connsiteY68" fmla="*/ 194605 h 1161397"/>
              <a:gd name="connsiteX69" fmla="*/ 3830398 w 6884912"/>
              <a:gd name="connsiteY69" fmla="*/ 188383 h 1161397"/>
              <a:gd name="connsiteX70" fmla="*/ 3834360 w 6884912"/>
              <a:gd name="connsiteY70" fmla="*/ 188992 h 1161397"/>
              <a:gd name="connsiteX71" fmla="*/ 3843715 w 6884912"/>
              <a:gd name="connsiteY71" fmla="*/ 188752 h 1161397"/>
              <a:gd name="connsiteX72" fmla="*/ 3842609 w 6884912"/>
              <a:gd name="connsiteY72" fmla="*/ 197386 h 1161397"/>
              <a:gd name="connsiteX73" fmla="*/ 3853961 w 6884912"/>
              <a:gd name="connsiteY73" fmla="*/ 213380 h 1161397"/>
              <a:gd name="connsiteX74" fmla="*/ 3907640 w 6884912"/>
              <a:gd name="connsiteY74" fmla="*/ 207568 h 1161397"/>
              <a:gd name="connsiteX75" fmla="*/ 3910449 w 6884912"/>
              <a:gd name="connsiteY75" fmla="*/ 197808 h 1161397"/>
              <a:gd name="connsiteX76" fmla="*/ 3917197 w 6884912"/>
              <a:gd name="connsiteY76" fmla="*/ 196121 h 1161397"/>
              <a:gd name="connsiteX77" fmla="*/ 3922400 w 6884912"/>
              <a:gd name="connsiteY77" fmla="*/ 205056 h 1161397"/>
              <a:gd name="connsiteX78" fmla="*/ 4013061 w 6884912"/>
              <a:gd name="connsiteY78" fmla="*/ 224874 h 1161397"/>
              <a:gd name="connsiteX79" fmla="*/ 4134285 w 6884912"/>
              <a:gd name="connsiteY79" fmla="*/ 235592 h 1161397"/>
              <a:gd name="connsiteX80" fmla="*/ 4220717 w 6884912"/>
              <a:gd name="connsiteY80" fmla="*/ 192946 h 1161397"/>
              <a:gd name="connsiteX81" fmla="*/ 4228802 w 6884912"/>
              <a:gd name="connsiteY81" fmla="*/ 201468 h 1161397"/>
              <a:gd name="connsiteX82" fmla="*/ 4289361 w 6884912"/>
              <a:gd name="connsiteY82" fmla="*/ 196642 h 1161397"/>
              <a:gd name="connsiteX83" fmla="*/ 4498913 w 6884912"/>
              <a:gd name="connsiteY83" fmla="*/ 118915 h 1161397"/>
              <a:gd name="connsiteX84" fmla="*/ 4617330 w 6884912"/>
              <a:gd name="connsiteY84" fmla="*/ 111163 h 1161397"/>
              <a:gd name="connsiteX85" fmla="*/ 4659778 w 6884912"/>
              <a:gd name="connsiteY85" fmla="*/ 118219 h 1161397"/>
              <a:gd name="connsiteX86" fmla="*/ 4730870 w 6884912"/>
              <a:gd name="connsiteY86" fmla="*/ 129432 h 1161397"/>
              <a:gd name="connsiteX87" fmla="*/ 4785037 w 6884912"/>
              <a:gd name="connsiteY87" fmla="*/ 161964 h 1161397"/>
              <a:gd name="connsiteX88" fmla="*/ 4844073 w 6884912"/>
              <a:gd name="connsiteY88" fmla="*/ 161768 h 1161397"/>
              <a:gd name="connsiteX89" fmla="*/ 4856454 w 6884912"/>
              <a:gd name="connsiteY89" fmla="*/ 130488 h 1161397"/>
              <a:gd name="connsiteX90" fmla="*/ 4920038 w 6884912"/>
              <a:gd name="connsiteY90" fmla="*/ 140418 h 1161397"/>
              <a:gd name="connsiteX91" fmla="*/ 5016639 w 6884912"/>
              <a:gd name="connsiteY91" fmla="*/ 158905 h 1161397"/>
              <a:gd name="connsiteX92" fmla="*/ 5072009 w 6884912"/>
              <a:gd name="connsiteY92" fmla="*/ 161502 h 1161397"/>
              <a:gd name="connsiteX93" fmla="*/ 5223626 w 6884912"/>
              <a:gd name="connsiteY93" fmla="*/ 177356 h 1161397"/>
              <a:gd name="connsiteX94" fmla="*/ 5375773 w 6884912"/>
              <a:gd name="connsiteY94" fmla="*/ 199913 h 1161397"/>
              <a:gd name="connsiteX95" fmla="*/ 5467502 w 6884912"/>
              <a:gd name="connsiteY95" fmla="*/ 250963 h 1161397"/>
              <a:gd name="connsiteX96" fmla="*/ 5592395 w 6884912"/>
              <a:gd name="connsiteY96" fmla="*/ 265434 h 1161397"/>
              <a:gd name="connsiteX97" fmla="*/ 5613532 w 6884912"/>
              <a:gd name="connsiteY97" fmla="*/ 273379 h 1161397"/>
              <a:gd name="connsiteX98" fmla="*/ 5642173 w 6884912"/>
              <a:gd name="connsiteY98" fmla="*/ 266904 h 1161397"/>
              <a:gd name="connsiteX99" fmla="*/ 5756910 w 6884912"/>
              <a:gd name="connsiteY99" fmla="*/ 239211 h 1161397"/>
              <a:gd name="connsiteX100" fmla="*/ 5846667 w 6884912"/>
              <a:gd name="connsiteY100" fmla="*/ 201786 h 1161397"/>
              <a:gd name="connsiteX101" fmla="*/ 5960732 w 6884912"/>
              <a:gd name="connsiteY101" fmla="*/ 220708 h 1161397"/>
              <a:gd name="connsiteX102" fmla="*/ 6029542 w 6884912"/>
              <a:gd name="connsiteY102" fmla="*/ 210339 h 1161397"/>
              <a:gd name="connsiteX103" fmla="*/ 6141123 w 6884912"/>
              <a:gd name="connsiteY103" fmla="*/ 159923 h 1161397"/>
              <a:gd name="connsiteX104" fmla="*/ 6290640 w 6884912"/>
              <a:gd name="connsiteY104" fmla="*/ 167441 h 1161397"/>
              <a:gd name="connsiteX105" fmla="*/ 6322806 w 6884912"/>
              <a:gd name="connsiteY105" fmla="*/ 213293 h 1161397"/>
              <a:gd name="connsiteX106" fmla="*/ 6364914 w 6884912"/>
              <a:gd name="connsiteY106" fmla="*/ 240140 h 1161397"/>
              <a:gd name="connsiteX107" fmla="*/ 6380420 w 6884912"/>
              <a:gd name="connsiteY107" fmla="*/ 173195 h 1161397"/>
              <a:gd name="connsiteX108" fmla="*/ 6507891 w 6884912"/>
              <a:gd name="connsiteY108" fmla="*/ 118474 h 1161397"/>
              <a:gd name="connsiteX109" fmla="*/ 6571807 w 6884912"/>
              <a:gd name="connsiteY109" fmla="*/ 98636 h 1161397"/>
              <a:gd name="connsiteX110" fmla="*/ 6671880 w 6884912"/>
              <a:gd name="connsiteY110" fmla="*/ 82931 h 1161397"/>
              <a:gd name="connsiteX111" fmla="*/ 6702266 w 6884912"/>
              <a:gd name="connsiteY111" fmla="*/ 75470 h 1161397"/>
              <a:gd name="connsiteX112" fmla="*/ 6845802 w 6884912"/>
              <a:gd name="connsiteY112" fmla="*/ 24496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376455 w 6884912"/>
              <a:gd name="connsiteY7" fmla="*/ 1137381 h 1161397"/>
              <a:gd name="connsiteX8" fmla="*/ 478946 w 6884912"/>
              <a:gd name="connsiteY8" fmla="*/ 1106011 h 1161397"/>
              <a:gd name="connsiteX9" fmla="*/ 512111 w 6884912"/>
              <a:gd name="connsiteY9" fmla="*/ 1085599 h 1161397"/>
              <a:gd name="connsiteX10" fmla="*/ 567875 w 6884912"/>
              <a:gd name="connsiteY10" fmla="*/ 1051976 h 1161397"/>
              <a:gd name="connsiteX11" fmla="*/ 601644 w 6884912"/>
              <a:gd name="connsiteY11" fmla="*/ 1003997 h 1161397"/>
              <a:gd name="connsiteX12" fmla="*/ 651408 w 6884912"/>
              <a:gd name="connsiteY12" fmla="*/ 984938 h 1161397"/>
              <a:gd name="connsiteX13" fmla="*/ 673197 w 6884912"/>
              <a:gd name="connsiteY13" fmla="*/ 1010060 h 1161397"/>
              <a:gd name="connsiteX14" fmla="*/ 723108 w 6884912"/>
              <a:gd name="connsiteY14" fmla="*/ 980081 h 1161397"/>
              <a:gd name="connsiteX15" fmla="*/ 797699 w 6884912"/>
              <a:gd name="connsiteY15" fmla="*/ 931362 h 1161397"/>
              <a:gd name="connsiteX16" fmla="*/ 843359 w 6884912"/>
              <a:gd name="connsiteY16" fmla="*/ 910894 h 1161397"/>
              <a:gd name="connsiteX17" fmla="*/ 965215 w 6884912"/>
              <a:gd name="connsiteY17" fmla="*/ 846701 h 1161397"/>
              <a:gd name="connsiteX18" fmla="*/ 1085080 w 6884912"/>
              <a:gd name="connsiteY18" fmla="*/ 776086 h 1161397"/>
              <a:gd name="connsiteX19" fmla="*/ 1131224 w 6884912"/>
              <a:gd name="connsiteY19" fmla="*/ 706160 h 1161397"/>
              <a:gd name="connsiteX20" fmla="*/ 1138051 w 6884912"/>
              <a:gd name="connsiteY20" fmla="*/ 702034 h 1161397"/>
              <a:gd name="connsiteX21" fmla="*/ 1158800 w 6884912"/>
              <a:gd name="connsiteY21" fmla="*/ 700004 h 1161397"/>
              <a:gd name="connsiteX22" fmla="*/ 1166947 w 6884912"/>
              <a:gd name="connsiteY22" fmla="*/ 700762 h 1161397"/>
              <a:gd name="connsiteX23" fmla="*/ 1178135 w 6884912"/>
              <a:gd name="connsiteY23" fmla="*/ 698631 h 1161397"/>
              <a:gd name="connsiteX24" fmla="*/ 1178301 w 6884912"/>
              <a:gd name="connsiteY24" fmla="*/ 698094 h 1161397"/>
              <a:gd name="connsiteX25" fmla="*/ 1188995 w 6884912"/>
              <a:gd name="connsiteY25" fmla="*/ 697048 h 1161397"/>
              <a:gd name="connsiteX26" fmla="*/ 1242716 w 6884912"/>
              <a:gd name="connsiteY26" fmla="*/ 698052 h 1161397"/>
              <a:gd name="connsiteX27" fmla="*/ 1299977 w 6884912"/>
              <a:gd name="connsiteY27" fmla="*/ 639196 h 1161397"/>
              <a:gd name="connsiteX28" fmla="*/ 1326190 w 6884912"/>
              <a:gd name="connsiteY28" fmla="*/ 625955 h 1161397"/>
              <a:gd name="connsiteX29" fmla="*/ 1339600 w 6884912"/>
              <a:gd name="connsiteY29" fmla="*/ 616295 h 1161397"/>
              <a:gd name="connsiteX30" fmla="*/ 1340054 w 6884912"/>
              <a:gd name="connsiteY30" fmla="*/ 614022 h 1161397"/>
              <a:gd name="connsiteX31" fmla="*/ 1391606 w 6884912"/>
              <a:gd name="connsiteY31" fmla="*/ 615229 h 1161397"/>
              <a:gd name="connsiteX32" fmla="*/ 1397565 w 6884912"/>
              <a:gd name="connsiteY32" fmla="*/ 611490 h 1161397"/>
              <a:gd name="connsiteX33" fmla="*/ 1432302 w 6884912"/>
              <a:gd name="connsiteY33" fmla="*/ 617267 h 1161397"/>
              <a:gd name="connsiteX34" fmla="*/ 1449644 w 6884912"/>
              <a:gd name="connsiteY34" fmla="*/ 617591 h 1161397"/>
              <a:gd name="connsiteX35" fmla="*/ 1455793 w 6884912"/>
              <a:gd name="connsiteY35" fmla="*/ 623174 h 1161397"/>
              <a:gd name="connsiteX36" fmla="*/ 1480758 w 6884912"/>
              <a:gd name="connsiteY36" fmla="*/ 620863 h 1161397"/>
              <a:gd name="connsiteX37" fmla="*/ 1483154 w 6884912"/>
              <a:gd name="connsiteY37" fmla="*/ 618527 h 1161397"/>
              <a:gd name="connsiteX38" fmla="*/ 1505495 w 6884912"/>
              <a:gd name="connsiteY38" fmla="*/ 624325 h 1161397"/>
              <a:gd name="connsiteX39" fmla="*/ 1526340 w 6884912"/>
              <a:gd name="connsiteY39" fmla="*/ 638496 h 1161397"/>
              <a:gd name="connsiteX40" fmla="*/ 1731986 w 6884912"/>
              <a:gd name="connsiteY40" fmla="*/ 589682 h 1161397"/>
              <a:gd name="connsiteX41" fmla="*/ 1927935 w 6884912"/>
              <a:gd name="connsiteY41" fmla="*/ 628540 h 1161397"/>
              <a:gd name="connsiteX42" fmla="*/ 2039075 w 6884912"/>
              <a:gd name="connsiteY42" fmla="*/ 599964 h 1161397"/>
              <a:gd name="connsiteX43" fmla="*/ 2066980 w 6884912"/>
              <a:gd name="connsiteY43" fmla="*/ 550413 h 1161397"/>
              <a:gd name="connsiteX44" fmla="*/ 2352236 w 6884912"/>
              <a:gd name="connsiteY44" fmla="*/ 519602 h 1161397"/>
              <a:gd name="connsiteX45" fmla="*/ 2420791 w 6884912"/>
              <a:gd name="connsiteY45" fmla="*/ 492826 h 1161397"/>
              <a:gd name="connsiteX46" fmla="*/ 2489932 w 6884912"/>
              <a:gd name="connsiteY46" fmla="*/ 507864 h 1161397"/>
              <a:gd name="connsiteX47" fmla="*/ 2512917 w 6884912"/>
              <a:gd name="connsiteY47" fmla="*/ 489127 h 1161397"/>
              <a:gd name="connsiteX48" fmla="*/ 2516783 w 6884912"/>
              <a:gd name="connsiteY48" fmla="*/ 485473 h 1161397"/>
              <a:gd name="connsiteX49" fmla="*/ 2534360 w 6884912"/>
              <a:gd name="connsiteY49" fmla="*/ 480064 h 1161397"/>
              <a:gd name="connsiteX50" fmla="*/ 2536691 w 6884912"/>
              <a:gd name="connsiteY50" fmla="*/ 467018 h 1161397"/>
              <a:gd name="connsiteX51" fmla="*/ 2561265 w 6884912"/>
              <a:gd name="connsiteY51" fmla="*/ 450623 h 1161397"/>
              <a:gd name="connsiteX52" fmla="*/ 2594349 w 6884912"/>
              <a:gd name="connsiteY52" fmla="*/ 443884 h 1161397"/>
              <a:gd name="connsiteX53" fmla="*/ 2754324 w 6884912"/>
              <a:gd name="connsiteY53" fmla="*/ 424766 h 1161397"/>
              <a:gd name="connsiteX54" fmla="*/ 2848470 w 6884912"/>
              <a:gd name="connsiteY54" fmla="*/ 405966 h 1161397"/>
              <a:gd name="connsiteX55" fmla="*/ 2881772 w 6884912"/>
              <a:gd name="connsiteY55" fmla="*/ 387260 h 1161397"/>
              <a:gd name="connsiteX56" fmla="*/ 2929932 w 6884912"/>
              <a:gd name="connsiteY56" fmla="*/ 368912 h 1161397"/>
              <a:gd name="connsiteX57" fmla="*/ 3013020 w 6884912"/>
              <a:gd name="connsiteY57" fmla="*/ 327578 h 1161397"/>
              <a:gd name="connsiteX58" fmla="*/ 3222191 w 6884912"/>
              <a:gd name="connsiteY58" fmla="*/ 307887 h 1161397"/>
              <a:gd name="connsiteX59" fmla="*/ 3227953 w 6884912"/>
              <a:gd name="connsiteY59" fmla="*/ 297650 h 1161397"/>
              <a:gd name="connsiteX60" fmla="*/ 3287859 w 6884912"/>
              <a:gd name="connsiteY60" fmla="*/ 287558 h 1161397"/>
              <a:gd name="connsiteX61" fmla="*/ 3510042 w 6884912"/>
              <a:gd name="connsiteY61" fmla="*/ 311820 h 1161397"/>
              <a:gd name="connsiteX62" fmla="*/ 3626773 w 6884912"/>
              <a:gd name="connsiteY62" fmla="*/ 290452 h 1161397"/>
              <a:gd name="connsiteX63" fmla="*/ 3666217 w 6884912"/>
              <a:gd name="connsiteY63" fmla="*/ 273255 h 1161397"/>
              <a:gd name="connsiteX64" fmla="*/ 3732427 w 6884912"/>
              <a:gd name="connsiteY64" fmla="*/ 245039 h 1161397"/>
              <a:gd name="connsiteX65" fmla="*/ 3777022 w 6884912"/>
              <a:gd name="connsiteY65" fmla="*/ 200276 h 1161397"/>
              <a:gd name="connsiteX66" fmla="*/ 3791246 w 6884912"/>
              <a:gd name="connsiteY66" fmla="*/ 189996 h 1161397"/>
              <a:gd name="connsiteX67" fmla="*/ 3819864 w 6884912"/>
              <a:gd name="connsiteY67" fmla="*/ 194605 h 1161397"/>
              <a:gd name="connsiteX68" fmla="*/ 3830398 w 6884912"/>
              <a:gd name="connsiteY68" fmla="*/ 188383 h 1161397"/>
              <a:gd name="connsiteX69" fmla="*/ 3834360 w 6884912"/>
              <a:gd name="connsiteY69" fmla="*/ 188992 h 1161397"/>
              <a:gd name="connsiteX70" fmla="*/ 3843715 w 6884912"/>
              <a:gd name="connsiteY70" fmla="*/ 188752 h 1161397"/>
              <a:gd name="connsiteX71" fmla="*/ 3842609 w 6884912"/>
              <a:gd name="connsiteY71" fmla="*/ 197386 h 1161397"/>
              <a:gd name="connsiteX72" fmla="*/ 3853961 w 6884912"/>
              <a:gd name="connsiteY72" fmla="*/ 213380 h 1161397"/>
              <a:gd name="connsiteX73" fmla="*/ 3907640 w 6884912"/>
              <a:gd name="connsiteY73" fmla="*/ 207568 h 1161397"/>
              <a:gd name="connsiteX74" fmla="*/ 3910449 w 6884912"/>
              <a:gd name="connsiteY74" fmla="*/ 197808 h 1161397"/>
              <a:gd name="connsiteX75" fmla="*/ 3917197 w 6884912"/>
              <a:gd name="connsiteY75" fmla="*/ 196121 h 1161397"/>
              <a:gd name="connsiteX76" fmla="*/ 3922400 w 6884912"/>
              <a:gd name="connsiteY76" fmla="*/ 205056 h 1161397"/>
              <a:gd name="connsiteX77" fmla="*/ 4013061 w 6884912"/>
              <a:gd name="connsiteY77" fmla="*/ 224874 h 1161397"/>
              <a:gd name="connsiteX78" fmla="*/ 4134285 w 6884912"/>
              <a:gd name="connsiteY78" fmla="*/ 235592 h 1161397"/>
              <a:gd name="connsiteX79" fmla="*/ 4220717 w 6884912"/>
              <a:gd name="connsiteY79" fmla="*/ 192946 h 1161397"/>
              <a:gd name="connsiteX80" fmla="*/ 4228802 w 6884912"/>
              <a:gd name="connsiteY80" fmla="*/ 201468 h 1161397"/>
              <a:gd name="connsiteX81" fmla="*/ 4289361 w 6884912"/>
              <a:gd name="connsiteY81" fmla="*/ 196642 h 1161397"/>
              <a:gd name="connsiteX82" fmla="*/ 4498913 w 6884912"/>
              <a:gd name="connsiteY82" fmla="*/ 118915 h 1161397"/>
              <a:gd name="connsiteX83" fmla="*/ 4617330 w 6884912"/>
              <a:gd name="connsiteY83" fmla="*/ 111163 h 1161397"/>
              <a:gd name="connsiteX84" fmla="*/ 4659778 w 6884912"/>
              <a:gd name="connsiteY84" fmla="*/ 118219 h 1161397"/>
              <a:gd name="connsiteX85" fmla="*/ 4730870 w 6884912"/>
              <a:gd name="connsiteY85" fmla="*/ 129432 h 1161397"/>
              <a:gd name="connsiteX86" fmla="*/ 4785037 w 6884912"/>
              <a:gd name="connsiteY86" fmla="*/ 161964 h 1161397"/>
              <a:gd name="connsiteX87" fmla="*/ 4844073 w 6884912"/>
              <a:gd name="connsiteY87" fmla="*/ 161768 h 1161397"/>
              <a:gd name="connsiteX88" fmla="*/ 4856454 w 6884912"/>
              <a:gd name="connsiteY88" fmla="*/ 130488 h 1161397"/>
              <a:gd name="connsiteX89" fmla="*/ 4920038 w 6884912"/>
              <a:gd name="connsiteY89" fmla="*/ 140418 h 1161397"/>
              <a:gd name="connsiteX90" fmla="*/ 5016639 w 6884912"/>
              <a:gd name="connsiteY90" fmla="*/ 158905 h 1161397"/>
              <a:gd name="connsiteX91" fmla="*/ 5072009 w 6884912"/>
              <a:gd name="connsiteY91" fmla="*/ 161502 h 1161397"/>
              <a:gd name="connsiteX92" fmla="*/ 5223626 w 6884912"/>
              <a:gd name="connsiteY92" fmla="*/ 177356 h 1161397"/>
              <a:gd name="connsiteX93" fmla="*/ 5375773 w 6884912"/>
              <a:gd name="connsiteY93" fmla="*/ 199913 h 1161397"/>
              <a:gd name="connsiteX94" fmla="*/ 5467502 w 6884912"/>
              <a:gd name="connsiteY94" fmla="*/ 250963 h 1161397"/>
              <a:gd name="connsiteX95" fmla="*/ 5592395 w 6884912"/>
              <a:gd name="connsiteY95" fmla="*/ 265434 h 1161397"/>
              <a:gd name="connsiteX96" fmla="*/ 5613532 w 6884912"/>
              <a:gd name="connsiteY96" fmla="*/ 273379 h 1161397"/>
              <a:gd name="connsiteX97" fmla="*/ 5642173 w 6884912"/>
              <a:gd name="connsiteY97" fmla="*/ 266904 h 1161397"/>
              <a:gd name="connsiteX98" fmla="*/ 5756910 w 6884912"/>
              <a:gd name="connsiteY98" fmla="*/ 239211 h 1161397"/>
              <a:gd name="connsiteX99" fmla="*/ 5846667 w 6884912"/>
              <a:gd name="connsiteY99" fmla="*/ 201786 h 1161397"/>
              <a:gd name="connsiteX100" fmla="*/ 5960732 w 6884912"/>
              <a:gd name="connsiteY100" fmla="*/ 220708 h 1161397"/>
              <a:gd name="connsiteX101" fmla="*/ 6029542 w 6884912"/>
              <a:gd name="connsiteY101" fmla="*/ 210339 h 1161397"/>
              <a:gd name="connsiteX102" fmla="*/ 6141123 w 6884912"/>
              <a:gd name="connsiteY102" fmla="*/ 159923 h 1161397"/>
              <a:gd name="connsiteX103" fmla="*/ 6290640 w 6884912"/>
              <a:gd name="connsiteY103" fmla="*/ 167441 h 1161397"/>
              <a:gd name="connsiteX104" fmla="*/ 6322806 w 6884912"/>
              <a:gd name="connsiteY104" fmla="*/ 213293 h 1161397"/>
              <a:gd name="connsiteX105" fmla="*/ 6364914 w 6884912"/>
              <a:gd name="connsiteY105" fmla="*/ 240140 h 1161397"/>
              <a:gd name="connsiteX106" fmla="*/ 6380420 w 6884912"/>
              <a:gd name="connsiteY106" fmla="*/ 173195 h 1161397"/>
              <a:gd name="connsiteX107" fmla="*/ 6507891 w 6884912"/>
              <a:gd name="connsiteY107" fmla="*/ 118474 h 1161397"/>
              <a:gd name="connsiteX108" fmla="*/ 6571807 w 6884912"/>
              <a:gd name="connsiteY108" fmla="*/ 98636 h 1161397"/>
              <a:gd name="connsiteX109" fmla="*/ 6671880 w 6884912"/>
              <a:gd name="connsiteY109" fmla="*/ 82931 h 1161397"/>
              <a:gd name="connsiteX110" fmla="*/ 6702266 w 6884912"/>
              <a:gd name="connsiteY110" fmla="*/ 75470 h 1161397"/>
              <a:gd name="connsiteX111" fmla="*/ 6845802 w 6884912"/>
              <a:gd name="connsiteY111" fmla="*/ 24496 h 1161397"/>
              <a:gd name="connsiteX112" fmla="*/ 6884912 w 6884912"/>
              <a:gd name="connsiteY112"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376455 w 6884912"/>
              <a:gd name="connsiteY7" fmla="*/ 1137381 h 1161397"/>
              <a:gd name="connsiteX8" fmla="*/ 478946 w 6884912"/>
              <a:gd name="connsiteY8" fmla="*/ 1106011 h 1161397"/>
              <a:gd name="connsiteX9" fmla="*/ 512111 w 6884912"/>
              <a:gd name="connsiteY9" fmla="*/ 1085599 h 1161397"/>
              <a:gd name="connsiteX10" fmla="*/ 567875 w 6884912"/>
              <a:gd name="connsiteY10" fmla="*/ 1051976 h 1161397"/>
              <a:gd name="connsiteX11" fmla="*/ 601644 w 6884912"/>
              <a:gd name="connsiteY11" fmla="*/ 1003997 h 1161397"/>
              <a:gd name="connsiteX12" fmla="*/ 651408 w 6884912"/>
              <a:gd name="connsiteY12" fmla="*/ 984938 h 1161397"/>
              <a:gd name="connsiteX13" fmla="*/ 673197 w 6884912"/>
              <a:gd name="connsiteY13" fmla="*/ 1010060 h 1161397"/>
              <a:gd name="connsiteX14" fmla="*/ 723108 w 6884912"/>
              <a:gd name="connsiteY14" fmla="*/ 980081 h 1161397"/>
              <a:gd name="connsiteX15" fmla="*/ 797699 w 6884912"/>
              <a:gd name="connsiteY15" fmla="*/ 931362 h 1161397"/>
              <a:gd name="connsiteX16" fmla="*/ 843359 w 6884912"/>
              <a:gd name="connsiteY16" fmla="*/ 910894 h 1161397"/>
              <a:gd name="connsiteX17" fmla="*/ 965215 w 6884912"/>
              <a:gd name="connsiteY17" fmla="*/ 846701 h 1161397"/>
              <a:gd name="connsiteX18" fmla="*/ 1085080 w 6884912"/>
              <a:gd name="connsiteY18" fmla="*/ 776086 h 1161397"/>
              <a:gd name="connsiteX19" fmla="*/ 1131224 w 6884912"/>
              <a:gd name="connsiteY19" fmla="*/ 706160 h 1161397"/>
              <a:gd name="connsiteX20" fmla="*/ 1138051 w 6884912"/>
              <a:gd name="connsiteY20" fmla="*/ 702034 h 1161397"/>
              <a:gd name="connsiteX21" fmla="*/ 1158800 w 6884912"/>
              <a:gd name="connsiteY21" fmla="*/ 700004 h 1161397"/>
              <a:gd name="connsiteX22" fmla="*/ 1166947 w 6884912"/>
              <a:gd name="connsiteY22" fmla="*/ 700762 h 1161397"/>
              <a:gd name="connsiteX23" fmla="*/ 1178135 w 6884912"/>
              <a:gd name="connsiteY23" fmla="*/ 698631 h 1161397"/>
              <a:gd name="connsiteX24" fmla="*/ 1178301 w 6884912"/>
              <a:gd name="connsiteY24" fmla="*/ 698094 h 1161397"/>
              <a:gd name="connsiteX25" fmla="*/ 1188995 w 6884912"/>
              <a:gd name="connsiteY25" fmla="*/ 697048 h 1161397"/>
              <a:gd name="connsiteX26" fmla="*/ 1242716 w 6884912"/>
              <a:gd name="connsiteY26" fmla="*/ 698052 h 1161397"/>
              <a:gd name="connsiteX27" fmla="*/ 1299977 w 6884912"/>
              <a:gd name="connsiteY27" fmla="*/ 639196 h 1161397"/>
              <a:gd name="connsiteX28" fmla="*/ 1326190 w 6884912"/>
              <a:gd name="connsiteY28" fmla="*/ 625955 h 1161397"/>
              <a:gd name="connsiteX29" fmla="*/ 1339600 w 6884912"/>
              <a:gd name="connsiteY29" fmla="*/ 616295 h 1161397"/>
              <a:gd name="connsiteX30" fmla="*/ 1340054 w 6884912"/>
              <a:gd name="connsiteY30" fmla="*/ 614022 h 1161397"/>
              <a:gd name="connsiteX31" fmla="*/ 1391606 w 6884912"/>
              <a:gd name="connsiteY31" fmla="*/ 615229 h 1161397"/>
              <a:gd name="connsiteX32" fmla="*/ 1397565 w 6884912"/>
              <a:gd name="connsiteY32" fmla="*/ 611490 h 1161397"/>
              <a:gd name="connsiteX33" fmla="*/ 1432302 w 6884912"/>
              <a:gd name="connsiteY33" fmla="*/ 617267 h 1161397"/>
              <a:gd name="connsiteX34" fmla="*/ 1449644 w 6884912"/>
              <a:gd name="connsiteY34" fmla="*/ 617591 h 1161397"/>
              <a:gd name="connsiteX35" fmla="*/ 1455793 w 6884912"/>
              <a:gd name="connsiteY35" fmla="*/ 623174 h 1161397"/>
              <a:gd name="connsiteX36" fmla="*/ 1480758 w 6884912"/>
              <a:gd name="connsiteY36" fmla="*/ 620863 h 1161397"/>
              <a:gd name="connsiteX37" fmla="*/ 1483154 w 6884912"/>
              <a:gd name="connsiteY37" fmla="*/ 618527 h 1161397"/>
              <a:gd name="connsiteX38" fmla="*/ 1505495 w 6884912"/>
              <a:gd name="connsiteY38" fmla="*/ 624325 h 1161397"/>
              <a:gd name="connsiteX39" fmla="*/ 1526340 w 6884912"/>
              <a:gd name="connsiteY39" fmla="*/ 638496 h 1161397"/>
              <a:gd name="connsiteX40" fmla="*/ 1731986 w 6884912"/>
              <a:gd name="connsiteY40" fmla="*/ 589682 h 1161397"/>
              <a:gd name="connsiteX41" fmla="*/ 1927935 w 6884912"/>
              <a:gd name="connsiteY41" fmla="*/ 628540 h 1161397"/>
              <a:gd name="connsiteX42" fmla="*/ 2039075 w 6884912"/>
              <a:gd name="connsiteY42" fmla="*/ 599964 h 1161397"/>
              <a:gd name="connsiteX43" fmla="*/ 2066980 w 6884912"/>
              <a:gd name="connsiteY43" fmla="*/ 550413 h 1161397"/>
              <a:gd name="connsiteX44" fmla="*/ 2352236 w 6884912"/>
              <a:gd name="connsiteY44" fmla="*/ 519602 h 1161397"/>
              <a:gd name="connsiteX45" fmla="*/ 2420791 w 6884912"/>
              <a:gd name="connsiteY45" fmla="*/ 492826 h 1161397"/>
              <a:gd name="connsiteX46" fmla="*/ 2489932 w 6884912"/>
              <a:gd name="connsiteY46" fmla="*/ 507864 h 1161397"/>
              <a:gd name="connsiteX47" fmla="*/ 2512917 w 6884912"/>
              <a:gd name="connsiteY47" fmla="*/ 489127 h 1161397"/>
              <a:gd name="connsiteX48" fmla="*/ 2516783 w 6884912"/>
              <a:gd name="connsiteY48" fmla="*/ 485473 h 1161397"/>
              <a:gd name="connsiteX49" fmla="*/ 2534360 w 6884912"/>
              <a:gd name="connsiteY49" fmla="*/ 480064 h 1161397"/>
              <a:gd name="connsiteX50" fmla="*/ 2536691 w 6884912"/>
              <a:gd name="connsiteY50" fmla="*/ 467018 h 1161397"/>
              <a:gd name="connsiteX51" fmla="*/ 2561265 w 6884912"/>
              <a:gd name="connsiteY51" fmla="*/ 450623 h 1161397"/>
              <a:gd name="connsiteX52" fmla="*/ 2594349 w 6884912"/>
              <a:gd name="connsiteY52" fmla="*/ 443884 h 1161397"/>
              <a:gd name="connsiteX53" fmla="*/ 2754324 w 6884912"/>
              <a:gd name="connsiteY53" fmla="*/ 424766 h 1161397"/>
              <a:gd name="connsiteX54" fmla="*/ 2848470 w 6884912"/>
              <a:gd name="connsiteY54" fmla="*/ 405966 h 1161397"/>
              <a:gd name="connsiteX55" fmla="*/ 2881772 w 6884912"/>
              <a:gd name="connsiteY55" fmla="*/ 387260 h 1161397"/>
              <a:gd name="connsiteX56" fmla="*/ 2929932 w 6884912"/>
              <a:gd name="connsiteY56" fmla="*/ 368912 h 1161397"/>
              <a:gd name="connsiteX57" fmla="*/ 3013020 w 6884912"/>
              <a:gd name="connsiteY57" fmla="*/ 327578 h 1161397"/>
              <a:gd name="connsiteX58" fmla="*/ 3222191 w 6884912"/>
              <a:gd name="connsiteY58" fmla="*/ 307887 h 1161397"/>
              <a:gd name="connsiteX59" fmla="*/ 3227953 w 6884912"/>
              <a:gd name="connsiteY59" fmla="*/ 297650 h 1161397"/>
              <a:gd name="connsiteX60" fmla="*/ 3287859 w 6884912"/>
              <a:gd name="connsiteY60" fmla="*/ 287558 h 1161397"/>
              <a:gd name="connsiteX61" fmla="*/ 3510042 w 6884912"/>
              <a:gd name="connsiteY61" fmla="*/ 311820 h 1161397"/>
              <a:gd name="connsiteX62" fmla="*/ 3626773 w 6884912"/>
              <a:gd name="connsiteY62" fmla="*/ 290452 h 1161397"/>
              <a:gd name="connsiteX63" fmla="*/ 3666217 w 6884912"/>
              <a:gd name="connsiteY63" fmla="*/ 273255 h 1161397"/>
              <a:gd name="connsiteX64" fmla="*/ 3732427 w 6884912"/>
              <a:gd name="connsiteY64" fmla="*/ 245039 h 1161397"/>
              <a:gd name="connsiteX65" fmla="*/ 3777022 w 6884912"/>
              <a:gd name="connsiteY65" fmla="*/ 200276 h 1161397"/>
              <a:gd name="connsiteX66" fmla="*/ 3791246 w 6884912"/>
              <a:gd name="connsiteY66" fmla="*/ 189996 h 1161397"/>
              <a:gd name="connsiteX67" fmla="*/ 3819864 w 6884912"/>
              <a:gd name="connsiteY67" fmla="*/ 194605 h 1161397"/>
              <a:gd name="connsiteX68" fmla="*/ 3830398 w 6884912"/>
              <a:gd name="connsiteY68" fmla="*/ 188383 h 1161397"/>
              <a:gd name="connsiteX69" fmla="*/ 3834360 w 6884912"/>
              <a:gd name="connsiteY69" fmla="*/ 188992 h 1161397"/>
              <a:gd name="connsiteX70" fmla="*/ 3843715 w 6884912"/>
              <a:gd name="connsiteY70" fmla="*/ 188752 h 1161397"/>
              <a:gd name="connsiteX71" fmla="*/ 3842609 w 6884912"/>
              <a:gd name="connsiteY71" fmla="*/ 197386 h 1161397"/>
              <a:gd name="connsiteX72" fmla="*/ 3853961 w 6884912"/>
              <a:gd name="connsiteY72" fmla="*/ 213380 h 1161397"/>
              <a:gd name="connsiteX73" fmla="*/ 3907640 w 6884912"/>
              <a:gd name="connsiteY73" fmla="*/ 207568 h 1161397"/>
              <a:gd name="connsiteX74" fmla="*/ 3910449 w 6884912"/>
              <a:gd name="connsiteY74" fmla="*/ 197808 h 1161397"/>
              <a:gd name="connsiteX75" fmla="*/ 3917197 w 6884912"/>
              <a:gd name="connsiteY75" fmla="*/ 196121 h 1161397"/>
              <a:gd name="connsiteX76" fmla="*/ 3922400 w 6884912"/>
              <a:gd name="connsiteY76" fmla="*/ 205056 h 1161397"/>
              <a:gd name="connsiteX77" fmla="*/ 4013061 w 6884912"/>
              <a:gd name="connsiteY77" fmla="*/ 224874 h 1161397"/>
              <a:gd name="connsiteX78" fmla="*/ 4220717 w 6884912"/>
              <a:gd name="connsiteY78" fmla="*/ 192946 h 1161397"/>
              <a:gd name="connsiteX79" fmla="*/ 4228802 w 6884912"/>
              <a:gd name="connsiteY79" fmla="*/ 201468 h 1161397"/>
              <a:gd name="connsiteX80" fmla="*/ 4289361 w 6884912"/>
              <a:gd name="connsiteY80" fmla="*/ 196642 h 1161397"/>
              <a:gd name="connsiteX81" fmla="*/ 4498913 w 6884912"/>
              <a:gd name="connsiteY81" fmla="*/ 118915 h 1161397"/>
              <a:gd name="connsiteX82" fmla="*/ 4617330 w 6884912"/>
              <a:gd name="connsiteY82" fmla="*/ 111163 h 1161397"/>
              <a:gd name="connsiteX83" fmla="*/ 4659778 w 6884912"/>
              <a:gd name="connsiteY83" fmla="*/ 118219 h 1161397"/>
              <a:gd name="connsiteX84" fmla="*/ 4730870 w 6884912"/>
              <a:gd name="connsiteY84" fmla="*/ 129432 h 1161397"/>
              <a:gd name="connsiteX85" fmla="*/ 4785037 w 6884912"/>
              <a:gd name="connsiteY85" fmla="*/ 161964 h 1161397"/>
              <a:gd name="connsiteX86" fmla="*/ 4844073 w 6884912"/>
              <a:gd name="connsiteY86" fmla="*/ 161768 h 1161397"/>
              <a:gd name="connsiteX87" fmla="*/ 4856454 w 6884912"/>
              <a:gd name="connsiteY87" fmla="*/ 130488 h 1161397"/>
              <a:gd name="connsiteX88" fmla="*/ 4920038 w 6884912"/>
              <a:gd name="connsiteY88" fmla="*/ 140418 h 1161397"/>
              <a:gd name="connsiteX89" fmla="*/ 5016639 w 6884912"/>
              <a:gd name="connsiteY89" fmla="*/ 158905 h 1161397"/>
              <a:gd name="connsiteX90" fmla="*/ 5072009 w 6884912"/>
              <a:gd name="connsiteY90" fmla="*/ 161502 h 1161397"/>
              <a:gd name="connsiteX91" fmla="*/ 5223626 w 6884912"/>
              <a:gd name="connsiteY91" fmla="*/ 177356 h 1161397"/>
              <a:gd name="connsiteX92" fmla="*/ 5375773 w 6884912"/>
              <a:gd name="connsiteY92" fmla="*/ 199913 h 1161397"/>
              <a:gd name="connsiteX93" fmla="*/ 5467502 w 6884912"/>
              <a:gd name="connsiteY93" fmla="*/ 250963 h 1161397"/>
              <a:gd name="connsiteX94" fmla="*/ 5592395 w 6884912"/>
              <a:gd name="connsiteY94" fmla="*/ 265434 h 1161397"/>
              <a:gd name="connsiteX95" fmla="*/ 5613532 w 6884912"/>
              <a:gd name="connsiteY95" fmla="*/ 273379 h 1161397"/>
              <a:gd name="connsiteX96" fmla="*/ 5642173 w 6884912"/>
              <a:gd name="connsiteY96" fmla="*/ 266904 h 1161397"/>
              <a:gd name="connsiteX97" fmla="*/ 5756910 w 6884912"/>
              <a:gd name="connsiteY97" fmla="*/ 239211 h 1161397"/>
              <a:gd name="connsiteX98" fmla="*/ 5846667 w 6884912"/>
              <a:gd name="connsiteY98" fmla="*/ 201786 h 1161397"/>
              <a:gd name="connsiteX99" fmla="*/ 5960732 w 6884912"/>
              <a:gd name="connsiteY99" fmla="*/ 220708 h 1161397"/>
              <a:gd name="connsiteX100" fmla="*/ 6029542 w 6884912"/>
              <a:gd name="connsiteY100" fmla="*/ 210339 h 1161397"/>
              <a:gd name="connsiteX101" fmla="*/ 6141123 w 6884912"/>
              <a:gd name="connsiteY101" fmla="*/ 159923 h 1161397"/>
              <a:gd name="connsiteX102" fmla="*/ 6290640 w 6884912"/>
              <a:gd name="connsiteY102" fmla="*/ 167441 h 1161397"/>
              <a:gd name="connsiteX103" fmla="*/ 6322806 w 6884912"/>
              <a:gd name="connsiteY103" fmla="*/ 213293 h 1161397"/>
              <a:gd name="connsiteX104" fmla="*/ 6364914 w 6884912"/>
              <a:gd name="connsiteY104" fmla="*/ 240140 h 1161397"/>
              <a:gd name="connsiteX105" fmla="*/ 6380420 w 6884912"/>
              <a:gd name="connsiteY105" fmla="*/ 173195 h 1161397"/>
              <a:gd name="connsiteX106" fmla="*/ 6507891 w 6884912"/>
              <a:gd name="connsiteY106" fmla="*/ 118474 h 1161397"/>
              <a:gd name="connsiteX107" fmla="*/ 6571807 w 6884912"/>
              <a:gd name="connsiteY107" fmla="*/ 98636 h 1161397"/>
              <a:gd name="connsiteX108" fmla="*/ 6671880 w 6884912"/>
              <a:gd name="connsiteY108" fmla="*/ 82931 h 1161397"/>
              <a:gd name="connsiteX109" fmla="*/ 6702266 w 6884912"/>
              <a:gd name="connsiteY109" fmla="*/ 75470 h 1161397"/>
              <a:gd name="connsiteX110" fmla="*/ 6845802 w 6884912"/>
              <a:gd name="connsiteY110" fmla="*/ 24496 h 1161397"/>
              <a:gd name="connsiteX111" fmla="*/ 6884912 w 6884912"/>
              <a:gd name="connsiteY111"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376455 w 6884912"/>
              <a:gd name="connsiteY7" fmla="*/ 1137381 h 1161397"/>
              <a:gd name="connsiteX8" fmla="*/ 478946 w 6884912"/>
              <a:gd name="connsiteY8" fmla="*/ 1106011 h 1161397"/>
              <a:gd name="connsiteX9" fmla="*/ 512111 w 6884912"/>
              <a:gd name="connsiteY9" fmla="*/ 1085599 h 1161397"/>
              <a:gd name="connsiteX10" fmla="*/ 567875 w 6884912"/>
              <a:gd name="connsiteY10" fmla="*/ 1051976 h 1161397"/>
              <a:gd name="connsiteX11" fmla="*/ 601644 w 6884912"/>
              <a:gd name="connsiteY11" fmla="*/ 1003997 h 1161397"/>
              <a:gd name="connsiteX12" fmla="*/ 651408 w 6884912"/>
              <a:gd name="connsiteY12" fmla="*/ 984938 h 1161397"/>
              <a:gd name="connsiteX13" fmla="*/ 673197 w 6884912"/>
              <a:gd name="connsiteY13" fmla="*/ 1010060 h 1161397"/>
              <a:gd name="connsiteX14" fmla="*/ 723108 w 6884912"/>
              <a:gd name="connsiteY14" fmla="*/ 980081 h 1161397"/>
              <a:gd name="connsiteX15" fmla="*/ 797699 w 6884912"/>
              <a:gd name="connsiteY15" fmla="*/ 931362 h 1161397"/>
              <a:gd name="connsiteX16" fmla="*/ 843359 w 6884912"/>
              <a:gd name="connsiteY16" fmla="*/ 910894 h 1161397"/>
              <a:gd name="connsiteX17" fmla="*/ 965215 w 6884912"/>
              <a:gd name="connsiteY17" fmla="*/ 846701 h 1161397"/>
              <a:gd name="connsiteX18" fmla="*/ 1085080 w 6884912"/>
              <a:gd name="connsiteY18" fmla="*/ 776086 h 1161397"/>
              <a:gd name="connsiteX19" fmla="*/ 1131224 w 6884912"/>
              <a:gd name="connsiteY19" fmla="*/ 706160 h 1161397"/>
              <a:gd name="connsiteX20" fmla="*/ 1138051 w 6884912"/>
              <a:gd name="connsiteY20" fmla="*/ 702034 h 1161397"/>
              <a:gd name="connsiteX21" fmla="*/ 1158800 w 6884912"/>
              <a:gd name="connsiteY21" fmla="*/ 700004 h 1161397"/>
              <a:gd name="connsiteX22" fmla="*/ 1166947 w 6884912"/>
              <a:gd name="connsiteY22" fmla="*/ 700762 h 1161397"/>
              <a:gd name="connsiteX23" fmla="*/ 1178135 w 6884912"/>
              <a:gd name="connsiteY23" fmla="*/ 698631 h 1161397"/>
              <a:gd name="connsiteX24" fmla="*/ 1178301 w 6884912"/>
              <a:gd name="connsiteY24" fmla="*/ 698094 h 1161397"/>
              <a:gd name="connsiteX25" fmla="*/ 1188995 w 6884912"/>
              <a:gd name="connsiteY25" fmla="*/ 697048 h 1161397"/>
              <a:gd name="connsiteX26" fmla="*/ 1242716 w 6884912"/>
              <a:gd name="connsiteY26" fmla="*/ 698052 h 1161397"/>
              <a:gd name="connsiteX27" fmla="*/ 1299977 w 6884912"/>
              <a:gd name="connsiteY27" fmla="*/ 639196 h 1161397"/>
              <a:gd name="connsiteX28" fmla="*/ 1326190 w 6884912"/>
              <a:gd name="connsiteY28" fmla="*/ 625955 h 1161397"/>
              <a:gd name="connsiteX29" fmla="*/ 1339600 w 6884912"/>
              <a:gd name="connsiteY29" fmla="*/ 616295 h 1161397"/>
              <a:gd name="connsiteX30" fmla="*/ 1340054 w 6884912"/>
              <a:gd name="connsiteY30" fmla="*/ 614022 h 1161397"/>
              <a:gd name="connsiteX31" fmla="*/ 1391606 w 6884912"/>
              <a:gd name="connsiteY31" fmla="*/ 615229 h 1161397"/>
              <a:gd name="connsiteX32" fmla="*/ 1397565 w 6884912"/>
              <a:gd name="connsiteY32" fmla="*/ 611490 h 1161397"/>
              <a:gd name="connsiteX33" fmla="*/ 1432302 w 6884912"/>
              <a:gd name="connsiteY33" fmla="*/ 617267 h 1161397"/>
              <a:gd name="connsiteX34" fmla="*/ 1449644 w 6884912"/>
              <a:gd name="connsiteY34" fmla="*/ 617591 h 1161397"/>
              <a:gd name="connsiteX35" fmla="*/ 1455793 w 6884912"/>
              <a:gd name="connsiteY35" fmla="*/ 623174 h 1161397"/>
              <a:gd name="connsiteX36" fmla="*/ 1480758 w 6884912"/>
              <a:gd name="connsiteY36" fmla="*/ 620863 h 1161397"/>
              <a:gd name="connsiteX37" fmla="*/ 1483154 w 6884912"/>
              <a:gd name="connsiteY37" fmla="*/ 618527 h 1161397"/>
              <a:gd name="connsiteX38" fmla="*/ 1505495 w 6884912"/>
              <a:gd name="connsiteY38" fmla="*/ 624325 h 1161397"/>
              <a:gd name="connsiteX39" fmla="*/ 1526340 w 6884912"/>
              <a:gd name="connsiteY39" fmla="*/ 638496 h 1161397"/>
              <a:gd name="connsiteX40" fmla="*/ 1731986 w 6884912"/>
              <a:gd name="connsiteY40" fmla="*/ 589682 h 1161397"/>
              <a:gd name="connsiteX41" fmla="*/ 1927935 w 6884912"/>
              <a:gd name="connsiteY41" fmla="*/ 628540 h 1161397"/>
              <a:gd name="connsiteX42" fmla="*/ 2039075 w 6884912"/>
              <a:gd name="connsiteY42" fmla="*/ 599964 h 1161397"/>
              <a:gd name="connsiteX43" fmla="*/ 2066980 w 6884912"/>
              <a:gd name="connsiteY43" fmla="*/ 550413 h 1161397"/>
              <a:gd name="connsiteX44" fmla="*/ 2352236 w 6884912"/>
              <a:gd name="connsiteY44" fmla="*/ 519602 h 1161397"/>
              <a:gd name="connsiteX45" fmla="*/ 2420791 w 6884912"/>
              <a:gd name="connsiteY45" fmla="*/ 492826 h 1161397"/>
              <a:gd name="connsiteX46" fmla="*/ 2489932 w 6884912"/>
              <a:gd name="connsiteY46" fmla="*/ 507864 h 1161397"/>
              <a:gd name="connsiteX47" fmla="*/ 2512917 w 6884912"/>
              <a:gd name="connsiteY47" fmla="*/ 489127 h 1161397"/>
              <a:gd name="connsiteX48" fmla="*/ 2516783 w 6884912"/>
              <a:gd name="connsiteY48" fmla="*/ 485473 h 1161397"/>
              <a:gd name="connsiteX49" fmla="*/ 2534360 w 6884912"/>
              <a:gd name="connsiteY49" fmla="*/ 480064 h 1161397"/>
              <a:gd name="connsiteX50" fmla="*/ 2536691 w 6884912"/>
              <a:gd name="connsiteY50" fmla="*/ 467018 h 1161397"/>
              <a:gd name="connsiteX51" fmla="*/ 2561265 w 6884912"/>
              <a:gd name="connsiteY51" fmla="*/ 450623 h 1161397"/>
              <a:gd name="connsiteX52" fmla="*/ 2594349 w 6884912"/>
              <a:gd name="connsiteY52" fmla="*/ 443884 h 1161397"/>
              <a:gd name="connsiteX53" fmla="*/ 2754324 w 6884912"/>
              <a:gd name="connsiteY53" fmla="*/ 424766 h 1161397"/>
              <a:gd name="connsiteX54" fmla="*/ 2848470 w 6884912"/>
              <a:gd name="connsiteY54" fmla="*/ 405966 h 1161397"/>
              <a:gd name="connsiteX55" fmla="*/ 2881772 w 6884912"/>
              <a:gd name="connsiteY55" fmla="*/ 387260 h 1161397"/>
              <a:gd name="connsiteX56" fmla="*/ 2929932 w 6884912"/>
              <a:gd name="connsiteY56" fmla="*/ 368912 h 1161397"/>
              <a:gd name="connsiteX57" fmla="*/ 3013020 w 6884912"/>
              <a:gd name="connsiteY57" fmla="*/ 327578 h 1161397"/>
              <a:gd name="connsiteX58" fmla="*/ 3222191 w 6884912"/>
              <a:gd name="connsiteY58" fmla="*/ 307887 h 1161397"/>
              <a:gd name="connsiteX59" fmla="*/ 3227953 w 6884912"/>
              <a:gd name="connsiteY59" fmla="*/ 297650 h 1161397"/>
              <a:gd name="connsiteX60" fmla="*/ 3287859 w 6884912"/>
              <a:gd name="connsiteY60" fmla="*/ 287558 h 1161397"/>
              <a:gd name="connsiteX61" fmla="*/ 3510042 w 6884912"/>
              <a:gd name="connsiteY61" fmla="*/ 311820 h 1161397"/>
              <a:gd name="connsiteX62" fmla="*/ 3626773 w 6884912"/>
              <a:gd name="connsiteY62" fmla="*/ 290452 h 1161397"/>
              <a:gd name="connsiteX63" fmla="*/ 3666217 w 6884912"/>
              <a:gd name="connsiteY63" fmla="*/ 273255 h 1161397"/>
              <a:gd name="connsiteX64" fmla="*/ 3732427 w 6884912"/>
              <a:gd name="connsiteY64" fmla="*/ 245039 h 1161397"/>
              <a:gd name="connsiteX65" fmla="*/ 3777022 w 6884912"/>
              <a:gd name="connsiteY65" fmla="*/ 200276 h 1161397"/>
              <a:gd name="connsiteX66" fmla="*/ 3791246 w 6884912"/>
              <a:gd name="connsiteY66" fmla="*/ 189996 h 1161397"/>
              <a:gd name="connsiteX67" fmla="*/ 3819864 w 6884912"/>
              <a:gd name="connsiteY67" fmla="*/ 194605 h 1161397"/>
              <a:gd name="connsiteX68" fmla="*/ 3830398 w 6884912"/>
              <a:gd name="connsiteY68" fmla="*/ 188383 h 1161397"/>
              <a:gd name="connsiteX69" fmla="*/ 3834360 w 6884912"/>
              <a:gd name="connsiteY69" fmla="*/ 188992 h 1161397"/>
              <a:gd name="connsiteX70" fmla="*/ 3843715 w 6884912"/>
              <a:gd name="connsiteY70" fmla="*/ 188752 h 1161397"/>
              <a:gd name="connsiteX71" fmla="*/ 3842609 w 6884912"/>
              <a:gd name="connsiteY71" fmla="*/ 197386 h 1161397"/>
              <a:gd name="connsiteX72" fmla="*/ 3853961 w 6884912"/>
              <a:gd name="connsiteY72" fmla="*/ 213380 h 1161397"/>
              <a:gd name="connsiteX73" fmla="*/ 3907640 w 6884912"/>
              <a:gd name="connsiteY73" fmla="*/ 207568 h 1161397"/>
              <a:gd name="connsiteX74" fmla="*/ 3910449 w 6884912"/>
              <a:gd name="connsiteY74" fmla="*/ 197808 h 1161397"/>
              <a:gd name="connsiteX75" fmla="*/ 3917197 w 6884912"/>
              <a:gd name="connsiteY75" fmla="*/ 196121 h 1161397"/>
              <a:gd name="connsiteX76" fmla="*/ 3922400 w 6884912"/>
              <a:gd name="connsiteY76" fmla="*/ 205056 h 1161397"/>
              <a:gd name="connsiteX77" fmla="*/ 4013061 w 6884912"/>
              <a:gd name="connsiteY77" fmla="*/ 224874 h 1161397"/>
              <a:gd name="connsiteX78" fmla="*/ 4220717 w 6884912"/>
              <a:gd name="connsiteY78" fmla="*/ 192946 h 1161397"/>
              <a:gd name="connsiteX79" fmla="*/ 4228802 w 6884912"/>
              <a:gd name="connsiteY79" fmla="*/ 201468 h 1161397"/>
              <a:gd name="connsiteX80" fmla="*/ 4289361 w 6884912"/>
              <a:gd name="connsiteY80" fmla="*/ 196642 h 1161397"/>
              <a:gd name="connsiteX81" fmla="*/ 4498913 w 6884912"/>
              <a:gd name="connsiteY81" fmla="*/ 118915 h 1161397"/>
              <a:gd name="connsiteX82" fmla="*/ 4617330 w 6884912"/>
              <a:gd name="connsiteY82" fmla="*/ 111163 h 1161397"/>
              <a:gd name="connsiteX83" fmla="*/ 4659778 w 6884912"/>
              <a:gd name="connsiteY83" fmla="*/ 118219 h 1161397"/>
              <a:gd name="connsiteX84" fmla="*/ 4730870 w 6884912"/>
              <a:gd name="connsiteY84" fmla="*/ 129432 h 1161397"/>
              <a:gd name="connsiteX85" fmla="*/ 4785037 w 6884912"/>
              <a:gd name="connsiteY85" fmla="*/ 161964 h 1161397"/>
              <a:gd name="connsiteX86" fmla="*/ 4844073 w 6884912"/>
              <a:gd name="connsiteY86" fmla="*/ 161768 h 1161397"/>
              <a:gd name="connsiteX87" fmla="*/ 4856454 w 6884912"/>
              <a:gd name="connsiteY87" fmla="*/ 130488 h 1161397"/>
              <a:gd name="connsiteX88" fmla="*/ 4920038 w 6884912"/>
              <a:gd name="connsiteY88" fmla="*/ 140418 h 1161397"/>
              <a:gd name="connsiteX89" fmla="*/ 5016639 w 6884912"/>
              <a:gd name="connsiteY89" fmla="*/ 158905 h 1161397"/>
              <a:gd name="connsiteX90" fmla="*/ 5072009 w 6884912"/>
              <a:gd name="connsiteY90" fmla="*/ 161502 h 1161397"/>
              <a:gd name="connsiteX91" fmla="*/ 5223626 w 6884912"/>
              <a:gd name="connsiteY91" fmla="*/ 177356 h 1161397"/>
              <a:gd name="connsiteX92" fmla="*/ 5375773 w 6884912"/>
              <a:gd name="connsiteY92" fmla="*/ 199913 h 1161397"/>
              <a:gd name="connsiteX93" fmla="*/ 5467502 w 6884912"/>
              <a:gd name="connsiteY93" fmla="*/ 250963 h 1161397"/>
              <a:gd name="connsiteX94" fmla="*/ 5592395 w 6884912"/>
              <a:gd name="connsiteY94" fmla="*/ 265434 h 1161397"/>
              <a:gd name="connsiteX95" fmla="*/ 5613532 w 6884912"/>
              <a:gd name="connsiteY95" fmla="*/ 273379 h 1161397"/>
              <a:gd name="connsiteX96" fmla="*/ 5642173 w 6884912"/>
              <a:gd name="connsiteY96" fmla="*/ 266904 h 1161397"/>
              <a:gd name="connsiteX97" fmla="*/ 5756910 w 6884912"/>
              <a:gd name="connsiteY97" fmla="*/ 239211 h 1161397"/>
              <a:gd name="connsiteX98" fmla="*/ 5846667 w 6884912"/>
              <a:gd name="connsiteY98" fmla="*/ 201786 h 1161397"/>
              <a:gd name="connsiteX99" fmla="*/ 5960732 w 6884912"/>
              <a:gd name="connsiteY99" fmla="*/ 220708 h 1161397"/>
              <a:gd name="connsiteX100" fmla="*/ 6029542 w 6884912"/>
              <a:gd name="connsiteY100" fmla="*/ 210339 h 1161397"/>
              <a:gd name="connsiteX101" fmla="*/ 6141123 w 6884912"/>
              <a:gd name="connsiteY101" fmla="*/ 159923 h 1161397"/>
              <a:gd name="connsiteX102" fmla="*/ 6290640 w 6884912"/>
              <a:gd name="connsiteY102" fmla="*/ 167441 h 1161397"/>
              <a:gd name="connsiteX103" fmla="*/ 6322806 w 6884912"/>
              <a:gd name="connsiteY103" fmla="*/ 213293 h 1161397"/>
              <a:gd name="connsiteX104" fmla="*/ 6380420 w 6884912"/>
              <a:gd name="connsiteY104" fmla="*/ 173195 h 1161397"/>
              <a:gd name="connsiteX105" fmla="*/ 6507891 w 6884912"/>
              <a:gd name="connsiteY105" fmla="*/ 118474 h 1161397"/>
              <a:gd name="connsiteX106" fmla="*/ 6571807 w 6884912"/>
              <a:gd name="connsiteY106" fmla="*/ 98636 h 1161397"/>
              <a:gd name="connsiteX107" fmla="*/ 6671880 w 6884912"/>
              <a:gd name="connsiteY107" fmla="*/ 82931 h 1161397"/>
              <a:gd name="connsiteX108" fmla="*/ 6702266 w 6884912"/>
              <a:gd name="connsiteY108" fmla="*/ 75470 h 1161397"/>
              <a:gd name="connsiteX109" fmla="*/ 6845802 w 6884912"/>
              <a:gd name="connsiteY109" fmla="*/ 24496 h 1161397"/>
              <a:gd name="connsiteX110" fmla="*/ 6884912 w 6884912"/>
              <a:gd name="connsiteY110"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376455 w 6884912"/>
              <a:gd name="connsiteY7" fmla="*/ 1137381 h 1161397"/>
              <a:gd name="connsiteX8" fmla="*/ 478946 w 6884912"/>
              <a:gd name="connsiteY8" fmla="*/ 1106011 h 1161397"/>
              <a:gd name="connsiteX9" fmla="*/ 512111 w 6884912"/>
              <a:gd name="connsiteY9" fmla="*/ 1085599 h 1161397"/>
              <a:gd name="connsiteX10" fmla="*/ 567875 w 6884912"/>
              <a:gd name="connsiteY10" fmla="*/ 1051976 h 1161397"/>
              <a:gd name="connsiteX11" fmla="*/ 601644 w 6884912"/>
              <a:gd name="connsiteY11" fmla="*/ 1003997 h 1161397"/>
              <a:gd name="connsiteX12" fmla="*/ 651408 w 6884912"/>
              <a:gd name="connsiteY12" fmla="*/ 984938 h 1161397"/>
              <a:gd name="connsiteX13" fmla="*/ 673197 w 6884912"/>
              <a:gd name="connsiteY13" fmla="*/ 1010060 h 1161397"/>
              <a:gd name="connsiteX14" fmla="*/ 723108 w 6884912"/>
              <a:gd name="connsiteY14" fmla="*/ 980081 h 1161397"/>
              <a:gd name="connsiteX15" fmla="*/ 797699 w 6884912"/>
              <a:gd name="connsiteY15" fmla="*/ 931362 h 1161397"/>
              <a:gd name="connsiteX16" fmla="*/ 843359 w 6884912"/>
              <a:gd name="connsiteY16" fmla="*/ 910894 h 1161397"/>
              <a:gd name="connsiteX17" fmla="*/ 965215 w 6884912"/>
              <a:gd name="connsiteY17" fmla="*/ 846701 h 1161397"/>
              <a:gd name="connsiteX18" fmla="*/ 1085080 w 6884912"/>
              <a:gd name="connsiteY18" fmla="*/ 776086 h 1161397"/>
              <a:gd name="connsiteX19" fmla="*/ 1131224 w 6884912"/>
              <a:gd name="connsiteY19" fmla="*/ 706160 h 1161397"/>
              <a:gd name="connsiteX20" fmla="*/ 1138051 w 6884912"/>
              <a:gd name="connsiteY20" fmla="*/ 702034 h 1161397"/>
              <a:gd name="connsiteX21" fmla="*/ 1158800 w 6884912"/>
              <a:gd name="connsiteY21" fmla="*/ 700004 h 1161397"/>
              <a:gd name="connsiteX22" fmla="*/ 1166947 w 6884912"/>
              <a:gd name="connsiteY22" fmla="*/ 700762 h 1161397"/>
              <a:gd name="connsiteX23" fmla="*/ 1178135 w 6884912"/>
              <a:gd name="connsiteY23" fmla="*/ 698631 h 1161397"/>
              <a:gd name="connsiteX24" fmla="*/ 1178301 w 6884912"/>
              <a:gd name="connsiteY24" fmla="*/ 698094 h 1161397"/>
              <a:gd name="connsiteX25" fmla="*/ 1188995 w 6884912"/>
              <a:gd name="connsiteY25" fmla="*/ 697048 h 1161397"/>
              <a:gd name="connsiteX26" fmla="*/ 1242716 w 6884912"/>
              <a:gd name="connsiteY26" fmla="*/ 698052 h 1161397"/>
              <a:gd name="connsiteX27" fmla="*/ 1299977 w 6884912"/>
              <a:gd name="connsiteY27" fmla="*/ 639196 h 1161397"/>
              <a:gd name="connsiteX28" fmla="*/ 1326190 w 6884912"/>
              <a:gd name="connsiteY28" fmla="*/ 625955 h 1161397"/>
              <a:gd name="connsiteX29" fmla="*/ 1339600 w 6884912"/>
              <a:gd name="connsiteY29" fmla="*/ 616295 h 1161397"/>
              <a:gd name="connsiteX30" fmla="*/ 1340054 w 6884912"/>
              <a:gd name="connsiteY30" fmla="*/ 614022 h 1161397"/>
              <a:gd name="connsiteX31" fmla="*/ 1391606 w 6884912"/>
              <a:gd name="connsiteY31" fmla="*/ 615229 h 1161397"/>
              <a:gd name="connsiteX32" fmla="*/ 1397565 w 6884912"/>
              <a:gd name="connsiteY32" fmla="*/ 611490 h 1161397"/>
              <a:gd name="connsiteX33" fmla="*/ 1432302 w 6884912"/>
              <a:gd name="connsiteY33" fmla="*/ 617267 h 1161397"/>
              <a:gd name="connsiteX34" fmla="*/ 1449644 w 6884912"/>
              <a:gd name="connsiteY34" fmla="*/ 617591 h 1161397"/>
              <a:gd name="connsiteX35" fmla="*/ 1455793 w 6884912"/>
              <a:gd name="connsiteY35" fmla="*/ 623174 h 1161397"/>
              <a:gd name="connsiteX36" fmla="*/ 1480758 w 6884912"/>
              <a:gd name="connsiteY36" fmla="*/ 620863 h 1161397"/>
              <a:gd name="connsiteX37" fmla="*/ 1483154 w 6884912"/>
              <a:gd name="connsiteY37" fmla="*/ 618527 h 1161397"/>
              <a:gd name="connsiteX38" fmla="*/ 1505495 w 6884912"/>
              <a:gd name="connsiteY38" fmla="*/ 624325 h 1161397"/>
              <a:gd name="connsiteX39" fmla="*/ 1526340 w 6884912"/>
              <a:gd name="connsiteY39" fmla="*/ 638496 h 1161397"/>
              <a:gd name="connsiteX40" fmla="*/ 1731986 w 6884912"/>
              <a:gd name="connsiteY40" fmla="*/ 589682 h 1161397"/>
              <a:gd name="connsiteX41" fmla="*/ 1927935 w 6884912"/>
              <a:gd name="connsiteY41" fmla="*/ 628540 h 1161397"/>
              <a:gd name="connsiteX42" fmla="*/ 2039075 w 6884912"/>
              <a:gd name="connsiteY42" fmla="*/ 599964 h 1161397"/>
              <a:gd name="connsiteX43" fmla="*/ 2066980 w 6884912"/>
              <a:gd name="connsiteY43" fmla="*/ 550413 h 1161397"/>
              <a:gd name="connsiteX44" fmla="*/ 2352236 w 6884912"/>
              <a:gd name="connsiteY44" fmla="*/ 519602 h 1161397"/>
              <a:gd name="connsiteX45" fmla="*/ 2420791 w 6884912"/>
              <a:gd name="connsiteY45" fmla="*/ 492826 h 1161397"/>
              <a:gd name="connsiteX46" fmla="*/ 2489932 w 6884912"/>
              <a:gd name="connsiteY46" fmla="*/ 507864 h 1161397"/>
              <a:gd name="connsiteX47" fmla="*/ 2512917 w 6884912"/>
              <a:gd name="connsiteY47" fmla="*/ 489127 h 1161397"/>
              <a:gd name="connsiteX48" fmla="*/ 2516783 w 6884912"/>
              <a:gd name="connsiteY48" fmla="*/ 485473 h 1161397"/>
              <a:gd name="connsiteX49" fmla="*/ 2534360 w 6884912"/>
              <a:gd name="connsiteY49" fmla="*/ 480064 h 1161397"/>
              <a:gd name="connsiteX50" fmla="*/ 2536691 w 6884912"/>
              <a:gd name="connsiteY50" fmla="*/ 467018 h 1161397"/>
              <a:gd name="connsiteX51" fmla="*/ 2561265 w 6884912"/>
              <a:gd name="connsiteY51" fmla="*/ 450623 h 1161397"/>
              <a:gd name="connsiteX52" fmla="*/ 2594349 w 6884912"/>
              <a:gd name="connsiteY52" fmla="*/ 443884 h 1161397"/>
              <a:gd name="connsiteX53" fmla="*/ 2754324 w 6884912"/>
              <a:gd name="connsiteY53" fmla="*/ 424766 h 1161397"/>
              <a:gd name="connsiteX54" fmla="*/ 2848470 w 6884912"/>
              <a:gd name="connsiteY54" fmla="*/ 405966 h 1161397"/>
              <a:gd name="connsiteX55" fmla="*/ 2881772 w 6884912"/>
              <a:gd name="connsiteY55" fmla="*/ 387260 h 1161397"/>
              <a:gd name="connsiteX56" fmla="*/ 2929932 w 6884912"/>
              <a:gd name="connsiteY56" fmla="*/ 368912 h 1161397"/>
              <a:gd name="connsiteX57" fmla="*/ 3013020 w 6884912"/>
              <a:gd name="connsiteY57" fmla="*/ 327578 h 1161397"/>
              <a:gd name="connsiteX58" fmla="*/ 3222191 w 6884912"/>
              <a:gd name="connsiteY58" fmla="*/ 307887 h 1161397"/>
              <a:gd name="connsiteX59" fmla="*/ 3227953 w 6884912"/>
              <a:gd name="connsiteY59" fmla="*/ 297650 h 1161397"/>
              <a:gd name="connsiteX60" fmla="*/ 3510042 w 6884912"/>
              <a:gd name="connsiteY60" fmla="*/ 311820 h 1161397"/>
              <a:gd name="connsiteX61" fmla="*/ 3626773 w 6884912"/>
              <a:gd name="connsiteY61" fmla="*/ 290452 h 1161397"/>
              <a:gd name="connsiteX62" fmla="*/ 3666217 w 6884912"/>
              <a:gd name="connsiteY62" fmla="*/ 273255 h 1161397"/>
              <a:gd name="connsiteX63" fmla="*/ 3732427 w 6884912"/>
              <a:gd name="connsiteY63" fmla="*/ 245039 h 1161397"/>
              <a:gd name="connsiteX64" fmla="*/ 3777022 w 6884912"/>
              <a:gd name="connsiteY64" fmla="*/ 200276 h 1161397"/>
              <a:gd name="connsiteX65" fmla="*/ 3791246 w 6884912"/>
              <a:gd name="connsiteY65" fmla="*/ 189996 h 1161397"/>
              <a:gd name="connsiteX66" fmla="*/ 3819864 w 6884912"/>
              <a:gd name="connsiteY66" fmla="*/ 194605 h 1161397"/>
              <a:gd name="connsiteX67" fmla="*/ 3830398 w 6884912"/>
              <a:gd name="connsiteY67" fmla="*/ 188383 h 1161397"/>
              <a:gd name="connsiteX68" fmla="*/ 3834360 w 6884912"/>
              <a:gd name="connsiteY68" fmla="*/ 188992 h 1161397"/>
              <a:gd name="connsiteX69" fmla="*/ 3843715 w 6884912"/>
              <a:gd name="connsiteY69" fmla="*/ 188752 h 1161397"/>
              <a:gd name="connsiteX70" fmla="*/ 3842609 w 6884912"/>
              <a:gd name="connsiteY70" fmla="*/ 197386 h 1161397"/>
              <a:gd name="connsiteX71" fmla="*/ 3853961 w 6884912"/>
              <a:gd name="connsiteY71" fmla="*/ 213380 h 1161397"/>
              <a:gd name="connsiteX72" fmla="*/ 3907640 w 6884912"/>
              <a:gd name="connsiteY72" fmla="*/ 207568 h 1161397"/>
              <a:gd name="connsiteX73" fmla="*/ 3910449 w 6884912"/>
              <a:gd name="connsiteY73" fmla="*/ 197808 h 1161397"/>
              <a:gd name="connsiteX74" fmla="*/ 3917197 w 6884912"/>
              <a:gd name="connsiteY74" fmla="*/ 196121 h 1161397"/>
              <a:gd name="connsiteX75" fmla="*/ 3922400 w 6884912"/>
              <a:gd name="connsiteY75" fmla="*/ 205056 h 1161397"/>
              <a:gd name="connsiteX76" fmla="*/ 4013061 w 6884912"/>
              <a:gd name="connsiteY76" fmla="*/ 224874 h 1161397"/>
              <a:gd name="connsiteX77" fmla="*/ 4220717 w 6884912"/>
              <a:gd name="connsiteY77" fmla="*/ 192946 h 1161397"/>
              <a:gd name="connsiteX78" fmla="*/ 4228802 w 6884912"/>
              <a:gd name="connsiteY78" fmla="*/ 201468 h 1161397"/>
              <a:gd name="connsiteX79" fmla="*/ 4289361 w 6884912"/>
              <a:gd name="connsiteY79" fmla="*/ 196642 h 1161397"/>
              <a:gd name="connsiteX80" fmla="*/ 4498913 w 6884912"/>
              <a:gd name="connsiteY80" fmla="*/ 118915 h 1161397"/>
              <a:gd name="connsiteX81" fmla="*/ 4617330 w 6884912"/>
              <a:gd name="connsiteY81" fmla="*/ 111163 h 1161397"/>
              <a:gd name="connsiteX82" fmla="*/ 4659778 w 6884912"/>
              <a:gd name="connsiteY82" fmla="*/ 118219 h 1161397"/>
              <a:gd name="connsiteX83" fmla="*/ 4730870 w 6884912"/>
              <a:gd name="connsiteY83" fmla="*/ 129432 h 1161397"/>
              <a:gd name="connsiteX84" fmla="*/ 4785037 w 6884912"/>
              <a:gd name="connsiteY84" fmla="*/ 161964 h 1161397"/>
              <a:gd name="connsiteX85" fmla="*/ 4844073 w 6884912"/>
              <a:gd name="connsiteY85" fmla="*/ 161768 h 1161397"/>
              <a:gd name="connsiteX86" fmla="*/ 4856454 w 6884912"/>
              <a:gd name="connsiteY86" fmla="*/ 130488 h 1161397"/>
              <a:gd name="connsiteX87" fmla="*/ 4920038 w 6884912"/>
              <a:gd name="connsiteY87" fmla="*/ 140418 h 1161397"/>
              <a:gd name="connsiteX88" fmla="*/ 5016639 w 6884912"/>
              <a:gd name="connsiteY88" fmla="*/ 158905 h 1161397"/>
              <a:gd name="connsiteX89" fmla="*/ 5072009 w 6884912"/>
              <a:gd name="connsiteY89" fmla="*/ 161502 h 1161397"/>
              <a:gd name="connsiteX90" fmla="*/ 5223626 w 6884912"/>
              <a:gd name="connsiteY90" fmla="*/ 177356 h 1161397"/>
              <a:gd name="connsiteX91" fmla="*/ 5375773 w 6884912"/>
              <a:gd name="connsiteY91" fmla="*/ 199913 h 1161397"/>
              <a:gd name="connsiteX92" fmla="*/ 5467502 w 6884912"/>
              <a:gd name="connsiteY92" fmla="*/ 250963 h 1161397"/>
              <a:gd name="connsiteX93" fmla="*/ 5592395 w 6884912"/>
              <a:gd name="connsiteY93" fmla="*/ 265434 h 1161397"/>
              <a:gd name="connsiteX94" fmla="*/ 5613532 w 6884912"/>
              <a:gd name="connsiteY94" fmla="*/ 273379 h 1161397"/>
              <a:gd name="connsiteX95" fmla="*/ 5642173 w 6884912"/>
              <a:gd name="connsiteY95" fmla="*/ 266904 h 1161397"/>
              <a:gd name="connsiteX96" fmla="*/ 5756910 w 6884912"/>
              <a:gd name="connsiteY96" fmla="*/ 239211 h 1161397"/>
              <a:gd name="connsiteX97" fmla="*/ 5846667 w 6884912"/>
              <a:gd name="connsiteY97" fmla="*/ 201786 h 1161397"/>
              <a:gd name="connsiteX98" fmla="*/ 5960732 w 6884912"/>
              <a:gd name="connsiteY98" fmla="*/ 220708 h 1161397"/>
              <a:gd name="connsiteX99" fmla="*/ 6029542 w 6884912"/>
              <a:gd name="connsiteY99" fmla="*/ 210339 h 1161397"/>
              <a:gd name="connsiteX100" fmla="*/ 6141123 w 6884912"/>
              <a:gd name="connsiteY100" fmla="*/ 159923 h 1161397"/>
              <a:gd name="connsiteX101" fmla="*/ 6290640 w 6884912"/>
              <a:gd name="connsiteY101" fmla="*/ 167441 h 1161397"/>
              <a:gd name="connsiteX102" fmla="*/ 6322806 w 6884912"/>
              <a:gd name="connsiteY102" fmla="*/ 213293 h 1161397"/>
              <a:gd name="connsiteX103" fmla="*/ 6380420 w 6884912"/>
              <a:gd name="connsiteY103" fmla="*/ 173195 h 1161397"/>
              <a:gd name="connsiteX104" fmla="*/ 6507891 w 6884912"/>
              <a:gd name="connsiteY104" fmla="*/ 118474 h 1161397"/>
              <a:gd name="connsiteX105" fmla="*/ 6571807 w 6884912"/>
              <a:gd name="connsiteY105" fmla="*/ 98636 h 1161397"/>
              <a:gd name="connsiteX106" fmla="*/ 6671880 w 6884912"/>
              <a:gd name="connsiteY106" fmla="*/ 82931 h 1161397"/>
              <a:gd name="connsiteX107" fmla="*/ 6702266 w 6884912"/>
              <a:gd name="connsiteY107" fmla="*/ 75470 h 1161397"/>
              <a:gd name="connsiteX108" fmla="*/ 6845802 w 6884912"/>
              <a:gd name="connsiteY108" fmla="*/ 24496 h 1161397"/>
              <a:gd name="connsiteX109" fmla="*/ 6884912 w 6884912"/>
              <a:gd name="connsiteY109"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376455 w 6884912"/>
              <a:gd name="connsiteY7" fmla="*/ 1137381 h 1161397"/>
              <a:gd name="connsiteX8" fmla="*/ 478946 w 6884912"/>
              <a:gd name="connsiteY8" fmla="*/ 1106011 h 1161397"/>
              <a:gd name="connsiteX9" fmla="*/ 512111 w 6884912"/>
              <a:gd name="connsiteY9" fmla="*/ 1085599 h 1161397"/>
              <a:gd name="connsiteX10" fmla="*/ 567875 w 6884912"/>
              <a:gd name="connsiteY10" fmla="*/ 1051976 h 1161397"/>
              <a:gd name="connsiteX11" fmla="*/ 601644 w 6884912"/>
              <a:gd name="connsiteY11" fmla="*/ 1003997 h 1161397"/>
              <a:gd name="connsiteX12" fmla="*/ 651408 w 6884912"/>
              <a:gd name="connsiteY12" fmla="*/ 984938 h 1161397"/>
              <a:gd name="connsiteX13" fmla="*/ 673197 w 6884912"/>
              <a:gd name="connsiteY13" fmla="*/ 1010060 h 1161397"/>
              <a:gd name="connsiteX14" fmla="*/ 723108 w 6884912"/>
              <a:gd name="connsiteY14" fmla="*/ 980081 h 1161397"/>
              <a:gd name="connsiteX15" fmla="*/ 797699 w 6884912"/>
              <a:gd name="connsiteY15" fmla="*/ 931362 h 1161397"/>
              <a:gd name="connsiteX16" fmla="*/ 843359 w 6884912"/>
              <a:gd name="connsiteY16" fmla="*/ 910894 h 1161397"/>
              <a:gd name="connsiteX17" fmla="*/ 965215 w 6884912"/>
              <a:gd name="connsiteY17" fmla="*/ 846701 h 1161397"/>
              <a:gd name="connsiteX18" fmla="*/ 1085080 w 6884912"/>
              <a:gd name="connsiteY18" fmla="*/ 776086 h 1161397"/>
              <a:gd name="connsiteX19" fmla="*/ 1131224 w 6884912"/>
              <a:gd name="connsiteY19" fmla="*/ 706160 h 1161397"/>
              <a:gd name="connsiteX20" fmla="*/ 1138051 w 6884912"/>
              <a:gd name="connsiteY20" fmla="*/ 702034 h 1161397"/>
              <a:gd name="connsiteX21" fmla="*/ 1158800 w 6884912"/>
              <a:gd name="connsiteY21" fmla="*/ 700004 h 1161397"/>
              <a:gd name="connsiteX22" fmla="*/ 1166947 w 6884912"/>
              <a:gd name="connsiteY22" fmla="*/ 700762 h 1161397"/>
              <a:gd name="connsiteX23" fmla="*/ 1178135 w 6884912"/>
              <a:gd name="connsiteY23" fmla="*/ 698631 h 1161397"/>
              <a:gd name="connsiteX24" fmla="*/ 1178301 w 6884912"/>
              <a:gd name="connsiteY24" fmla="*/ 698094 h 1161397"/>
              <a:gd name="connsiteX25" fmla="*/ 1188995 w 6884912"/>
              <a:gd name="connsiteY25" fmla="*/ 697048 h 1161397"/>
              <a:gd name="connsiteX26" fmla="*/ 1242716 w 6884912"/>
              <a:gd name="connsiteY26" fmla="*/ 698052 h 1161397"/>
              <a:gd name="connsiteX27" fmla="*/ 1299977 w 6884912"/>
              <a:gd name="connsiteY27" fmla="*/ 639196 h 1161397"/>
              <a:gd name="connsiteX28" fmla="*/ 1326190 w 6884912"/>
              <a:gd name="connsiteY28" fmla="*/ 625955 h 1161397"/>
              <a:gd name="connsiteX29" fmla="*/ 1339600 w 6884912"/>
              <a:gd name="connsiteY29" fmla="*/ 616295 h 1161397"/>
              <a:gd name="connsiteX30" fmla="*/ 1340054 w 6884912"/>
              <a:gd name="connsiteY30" fmla="*/ 614022 h 1161397"/>
              <a:gd name="connsiteX31" fmla="*/ 1391606 w 6884912"/>
              <a:gd name="connsiteY31" fmla="*/ 615229 h 1161397"/>
              <a:gd name="connsiteX32" fmla="*/ 1397565 w 6884912"/>
              <a:gd name="connsiteY32" fmla="*/ 611490 h 1161397"/>
              <a:gd name="connsiteX33" fmla="*/ 1432302 w 6884912"/>
              <a:gd name="connsiteY33" fmla="*/ 617267 h 1161397"/>
              <a:gd name="connsiteX34" fmla="*/ 1449644 w 6884912"/>
              <a:gd name="connsiteY34" fmla="*/ 617591 h 1161397"/>
              <a:gd name="connsiteX35" fmla="*/ 1455793 w 6884912"/>
              <a:gd name="connsiteY35" fmla="*/ 623174 h 1161397"/>
              <a:gd name="connsiteX36" fmla="*/ 1480758 w 6884912"/>
              <a:gd name="connsiteY36" fmla="*/ 620863 h 1161397"/>
              <a:gd name="connsiteX37" fmla="*/ 1483154 w 6884912"/>
              <a:gd name="connsiteY37" fmla="*/ 618527 h 1161397"/>
              <a:gd name="connsiteX38" fmla="*/ 1505495 w 6884912"/>
              <a:gd name="connsiteY38" fmla="*/ 624325 h 1161397"/>
              <a:gd name="connsiteX39" fmla="*/ 1526340 w 6884912"/>
              <a:gd name="connsiteY39" fmla="*/ 638496 h 1161397"/>
              <a:gd name="connsiteX40" fmla="*/ 1731986 w 6884912"/>
              <a:gd name="connsiteY40" fmla="*/ 589682 h 1161397"/>
              <a:gd name="connsiteX41" fmla="*/ 1927935 w 6884912"/>
              <a:gd name="connsiteY41" fmla="*/ 628540 h 1161397"/>
              <a:gd name="connsiteX42" fmla="*/ 2039075 w 6884912"/>
              <a:gd name="connsiteY42" fmla="*/ 599964 h 1161397"/>
              <a:gd name="connsiteX43" fmla="*/ 2066980 w 6884912"/>
              <a:gd name="connsiteY43" fmla="*/ 550413 h 1161397"/>
              <a:gd name="connsiteX44" fmla="*/ 2352236 w 6884912"/>
              <a:gd name="connsiteY44" fmla="*/ 519602 h 1161397"/>
              <a:gd name="connsiteX45" fmla="*/ 2420791 w 6884912"/>
              <a:gd name="connsiteY45" fmla="*/ 492826 h 1161397"/>
              <a:gd name="connsiteX46" fmla="*/ 2489932 w 6884912"/>
              <a:gd name="connsiteY46" fmla="*/ 507864 h 1161397"/>
              <a:gd name="connsiteX47" fmla="*/ 2512917 w 6884912"/>
              <a:gd name="connsiteY47" fmla="*/ 489127 h 1161397"/>
              <a:gd name="connsiteX48" fmla="*/ 2516783 w 6884912"/>
              <a:gd name="connsiteY48" fmla="*/ 485473 h 1161397"/>
              <a:gd name="connsiteX49" fmla="*/ 2534360 w 6884912"/>
              <a:gd name="connsiteY49" fmla="*/ 480064 h 1161397"/>
              <a:gd name="connsiteX50" fmla="*/ 2536691 w 6884912"/>
              <a:gd name="connsiteY50" fmla="*/ 467018 h 1161397"/>
              <a:gd name="connsiteX51" fmla="*/ 2561265 w 6884912"/>
              <a:gd name="connsiteY51" fmla="*/ 450623 h 1161397"/>
              <a:gd name="connsiteX52" fmla="*/ 2594349 w 6884912"/>
              <a:gd name="connsiteY52" fmla="*/ 443884 h 1161397"/>
              <a:gd name="connsiteX53" fmla="*/ 2754324 w 6884912"/>
              <a:gd name="connsiteY53" fmla="*/ 424766 h 1161397"/>
              <a:gd name="connsiteX54" fmla="*/ 2848470 w 6884912"/>
              <a:gd name="connsiteY54" fmla="*/ 405966 h 1161397"/>
              <a:gd name="connsiteX55" fmla="*/ 2881772 w 6884912"/>
              <a:gd name="connsiteY55" fmla="*/ 387260 h 1161397"/>
              <a:gd name="connsiteX56" fmla="*/ 2929932 w 6884912"/>
              <a:gd name="connsiteY56" fmla="*/ 368912 h 1161397"/>
              <a:gd name="connsiteX57" fmla="*/ 3013020 w 6884912"/>
              <a:gd name="connsiteY57" fmla="*/ 327578 h 1161397"/>
              <a:gd name="connsiteX58" fmla="*/ 3222191 w 6884912"/>
              <a:gd name="connsiteY58" fmla="*/ 307887 h 1161397"/>
              <a:gd name="connsiteX59" fmla="*/ 3227953 w 6884912"/>
              <a:gd name="connsiteY59" fmla="*/ 297650 h 1161397"/>
              <a:gd name="connsiteX60" fmla="*/ 3510042 w 6884912"/>
              <a:gd name="connsiteY60" fmla="*/ 311820 h 1161397"/>
              <a:gd name="connsiteX61" fmla="*/ 3626773 w 6884912"/>
              <a:gd name="connsiteY61" fmla="*/ 290452 h 1161397"/>
              <a:gd name="connsiteX62" fmla="*/ 3666217 w 6884912"/>
              <a:gd name="connsiteY62" fmla="*/ 273255 h 1161397"/>
              <a:gd name="connsiteX63" fmla="*/ 3732427 w 6884912"/>
              <a:gd name="connsiteY63" fmla="*/ 245039 h 1161397"/>
              <a:gd name="connsiteX64" fmla="*/ 3777022 w 6884912"/>
              <a:gd name="connsiteY64" fmla="*/ 200276 h 1161397"/>
              <a:gd name="connsiteX65" fmla="*/ 3791246 w 6884912"/>
              <a:gd name="connsiteY65" fmla="*/ 189996 h 1161397"/>
              <a:gd name="connsiteX66" fmla="*/ 3819864 w 6884912"/>
              <a:gd name="connsiteY66" fmla="*/ 194605 h 1161397"/>
              <a:gd name="connsiteX67" fmla="*/ 3830398 w 6884912"/>
              <a:gd name="connsiteY67" fmla="*/ 188383 h 1161397"/>
              <a:gd name="connsiteX68" fmla="*/ 3834360 w 6884912"/>
              <a:gd name="connsiteY68" fmla="*/ 188992 h 1161397"/>
              <a:gd name="connsiteX69" fmla="*/ 3843715 w 6884912"/>
              <a:gd name="connsiteY69" fmla="*/ 188752 h 1161397"/>
              <a:gd name="connsiteX70" fmla="*/ 3842609 w 6884912"/>
              <a:gd name="connsiteY70" fmla="*/ 197386 h 1161397"/>
              <a:gd name="connsiteX71" fmla="*/ 3853961 w 6884912"/>
              <a:gd name="connsiteY71" fmla="*/ 213380 h 1161397"/>
              <a:gd name="connsiteX72" fmla="*/ 3907640 w 6884912"/>
              <a:gd name="connsiteY72" fmla="*/ 207568 h 1161397"/>
              <a:gd name="connsiteX73" fmla="*/ 3910449 w 6884912"/>
              <a:gd name="connsiteY73" fmla="*/ 197808 h 1161397"/>
              <a:gd name="connsiteX74" fmla="*/ 3917197 w 6884912"/>
              <a:gd name="connsiteY74" fmla="*/ 196121 h 1161397"/>
              <a:gd name="connsiteX75" fmla="*/ 3922400 w 6884912"/>
              <a:gd name="connsiteY75" fmla="*/ 205056 h 1161397"/>
              <a:gd name="connsiteX76" fmla="*/ 4013061 w 6884912"/>
              <a:gd name="connsiteY76" fmla="*/ 224874 h 1161397"/>
              <a:gd name="connsiteX77" fmla="*/ 4220717 w 6884912"/>
              <a:gd name="connsiteY77" fmla="*/ 192946 h 1161397"/>
              <a:gd name="connsiteX78" fmla="*/ 4228802 w 6884912"/>
              <a:gd name="connsiteY78" fmla="*/ 201468 h 1161397"/>
              <a:gd name="connsiteX79" fmla="*/ 4289361 w 6884912"/>
              <a:gd name="connsiteY79" fmla="*/ 196642 h 1161397"/>
              <a:gd name="connsiteX80" fmla="*/ 4498913 w 6884912"/>
              <a:gd name="connsiteY80" fmla="*/ 118915 h 1161397"/>
              <a:gd name="connsiteX81" fmla="*/ 4617330 w 6884912"/>
              <a:gd name="connsiteY81" fmla="*/ 111163 h 1161397"/>
              <a:gd name="connsiteX82" fmla="*/ 4659778 w 6884912"/>
              <a:gd name="connsiteY82" fmla="*/ 118219 h 1161397"/>
              <a:gd name="connsiteX83" fmla="*/ 4730870 w 6884912"/>
              <a:gd name="connsiteY83" fmla="*/ 129432 h 1161397"/>
              <a:gd name="connsiteX84" fmla="*/ 4844073 w 6884912"/>
              <a:gd name="connsiteY84" fmla="*/ 161768 h 1161397"/>
              <a:gd name="connsiteX85" fmla="*/ 4856454 w 6884912"/>
              <a:gd name="connsiteY85" fmla="*/ 130488 h 1161397"/>
              <a:gd name="connsiteX86" fmla="*/ 4920038 w 6884912"/>
              <a:gd name="connsiteY86" fmla="*/ 140418 h 1161397"/>
              <a:gd name="connsiteX87" fmla="*/ 5016639 w 6884912"/>
              <a:gd name="connsiteY87" fmla="*/ 158905 h 1161397"/>
              <a:gd name="connsiteX88" fmla="*/ 5072009 w 6884912"/>
              <a:gd name="connsiteY88" fmla="*/ 161502 h 1161397"/>
              <a:gd name="connsiteX89" fmla="*/ 5223626 w 6884912"/>
              <a:gd name="connsiteY89" fmla="*/ 177356 h 1161397"/>
              <a:gd name="connsiteX90" fmla="*/ 5375773 w 6884912"/>
              <a:gd name="connsiteY90" fmla="*/ 199913 h 1161397"/>
              <a:gd name="connsiteX91" fmla="*/ 5467502 w 6884912"/>
              <a:gd name="connsiteY91" fmla="*/ 250963 h 1161397"/>
              <a:gd name="connsiteX92" fmla="*/ 5592395 w 6884912"/>
              <a:gd name="connsiteY92" fmla="*/ 265434 h 1161397"/>
              <a:gd name="connsiteX93" fmla="*/ 5613532 w 6884912"/>
              <a:gd name="connsiteY93" fmla="*/ 273379 h 1161397"/>
              <a:gd name="connsiteX94" fmla="*/ 5642173 w 6884912"/>
              <a:gd name="connsiteY94" fmla="*/ 266904 h 1161397"/>
              <a:gd name="connsiteX95" fmla="*/ 5756910 w 6884912"/>
              <a:gd name="connsiteY95" fmla="*/ 239211 h 1161397"/>
              <a:gd name="connsiteX96" fmla="*/ 5846667 w 6884912"/>
              <a:gd name="connsiteY96" fmla="*/ 201786 h 1161397"/>
              <a:gd name="connsiteX97" fmla="*/ 5960732 w 6884912"/>
              <a:gd name="connsiteY97" fmla="*/ 220708 h 1161397"/>
              <a:gd name="connsiteX98" fmla="*/ 6029542 w 6884912"/>
              <a:gd name="connsiteY98" fmla="*/ 210339 h 1161397"/>
              <a:gd name="connsiteX99" fmla="*/ 6141123 w 6884912"/>
              <a:gd name="connsiteY99" fmla="*/ 159923 h 1161397"/>
              <a:gd name="connsiteX100" fmla="*/ 6290640 w 6884912"/>
              <a:gd name="connsiteY100" fmla="*/ 167441 h 1161397"/>
              <a:gd name="connsiteX101" fmla="*/ 6322806 w 6884912"/>
              <a:gd name="connsiteY101" fmla="*/ 213293 h 1161397"/>
              <a:gd name="connsiteX102" fmla="*/ 6380420 w 6884912"/>
              <a:gd name="connsiteY102" fmla="*/ 173195 h 1161397"/>
              <a:gd name="connsiteX103" fmla="*/ 6507891 w 6884912"/>
              <a:gd name="connsiteY103" fmla="*/ 118474 h 1161397"/>
              <a:gd name="connsiteX104" fmla="*/ 6571807 w 6884912"/>
              <a:gd name="connsiteY104" fmla="*/ 98636 h 1161397"/>
              <a:gd name="connsiteX105" fmla="*/ 6671880 w 6884912"/>
              <a:gd name="connsiteY105" fmla="*/ 82931 h 1161397"/>
              <a:gd name="connsiteX106" fmla="*/ 6702266 w 6884912"/>
              <a:gd name="connsiteY106" fmla="*/ 75470 h 1161397"/>
              <a:gd name="connsiteX107" fmla="*/ 6845802 w 6884912"/>
              <a:gd name="connsiteY107" fmla="*/ 24496 h 1161397"/>
              <a:gd name="connsiteX108" fmla="*/ 6884912 w 6884912"/>
              <a:gd name="connsiteY108"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478946 w 6884912"/>
              <a:gd name="connsiteY7" fmla="*/ 1106011 h 1161397"/>
              <a:gd name="connsiteX8" fmla="*/ 512111 w 6884912"/>
              <a:gd name="connsiteY8" fmla="*/ 1085599 h 1161397"/>
              <a:gd name="connsiteX9" fmla="*/ 567875 w 6884912"/>
              <a:gd name="connsiteY9" fmla="*/ 1051976 h 1161397"/>
              <a:gd name="connsiteX10" fmla="*/ 601644 w 6884912"/>
              <a:gd name="connsiteY10" fmla="*/ 1003997 h 1161397"/>
              <a:gd name="connsiteX11" fmla="*/ 651408 w 6884912"/>
              <a:gd name="connsiteY11" fmla="*/ 984938 h 1161397"/>
              <a:gd name="connsiteX12" fmla="*/ 673197 w 6884912"/>
              <a:gd name="connsiteY12" fmla="*/ 1010060 h 1161397"/>
              <a:gd name="connsiteX13" fmla="*/ 723108 w 6884912"/>
              <a:gd name="connsiteY13" fmla="*/ 980081 h 1161397"/>
              <a:gd name="connsiteX14" fmla="*/ 797699 w 6884912"/>
              <a:gd name="connsiteY14" fmla="*/ 931362 h 1161397"/>
              <a:gd name="connsiteX15" fmla="*/ 843359 w 6884912"/>
              <a:gd name="connsiteY15" fmla="*/ 910894 h 1161397"/>
              <a:gd name="connsiteX16" fmla="*/ 965215 w 6884912"/>
              <a:gd name="connsiteY16" fmla="*/ 846701 h 1161397"/>
              <a:gd name="connsiteX17" fmla="*/ 1085080 w 6884912"/>
              <a:gd name="connsiteY17" fmla="*/ 776086 h 1161397"/>
              <a:gd name="connsiteX18" fmla="*/ 1131224 w 6884912"/>
              <a:gd name="connsiteY18" fmla="*/ 706160 h 1161397"/>
              <a:gd name="connsiteX19" fmla="*/ 1138051 w 6884912"/>
              <a:gd name="connsiteY19" fmla="*/ 702034 h 1161397"/>
              <a:gd name="connsiteX20" fmla="*/ 1158800 w 6884912"/>
              <a:gd name="connsiteY20" fmla="*/ 700004 h 1161397"/>
              <a:gd name="connsiteX21" fmla="*/ 1166947 w 6884912"/>
              <a:gd name="connsiteY21" fmla="*/ 700762 h 1161397"/>
              <a:gd name="connsiteX22" fmla="*/ 1178135 w 6884912"/>
              <a:gd name="connsiteY22" fmla="*/ 698631 h 1161397"/>
              <a:gd name="connsiteX23" fmla="*/ 1178301 w 6884912"/>
              <a:gd name="connsiteY23" fmla="*/ 698094 h 1161397"/>
              <a:gd name="connsiteX24" fmla="*/ 1188995 w 6884912"/>
              <a:gd name="connsiteY24" fmla="*/ 697048 h 1161397"/>
              <a:gd name="connsiteX25" fmla="*/ 1242716 w 6884912"/>
              <a:gd name="connsiteY25" fmla="*/ 698052 h 1161397"/>
              <a:gd name="connsiteX26" fmla="*/ 1299977 w 6884912"/>
              <a:gd name="connsiteY26" fmla="*/ 639196 h 1161397"/>
              <a:gd name="connsiteX27" fmla="*/ 1326190 w 6884912"/>
              <a:gd name="connsiteY27" fmla="*/ 625955 h 1161397"/>
              <a:gd name="connsiteX28" fmla="*/ 1339600 w 6884912"/>
              <a:gd name="connsiteY28" fmla="*/ 616295 h 1161397"/>
              <a:gd name="connsiteX29" fmla="*/ 1340054 w 6884912"/>
              <a:gd name="connsiteY29" fmla="*/ 614022 h 1161397"/>
              <a:gd name="connsiteX30" fmla="*/ 1391606 w 6884912"/>
              <a:gd name="connsiteY30" fmla="*/ 615229 h 1161397"/>
              <a:gd name="connsiteX31" fmla="*/ 1397565 w 6884912"/>
              <a:gd name="connsiteY31" fmla="*/ 611490 h 1161397"/>
              <a:gd name="connsiteX32" fmla="*/ 1432302 w 6884912"/>
              <a:gd name="connsiteY32" fmla="*/ 617267 h 1161397"/>
              <a:gd name="connsiteX33" fmla="*/ 1449644 w 6884912"/>
              <a:gd name="connsiteY33" fmla="*/ 617591 h 1161397"/>
              <a:gd name="connsiteX34" fmla="*/ 1455793 w 6884912"/>
              <a:gd name="connsiteY34" fmla="*/ 623174 h 1161397"/>
              <a:gd name="connsiteX35" fmla="*/ 1480758 w 6884912"/>
              <a:gd name="connsiteY35" fmla="*/ 620863 h 1161397"/>
              <a:gd name="connsiteX36" fmla="*/ 1483154 w 6884912"/>
              <a:gd name="connsiteY36" fmla="*/ 618527 h 1161397"/>
              <a:gd name="connsiteX37" fmla="*/ 1505495 w 6884912"/>
              <a:gd name="connsiteY37" fmla="*/ 624325 h 1161397"/>
              <a:gd name="connsiteX38" fmla="*/ 1526340 w 6884912"/>
              <a:gd name="connsiteY38" fmla="*/ 638496 h 1161397"/>
              <a:gd name="connsiteX39" fmla="*/ 1731986 w 6884912"/>
              <a:gd name="connsiteY39" fmla="*/ 589682 h 1161397"/>
              <a:gd name="connsiteX40" fmla="*/ 1927935 w 6884912"/>
              <a:gd name="connsiteY40" fmla="*/ 628540 h 1161397"/>
              <a:gd name="connsiteX41" fmla="*/ 2039075 w 6884912"/>
              <a:gd name="connsiteY41" fmla="*/ 599964 h 1161397"/>
              <a:gd name="connsiteX42" fmla="*/ 2066980 w 6884912"/>
              <a:gd name="connsiteY42" fmla="*/ 550413 h 1161397"/>
              <a:gd name="connsiteX43" fmla="*/ 2352236 w 6884912"/>
              <a:gd name="connsiteY43" fmla="*/ 519602 h 1161397"/>
              <a:gd name="connsiteX44" fmla="*/ 2420791 w 6884912"/>
              <a:gd name="connsiteY44" fmla="*/ 492826 h 1161397"/>
              <a:gd name="connsiteX45" fmla="*/ 2489932 w 6884912"/>
              <a:gd name="connsiteY45" fmla="*/ 507864 h 1161397"/>
              <a:gd name="connsiteX46" fmla="*/ 2512917 w 6884912"/>
              <a:gd name="connsiteY46" fmla="*/ 489127 h 1161397"/>
              <a:gd name="connsiteX47" fmla="*/ 2516783 w 6884912"/>
              <a:gd name="connsiteY47" fmla="*/ 485473 h 1161397"/>
              <a:gd name="connsiteX48" fmla="*/ 2534360 w 6884912"/>
              <a:gd name="connsiteY48" fmla="*/ 480064 h 1161397"/>
              <a:gd name="connsiteX49" fmla="*/ 2536691 w 6884912"/>
              <a:gd name="connsiteY49" fmla="*/ 467018 h 1161397"/>
              <a:gd name="connsiteX50" fmla="*/ 2561265 w 6884912"/>
              <a:gd name="connsiteY50" fmla="*/ 450623 h 1161397"/>
              <a:gd name="connsiteX51" fmla="*/ 2594349 w 6884912"/>
              <a:gd name="connsiteY51" fmla="*/ 443884 h 1161397"/>
              <a:gd name="connsiteX52" fmla="*/ 2754324 w 6884912"/>
              <a:gd name="connsiteY52" fmla="*/ 424766 h 1161397"/>
              <a:gd name="connsiteX53" fmla="*/ 2848470 w 6884912"/>
              <a:gd name="connsiteY53" fmla="*/ 405966 h 1161397"/>
              <a:gd name="connsiteX54" fmla="*/ 2881772 w 6884912"/>
              <a:gd name="connsiteY54" fmla="*/ 387260 h 1161397"/>
              <a:gd name="connsiteX55" fmla="*/ 2929932 w 6884912"/>
              <a:gd name="connsiteY55" fmla="*/ 368912 h 1161397"/>
              <a:gd name="connsiteX56" fmla="*/ 3013020 w 6884912"/>
              <a:gd name="connsiteY56" fmla="*/ 327578 h 1161397"/>
              <a:gd name="connsiteX57" fmla="*/ 3222191 w 6884912"/>
              <a:gd name="connsiteY57" fmla="*/ 307887 h 1161397"/>
              <a:gd name="connsiteX58" fmla="*/ 3227953 w 6884912"/>
              <a:gd name="connsiteY58" fmla="*/ 297650 h 1161397"/>
              <a:gd name="connsiteX59" fmla="*/ 3510042 w 6884912"/>
              <a:gd name="connsiteY59" fmla="*/ 311820 h 1161397"/>
              <a:gd name="connsiteX60" fmla="*/ 3626773 w 6884912"/>
              <a:gd name="connsiteY60" fmla="*/ 290452 h 1161397"/>
              <a:gd name="connsiteX61" fmla="*/ 3666217 w 6884912"/>
              <a:gd name="connsiteY61" fmla="*/ 273255 h 1161397"/>
              <a:gd name="connsiteX62" fmla="*/ 3732427 w 6884912"/>
              <a:gd name="connsiteY62" fmla="*/ 245039 h 1161397"/>
              <a:gd name="connsiteX63" fmla="*/ 3777022 w 6884912"/>
              <a:gd name="connsiteY63" fmla="*/ 200276 h 1161397"/>
              <a:gd name="connsiteX64" fmla="*/ 3791246 w 6884912"/>
              <a:gd name="connsiteY64" fmla="*/ 189996 h 1161397"/>
              <a:gd name="connsiteX65" fmla="*/ 3819864 w 6884912"/>
              <a:gd name="connsiteY65" fmla="*/ 194605 h 1161397"/>
              <a:gd name="connsiteX66" fmla="*/ 3830398 w 6884912"/>
              <a:gd name="connsiteY66" fmla="*/ 188383 h 1161397"/>
              <a:gd name="connsiteX67" fmla="*/ 3834360 w 6884912"/>
              <a:gd name="connsiteY67" fmla="*/ 188992 h 1161397"/>
              <a:gd name="connsiteX68" fmla="*/ 3843715 w 6884912"/>
              <a:gd name="connsiteY68" fmla="*/ 188752 h 1161397"/>
              <a:gd name="connsiteX69" fmla="*/ 3842609 w 6884912"/>
              <a:gd name="connsiteY69" fmla="*/ 197386 h 1161397"/>
              <a:gd name="connsiteX70" fmla="*/ 3853961 w 6884912"/>
              <a:gd name="connsiteY70" fmla="*/ 213380 h 1161397"/>
              <a:gd name="connsiteX71" fmla="*/ 3907640 w 6884912"/>
              <a:gd name="connsiteY71" fmla="*/ 207568 h 1161397"/>
              <a:gd name="connsiteX72" fmla="*/ 3910449 w 6884912"/>
              <a:gd name="connsiteY72" fmla="*/ 197808 h 1161397"/>
              <a:gd name="connsiteX73" fmla="*/ 3917197 w 6884912"/>
              <a:gd name="connsiteY73" fmla="*/ 196121 h 1161397"/>
              <a:gd name="connsiteX74" fmla="*/ 3922400 w 6884912"/>
              <a:gd name="connsiteY74" fmla="*/ 205056 h 1161397"/>
              <a:gd name="connsiteX75" fmla="*/ 4013061 w 6884912"/>
              <a:gd name="connsiteY75" fmla="*/ 224874 h 1161397"/>
              <a:gd name="connsiteX76" fmla="*/ 4220717 w 6884912"/>
              <a:gd name="connsiteY76" fmla="*/ 192946 h 1161397"/>
              <a:gd name="connsiteX77" fmla="*/ 4228802 w 6884912"/>
              <a:gd name="connsiteY77" fmla="*/ 201468 h 1161397"/>
              <a:gd name="connsiteX78" fmla="*/ 4289361 w 6884912"/>
              <a:gd name="connsiteY78" fmla="*/ 196642 h 1161397"/>
              <a:gd name="connsiteX79" fmla="*/ 4498913 w 6884912"/>
              <a:gd name="connsiteY79" fmla="*/ 118915 h 1161397"/>
              <a:gd name="connsiteX80" fmla="*/ 4617330 w 6884912"/>
              <a:gd name="connsiteY80" fmla="*/ 111163 h 1161397"/>
              <a:gd name="connsiteX81" fmla="*/ 4659778 w 6884912"/>
              <a:gd name="connsiteY81" fmla="*/ 118219 h 1161397"/>
              <a:gd name="connsiteX82" fmla="*/ 4730870 w 6884912"/>
              <a:gd name="connsiteY82" fmla="*/ 129432 h 1161397"/>
              <a:gd name="connsiteX83" fmla="*/ 4844073 w 6884912"/>
              <a:gd name="connsiteY83" fmla="*/ 161768 h 1161397"/>
              <a:gd name="connsiteX84" fmla="*/ 4856454 w 6884912"/>
              <a:gd name="connsiteY84" fmla="*/ 130488 h 1161397"/>
              <a:gd name="connsiteX85" fmla="*/ 4920038 w 6884912"/>
              <a:gd name="connsiteY85" fmla="*/ 140418 h 1161397"/>
              <a:gd name="connsiteX86" fmla="*/ 5016639 w 6884912"/>
              <a:gd name="connsiteY86" fmla="*/ 158905 h 1161397"/>
              <a:gd name="connsiteX87" fmla="*/ 5072009 w 6884912"/>
              <a:gd name="connsiteY87" fmla="*/ 161502 h 1161397"/>
              <a:gd name="connsiteX88" fmla="*/ 5223626 w 6884912"/>
              <a:gd name="connsiteY88" fmla="*/ 177356 h 1161397"/>
              <a:gd name="connsiteX89" fmla="*/ 5375773 w 6884912"/>
              <a:gd name="connsiteY89" fmla="*/ 199913 h 1161397"/>
              <a:gd name="connsiteX90" fmla="*/ 5467502 w 6884912"/>
              <a:gd name="connsiteY90" fmla="*/ 250963 h 1161397"/>
              <a:gd name="connsiteX91" fmla="*/ 5592395 w 6884912"/>
              <a:gd name="connsiteY91" fmla="*/ 265434 h 1161397"/>
              <a:gd name="connsiteX92" fmla="*/ 5613532 w 6884912"/>
              <a:gd name="connsiteY92" fmla="*/ 273379 h 1161397"/>
              <a:gd name="connsiteX93" fmla="*/ 5642173 w 6884912"/>
              <a:gd name="connsiteY93" fmla="*/ 266904 h 1161397"/>
              <a:gd name="connsiteX94" fmla="*/ 5756910 w 6884912"/>
              <a:gd name="connsiteY94" fmla="*/ 239211 h 1161397"/>
              <a:gd name="connsiteX95" fmla="*/ 5846667 w 6884912"/>
              <a:gd name="connsiteY95" fmla="*/ 201786 h 1161397"/>
              <a:gd name="connsiteX96" fmla="*/ 5960732 w 6884912"/>
              <a:gd name="connsiteY96" fmla="*/ 220708 h 1161397"/>
              <a:gd name="connsiteX97" fmla="*/ 6029542 w 6884912"/>
              <a:gd name="connsiteY97" fmla="*/ 210339 h 1161397"/>
              <a:gd name="connsiteX98" fmla="*/ 6141123 w 6884912"/>
              <a:gd name="connsiteY98" fmla="*/ 159923 h 1161397"/>
              <a:gd name="connsiteX99" fmla="*/ 6290640 w 6884912"/>
              <a:gd name="connsiteY99" fmla="*/ 167441 h 1161397"/>
              <a:gd name="connsiteX100" fmla="*/ 6322806 w 6884912"/>
              <a:gd name="connsiteY100" fmla="*/ 213293 h 1161397"/>
              <a:gd name="connsiteX101" fmla="*/ 6380420 w 6884912"/>
              <a:gd name="connsiteY101" fmla="*/ 173195 h 1161397"/>
              <a:gd name="connsiteX102" fmla="*/ 6507891 w 6884912"/>
              <a:gd name="connsiteY102" fmla="*/ 118474 h 1161397"/>
              <a:gd name="connsiteX103" fmla="*/ 6571807 w 6884912"/>
              <a:gd name="connsiteY103" fmla="*/ 98636 h 1161397"/>
              <a:gd name="connsiteX104" fmla="*/ 6671880 w 6884912"/>
              <a:gd name="connsiteY104" fmla="*/ 82931 h 1161397"/>
              <a:gd name="connsiteX105" fmla="*/ 6702266 w 6884912"/>
              <a:gd name="connsiteY105" fmla="*/ 75470 h 1161397"/>
              <a:gd name="connsiteX106" fmla="*/ 6845802 w 6884912"/>
              <a:gd name="connsiteY106" fmla="*/ 24496 h 1161397"/>
              <a:gd name="connsiteX107" fmla="*/ 6884912 w 6884912"/>
              <a:gd name="connsiteY107"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512111 w 6884912"/>
              <a:gd name="connsiteY7" fmla="*/ 1085599 h 1161397"/>
              <a:gd name="connsiteX8" fmla="*/ 567875 w 6884912"/>
              <a:gd name="connsiteY8" fmla="*/ 1051976 h 1161397"/>
              <a:gd name="connsiteX9" fmla="*/ 601644 w 6884912"/>
              <a:gd name="connsiteY9" fmla="*/ 1003997 h 1161397"/>
              <a:gd name="connsiteX10" fmla="*/ 651408 w 6884912"/>
              <a:gd name="connsiteY10" fmla="*/ 984938 h 1161397"/>
              <a:gd name="connsiteX11" fmla="*/ 673197 w 6884912"/>
              <a:gd name="connsiteY11" fmla="*/ 1010060 h 1161397"/>
              <a:gd name="connsiteX12" fmla="*/ 723108 w 6884912"/>
              <a:gd name="connsiteY12" fmla="*/ 980081 h 1161397"/>
              <a:gd name="connsiteX13" fmla="*/ 797699 w 6884912"/>
              <a:gd name="connsiteY13" fmla="*/ 931362 h 1161397"/>
              <a:gd name="connsiteX14" fmla="*/ 843359 w 6884912"/>
              <a:gd name="connsiteY14" fmla="*/ 910894 h 1161397"/>
              <a:gd name="connsiteX15" fmla="*/ 965215 w 6884912"/>
              <a:gd name="connsiteY15" fmla="*/ 846701 h 1161397"/>
              <a:gd name="connsiteX16" fmla="*/ 1085080 w 6884912"/>
              <a:gd name="connsiteY16" fmla="*/ 776086 h 1161397"/>
              <a:gd name="connsiteX17" fmla="*/ 1131224 w 6884912"/>
              <a:gd name="connsiteY17" fmla="*/ 706160 h 1161397"/>
              <a:gd name="connsiteX18" fmla="*/ 1138051 w 6884912"/>
              <a:gd name="connsiteY18" fmla="*/ 702034 h 1161397"/>
              <a:gd name="connsiteX19" fmla="*/ 1158800 w 6884912"/>
              <a:gd name="connsiteY19" fmla="*/ 700004 h 1161397"/>
              <a:gd name="connsiteX20" fmla="*/ 1166947 w 6884912"/>
              <a:gd name="connsiteY20" fmla="*/ 700762 h 1161397"/>
              <a:gd name="connsiteX21" fmla="*/ 1178135 w 6884912"/>
              <a:gd name="connsiteY21" fmla="*/ 698631 h 1161397"/>
              <a:gd name="connsiteX22" fmla="*/ 1178301 w 6884912"/>
              <a:gd name="connsiteY22" fmla="*/ 698094 h 1161397"/>
              <a:gd name="connsiteX23" fmla="*/ 1188995 w 6884912"/>
              <a:gd name="connsiteY23" fmla="*/ 697048 h 1161397"/>
              <a:gd name="connsiteX24" fmla="*/ 1242716 w 6884912"/>
              <a:gd name="connsiteY24" fmla="*/ 698052 h 1161397"/>
              <a:gd name="connsiteX25" fmla="*/ 1299977 w 6884912"/>
              <a:gd name="connsiteY25" fmla="*/ 639196 h 1161397"/>
              <a:gd name="connsiteX26" fmla="*/ 1326190 w 6884912"/>
              <a:gd name="connsiteY26" fmla="*/ 625955 h 1161397"/>
              <a:gd name="connsiteX27" fmla="*/ 1339600 w 6884912"/>
              <a:gd name="connsiteY27" fmla="*/ 616295 h 1161397"/>
              <a:gd name="connsiteX28" fmla="*/ 1340054 w 6884912"/>
              <a:gd name="connsiteY28" fmla="*/ 614022 h 1161397"/>
              <a:gd name="connsiteX29" fmla="*/ 1391606 w 6884912"/>
              <a:gd name="connsiteY29" fmla="*/ 615229 h 1161397"/>
              <a:gd name="connsiteX30" fmla="*/ 1397565 w 6884912"/>
              <a:gd name="connsiteY30" fmla="*/ 611490 h 1161397"/>
              <a:gd name="connsiteX31" fmla="*/ 1432302 w 6884912"/>
              <a:gd name="connsiteY31" fmla="*/ 617267 h 1161397"/>
              <a:gd name="connsiteX32" fmla="*/ 1449644 w 6884912"/>
              <a:gd name="connsiteY32" fmla="*/ 617591 h 1161397"/>
              <a:gd name="connsiteX33" fmla="*/ 1455793 w 6884912"/>
              <a:gd name="connsiteY33" fmla="*/ 623174 h 1161397"/>
              <a:gd name="connsiteX34" fmla="*/ 1480758 w 6884912"/>
              <a:gd name="connsiteY34" fmla="*/ 620863 h 1161397"/>
              <a:gd name="connsiteX35" fmla="*/ 1483154 w 6884912"/>
              <a:gd name="connsiteY35" fmla="*/ 618527 h 1161397"/>
              <a:gd name="connsiteX36" fmla="*/ 1505495 w 6884912"/>
              <a:gd name="connsiteY36" fmla="*/ 624325 h 1161397"/>
              <a:gd name="connsiteX37" fmla="*/ 1526340 w 6884912"/>
              <a:gd name="connsiteY37" fmla="*/ 638496 h 1161397"/>
              <a:gd name="connsiteX38" fmla="*/ 1731986 w 6884912"/>
              <a:gd name="connsiteY38" fmla="*/ 589682 h 1161397"/>
              <a:gd name="connsiteX39" fmla="*/ 1927935 w 6884912"/>
              <a:gd name="connsiteY39" fmla="*/ 628540 h 1161397"/>
              <a:gd name="connsiteX40" fmla="*/ 2039075 w 6884912"/>
              <a:gd name="connsiteY40" fmla="*/ 599964 h 1161397"/>
              <a:gd name="connsiteX41" fmla="*/ 2066980 w 6884912"/>
              <a:gd name="connsiteY41" fmla="*/ 550413 h 1161397"/>
              <a:gd name="connsiteX42" fmla="*/ 2352236 w 6884912"/>
              <a:gd name="connsiteY42" fmla="*/ 519602 h 1161397"/>
              <a:gd name="connsiteX43" fmla="*/ 2420791 w 6884912"/>
              <a:gd name="connsiteY43" fmla="*/ 492826 h 1161397"/>
              <a:gd name="connsiteX44" fmla="*/ 2489932 w 6884912"/>
              <a:gd name="connsiteY44" fmla="*/ 507864 h 1161397"/>
              <a:gd name="connsiteX45" fmla="*/ 2512917 w 6884912"/>
              <a:gd name="connsiteY45" fmla="*/ 489127 h 1161397"/>
              <a:gd name="connsiteX46" fmla="*/ 2516783 w 6884912"/>
              <a:gd name="connsiteY46" fmla="*/ 485473 h 1161397"/>
              <a:gd name="connsiteX47" fmla="*/ 2534360 w 6884912"/>
              <a:gd name="connsiteY47" fmla="*/ 480064 h 1161397"/>
              <a:gd name="connsiteX48" fmla="*/ 2536691 w 6884912"/>
              <a:gd name="connsiteY48" fmla="*/ 467018 h 1161397"/>
              <a:gd name="connsiteX49" fmla="*/ 2561265 w 6884912"/>
              <a:gd name="connsiteY49" fmla="*/ 450623 h 1161397"/>
              <a:gd name="connsiteX50" fmla="*/ 2594349 w 6884912"/>
              <a:gd name="connsiteY50" fmla="*/ 443884 h 1161397"/>
              <a:gd name="connsiteX51" fmla="*/ 2754324 w 6884912"/>
              <a:gd name="connsiteY51" fmla="*/ 424766 h 1161397"/>
              <a:gd name="connsiteX52" fmla="*/ 2848470 w 6884912"/>
              <a:gd name="connsiteY52" fmla="*/ 405966 h 1161397"/>
              <a:gd name="connsiteX53" fmla="*/ 2881772 w 6884912"/>
              <a:gd name="connsiteY53" fmla="*/ 387260 h 1161397"/>
              <a:gd name="connsiteX54" fmla="*/ 2929932 w 6884912"/>
              <a:gd name="connsiteY54" fmla="*/ 368912 h 1161397"/>
              <a:gd name="connsiteX55" fmla="*/ 3013020 w 6884912"/>
              <a:gd name="connsiteY55" fmla="*/ 327578 h 1161397"/>
              <a:gd name="connsiteX56" fmla="*/ 3222191 w 6884912"/>
              <a:gd name="connsiteY56" fmla="*/ 307887 h 1161397"/>
              <a:gd name="connsiteX57" fmla="*/ 3227953 w 6884912"/>
              <a:gd name="connsiteY57" fmla="*/ 297650 h 1161397"/>
              <a:gd name="connsiteX58" fmla="*/ 3510042 w 6884912"/>
              <a:gd name="connsiteY58" fmla="*/ 311820 h 1161397"/>
              <a:gd name="connsiteX59" fmla="*/ 3626773 w 6884912"/>
              <a:gd name="connsiteY59" fmla="*/ 290452 h 1161397"/>
              <a:gd name="connsiteX60" fmla="*/ 3666217 w 6884912"/>
              <a:gd name="connsiteY60" fmla="*/ 273255 h 1161397"/>
              <a:gd name="connsiteX61" fmla="*/ 3732427 w 6884912"/>
              <a:gd name="connsiteY61" fmla="*/ 245039 h 1161397"/>
              <a:gd name="connsiteX62" fmla="*/ 3777022 w 6884912"/>
              <a:gd name="connsiteY62" fmla="*/ 200276 h 1161397"/>
              <a:gd name="connsiteX63" fmla="*/ 3791246 w 6884912"/>
              <a:gd name="connsiteY63" fmla="*/ 189996 h 1161397"/>
              <a:gd name="connsiteX64" fmla="*/ 3819864 w 6884912"/>
              <a:gd name="connsiteY64" fmla="*/ 194605 h 1161397"/>
              <a:gd name="connsiteX65" fmla="*/ 3830398 w 6884912"/>
              <a:gd name="connsiteY65" fmla="*/ 188383 h 1161397"/>
              <a:gd name="connsiteX66" fmla="*/ 3834360 w 6884912"/>
              <a:gd name="connsiteY66" fmla="*/ 188992 h 1161397"/>
              <a:gd name="connsiteX67" fmla="*/ 3843715 w 6884912"/>
              <a:gd name="connsiteY67" fmla="*/ 188752 h 1161397"/>
              <a:gd name="connsiteX68" fmla="*/ 3842609 w 6884912"/>
              <a:gd name="connsiteY68" fmla="*/ 197386 h 1161397"/>
              <a:gd name="connsiteX69" fmla="*/ 3853961 w 6884912"/>
              <a:gd name="connsiteY69" fmla="*/ 213380 h 1161397"/>
              <a:gd name="connsiteX70" fmla="*/ 3907640 w 6884912"/>
              <a:gd name="connsiteY70" fmla="*/ 207568 h 1161397"/>
              <a:gd name="connsiteX71" fmla="*/ 3910449 w 6884912"/>
              <a:gd name="connsiteY71" fmla="*/ 197808 h 1161397"/>
              <a:gd name="connsiteX72" fmla="*/ 3917197 w 6884912"/>
              <a:gd name="connsiteY72" fmla="*/ 196121 h 1161397"/>
              <a:gd name="connsiteX73" fmla="*/ 3922400 w 6884912"/>
              <a:gd name="connsiteY73" fmla="*/ 205056 h 1161397"/>
              <a:gd name="connsiteX74" fmla="*/ 4013061 w 6884912"/>
              <a:gd name="connsiteY74" fmla="*/ 224874 h 1161397"/>
              <a:gd name="connsiteX75" fmla="*/ 4220717 w 6884912"/>
              <a:gd name="connsiteY75" fmla="*/ 192946 h 1161397"/>
              <a:gd name="connsiteX76" fmla="*/ 4228802 w 6884912"/>
              <a:gd name="connsiteY76" fmla="*/ 201468 h 1161397"/>
              <a:gd name="connsiteX77" fmla="*/ 4289361 w 6884912"/>
              <a:gd name="connsiteY77" fmla="*/ 196642 h 1161397"/>
              <a:gd name="connsiteX78" fmla="*/ 4498913 w 6884912"/>
              <a:gd name="connsiteY78" fmla="*/ 118915 h 1161397"/>
              <a:gd name="connsiteX79" fmla="*/ 4617330 w 6884912"/>
              <a:gd name="connsiteY79" fmla="*/ 111163 h 1161397"/>
              <a:gd name="connsiteX80" fmla="*/ 4659778 w 6884912"/>
              <a:gd name="connsiteY80" fmla="*/ 118219 h 1161397"/>
              <a:gd name="connsiteX81" fmla="*/ 4730870 w 6884912"/>
              <a:gd name="connsiteY81" fmla="*/ 129432 h 1161397"/>
              <a:gd name="connsiteX82" fmla="*/ 4844073 w 6884912"/>
              <a:gd name="connsiteY82" fmla="*/ 161768 h 1161397"/>
              <a:gd name="connsiteX83" fmla="*/ 4856454 w 6884912"/>
              <a:gd name="connsiteY83" fmla="*/ 130488 h 1161397"/>
              <a:gd name="connsiteX84" fmla="*/ 4920038 w 6884912"/>
              <a:gd name="connsiteY84" fmla="*/ 140418 h 1161397"/>
              <a:gd name="connsiteX85" fmla="*/ 5016639 w 6884912"/>
              <a:gd name="connsiteY85" fmla="*/ 158905 h 1161397"/>
              <a:gd name="connsiteX86" fmla="*/ 5072009 w 6884912"/>
              <a:gd name="connsiteY86" fmla="*/ 161502 h 1161397"/>
              <a:gd name="connsiteX87" fmla="*/ 5223626 w 6884912"/>
              <a:gd name="connsiteY87" fmla="*/ 177356 h 1161397"/>
              <a:gd name="connsiteX88" fmla="*/ 5375773 w 6884912"/>
              <a:gd name="connsiteY88" fmla="*/ 199913 h 1161397"/>
              <a:gd name="connsiteX89" fmla="*/ 5467502 w 6884912"/>
              <a:gd name="connsiteY89" fmla="*/ 250963 h 1161397"/>
              <a:gd name="connsiteX90" fmla="*/ 5592395 w 6884912"/>
              <a:gd name="connsiteY90" fmla="*/ 265434 h 1161397"/>
              <a:gd name="connsiteX91" fmla="*/ 5613532 w 6884912"/>
              <a:gd name="connsiteY91" fmla="*/ 273379 h 1161397"/>
              <a:gd name="connsiteX92" fmla="*/ 5642173 w 6884912"/>
              <a:gd name="connsiteY92" fmla="*/ 266904 h 1161397"/>
              <a:gd name="connsiteX93" fmla="*/ 5756910 w 6884912"/>
              <a:gd name="connsiteY93" fmla="*/ 239211 h 1161397"/>
              <a:gd name="connsiteX94" fmla="*/ 5846667 w 6884912"/>
              <a:gd name="connsiteY94" fmla="*/ 201786 h 1161397"/>
              <a:gd name="connsiteX95" fmla="*/ 5960732 w 6884912"/>
              <a:gd name="connsiteY95" fmla="*/ 220708 h 1161397"/>
              <a:gd name="connsiteX96" fmla="*/ 6029542 w 6884912"/>
              <a:gd name="connsiteY96" fmla="*/ 210339 h 1161397"/>
              <a:gd name="connsiteX97" fmla="*/ 6141123 w 6884912"/>
              <a:gd name="connsiteY97" fmla="*/ 159923 h 1161397"/>
              <a:gd name="connsiteX98" fmla="*/ 6290640 w 6884912"/>
              <a:gd name="connsiteY98" fmla="*/ 167441 h 1161397"/>
              <a:gd name="connsiteX99" fmla="*/ 6322806 w 6884912"/>
              <a:gd name="connsiteY99" fmla="*/ 213293 h 1161397"/>
              <a:gd name="connsiteX100" fmla="*/ 6380420 w 6884912"/>
              <a:gd name="connsiteY100" fmla="*/ 173195 h 1161397"/>
              <a:gd name="connsiteX101" fmla="*/ 6507891 w 6884912"/>
              <a:gd name="connsiteY101" fmla="*/ 118474 h 1161397"/>
              <a:gd name="connsiteX102" fmla="*/ 6571807 w 6884912"/>
              <a:gd name="connsiteY102" fmla="*/ 98636 h 1161397"/>
              <a:gd name="connsiteX103" fmla="*/ 6671880 w 6884912"/>
              <a:gd name="connsiteY103" fmla="*/ 82931 h 1161397"/>
              <a:gd name="connsiteX104" fmla="*/ 6702266 w 6884912"/>
              <a:gd name="connsiteY104" fmla="*/ 75470 h 1161397"/>
              <a:gd name="connsiteX105" fmla="*/ 6845802 w 6884912"/>
              <a:gd name="connsiteY105" fmla="*/ 24496 h 1161397"/>
              <a:gd name="connsiteX106" fmla="*/ 6884912 w 6884912"/>
              <a:gd name="connsiteY106"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567875 w 6884912"/>
              <a:gd name="connsiteY7" fmla="*/ 1051976 h 1161397"/>
              <a:gd name="connsiteX8" fmla="*/ 601644 w 6884912"/>
              <a:gd name="connsiteY8" fmla="*/ 1003997 h 1161397"/>
              <a:gd name="connsiteX9" fmla="*/ 651408 w 6884912"/>
              <a:gd name="connsiteY9" fmla="*/ 984938 h 1161397"/>
              <a:gd name="connsiteX10" fmla="*/ 673197 w 6884912"/>
              <a:gd name="connsiteY10" fmla="*/ 1010060 h 1161397"/>
              <a:gd name="connsiteX11" fmla="*/ 723108 w 6884912"/>
              <a:gd name="connsiteY11" fmla="*/ 980081 h 1161397"/>
              <a:gd name="connsiteX12" fmla="*/ 797699 w 6884912"/>
              <a:gd name="connsiteY12" fmla="*/ 931362 h 1161397"/>
              <a:gd name="connsiteX13" fmla="*/ 843359 w 6884912"/>
              <a:gd name="connsiteY13" fmla="*/ 910894 h 1161397"/>
              <a:gd name="connsiteX14" fmla="*/ 965215 w 6884912"/>
              <a:gd name="connsiteY14" fmla="*/ 846701 h 1161397"/>
              <a:gd name="connsiteX15" fmla="*/ 1085080 w 6884912"/>
              <a:gd name="connsiteY15" fmla="*/ 776086 h 1161397"/>
              <a:gd name="connsiteX16" fmla="*/ 1131224 w 6884912"/>
              <a:gd name="connsiteY16" fmla="*/ 706160 h 1161397"/>
              <a:gd name="connsiteX17" fmla="*/ 1138051 w 6884912"/>
              <a:gd name="connsiteY17" fmla="*/ 702034 h 1161397"/>
              <a:gd name="connsiteX18" fmla="*/ 1158800 w 6884912"/>
              <a:gd name="connsiteY18" fmla="*/ 700004 h 1161397"/>
              <a:gd name="connsiteX19" fmla="*/ 1166947 w 6884912"/>
              <a:gd name="connsiteY19" fmla="*/ 700762 h 1161397"/>
              <a:gd name="connsiteX20" fmla="*/ 1178135 w 6884912"/>
              <a:gd name="connsiteY20" fmla="*/ 698631 h 1161397"/>
              <a:gd name="connsiteX21" fmla="*/ 1178301 w 6884912"/>
              <a:gd name="connsiteY21" fmla="*/ 698094 h 1161397"/>
              <a:gd name="connsiteX22" fmla="*/ 1188995 w 6884912"/>
              <a:gd name="connsiteY22" fmla="*/ 697048 h 1161397"/>
              <a:gd name="connsiteX23" fmla="*/ 1242716 w 6884912"/>
              <a:gd name="connsiteY23" fmla="*/ 698052 h 1161397"/>
              <a:gd name="connsiteX24" fmla="*/ 1299977 w 6884912"/>
              <a:gd name="connsiteY24" fmla="*/ 639196 h 1161397"/>
              <a:gd name="connsiteX25" fmla="*/ 1326190 w 6884912"/>
              <a:gd name="connsiteY25" fmla="*/ 625955 h 1161397"/>
              <a:gd name="connsiteX26" fmla="*/ 1339600 w 6884912"/>
              <a:gd name="connsiteY26" fmla="*/ 616295 h 1161397"/>
              <a:gd name="connsiteX27" fmla="*/ 1340054 w 6884912"/>
              <a:gd name="connsiteY27" fmla="*/ 614022 h 1161397"/>
              <a:gd name="connsiteX28" fmla="*/ 1391606 w 6884912"/>
              <a:gd name="connsiteY28" fmla="*/ 615229 h 1161397"/>
              <a:gd name="connsiteX29" fmla="*/ 1397565 w 6884912"/>
              <a:gd name="connsiteY29" fmla="*/ 611490 h 1161397"/>
              <a:gd name="connsiteX30" fmla="*/ 1432302 w 6884912"/>
              <a:gd name="connsiteY30" fmla="*/ 617267 h 1161397"/>
              <a:gd name="connsiteX31" fmla="*/ 1449644 w 6884912"/>
              <a:gd name="connsiteY31" fmla="*/ 617591 h 1161397"/>
              <a:gd name="connsiteX32" fmla="*/ 1455793 w 6884912"/>
              <a:gd name="connsiteY32" fmla="*/ 623174 h 1161397"/>
              <a:gd name="connsiteX33" fmla="*/ 1480758 w 6884912"/>
              <a:gd name="connsiteY33" fmla="*/ 620863 h 1161397"/>
              <a:gd name="connsiteX34" fmla="*/ 1483154 w 6884912"/>
              <a:gd name="connsiteY34" fmla="*/ 618527 h 1161397"/>
              <a:gd name="connsiteX35" fmla="*/ 1505495 w 6884912"/>
              <a:gd name="connsiteY35" fmla="*/ 624325 h 1161397"/>
              <a:gd name="connsiteX36" fmla="*/ 1526340 w 6884912"/>
              <a:gd name="connsiteY36" fmla="*/ 638496 h 1161397"/>
              <a:gd name="connsiteX37" fmla="*/ 1731986 w 6884912"/>
              <a:gd name="connsiteY37" fmla="*/ 589682 h 1161397"/>
              <a:gd name="connsiteX38" fmla="*/ 1927935 w 6884912"/>
              <a:gd name="connsiteY38" fmla="*/ 628540 h 1161397"/>
              <a:gd name="connsiteX39" fmla="*/ 2039075 w 6884912"/>
              <a:gd name="connsiteY39" fmla="*/ 599964 h 1161397"/>
              <a:gd name="connsiteX40" fmla="*/ 2066980 w 6884912"/>
              <a:gd name="connsiteY40" fmla="*/ 550413 h 1161397"/>
              <a:gd name="connsiteX41" fmla="*/ 2352236 w 6884912"/>
              <a:gd name="connsiteY41" fmla="*/ 519602 h 1161397"/>
              <a:gd name="connsiteX42" fmla="*/ 2420791 w 6884912"/>
              <a:gd name="connsiteY42" fmla="*/ 492826 h 1161397"/>
              <a:gd name="connsiteX43" fmla="*/ 2489932 w 6884912"/>
              <a:gd name="connsiteY43" fmla="*/ 507864 h 1161397"/>
              <a:gd name="connsiteX44" fmla="*/ 2512917 w 6884912"/>
              <a:gd name="connsiteY44" fmla="*/ 489127 h 1161397"/>
              <a:gd name="connsiteX45" fmla="*/ 2516783 w 6884912"/>
              <a:gd name="connsiteY45" fmla="*/ 485473 h 1161397"/>
              <a:gd name="connsiteX46" fmla="*/ 2534360 w 6884912"/>
              <a:gd name="connsiteY46" fmla="*/ 480064 h 1161397"/>
              <a:gd name="connsiteX47" fmla="*/ 2536691 w 6884912"/>
              <a:gd name="connsiteY47" fmla="*/ 467018 h 1161397"/>
              <a:gd name="connsiteX48" fmla="*/ 2561265 w 6884912"/>
              <a:gd name="connsiteY48" fmla="*/ 450623 h 1161397"/>
              <a:gd name="connsiteX49" fmla="*/ 2594349 w 6884912"/>
              <a:gd name="connsiteY49" fmla="*/ 443884 h 1161397"/>
              <a:gd name="connsiteX50" fmla="*/ 2754324 w 6884912"/>
              <a:gd name="connsiteY50" fmla="*/ 424766 h 1161397"/>
              <a:gd name="connsiteX51" fmla="*/ 2848470 w 6884912"/>
              <a:gd name="connsiteY51" fmla="*/ 405966 h 1161397"/>
              <a:gd name="connsiteX52" fmla="*/ 2881772 w 6884912"/>
              <a:gd name="connsiteY52" fmla="*/ 387260 h 1161397"/>
              <a:gd name="connsiteX53" fmla="*/ 2929932 w 6884912"/>
              <a:gd name="connsiteY53" fmla="*/ 368912 h 1161397"/>
              <a:gd name="connsiteX54" fmla="*/ 3013020 w 6884912"/>
              <a:gd name="connsiteY54" fmla="*/ 327578 h 1161397"/>
              <a:gd name="connsiteX55" fmla="*/ 3222191 w 6884912"/>
              <a:gd name="connsiteY55" fmla="*/ 307887 h 1161397"/>
              <a:gd name="connsiteX56" fmla="*/ 3227953 w 6884912"/>
              <a:gd name="connsiteY56" fmla="*/ 297650 h 1161397"/>
              <a:gd name="connsiteX57" fmla="*/ 3510042 w 6884912"/>
              <a:gd name="connsiteY57" fmla="*/ 311820 h 1161397"/>
              <a:gd name="connsiteX58" fmla="*/ 3626773 w 6884912"/>
              <a:gd name="connsiteY58" fmla="*/ 290452 h 1161397"/>
              <a:gd name="connsiteX59" fmla="*/ 3666217 w 6884912"/>
              <a:gd name="connsiteY59" fmla="*/ 273255 h 1161397"/>
              <a:gd name="connsiteX60" fmla="*/ 3732427 w 6884912"/>
              <a:gd name="connsiteY60" fmla="*/ 245039 h 1161397"/>
              <a:gd name="connsiteX61" fmla="*/ 3777022 w 6884912"/>
              <a:gd name="connsiteY61" fmla="*/ 200276 h 1161397"/>
              <a:gd name="connsiteX62" fmla="*/ 3791246 w 6884912"/>
              <a:gd name="connsiteY62" fmla="*/ 189996 h 1161397"/>
              <a:gd name="connsiteX63" fmla="*/ 3819864 w 6884912"/>
              <a:gd name="connsiteY63" fmla="*/ 194605 h 1161397"/>
              <a:gd name="connsiteX64" fmla="*/ 3830398 w 6884912"/>
              <a:gd name="connsiteY64" fmla="*/ 188383 h 1161397"/>
              <a:gd name="connsiteX65" fmla="*/ 3834360 w 6884912"/>
              <a:gd name="connsiteY65" fmla="*/ 188992 h 1161397"/>
              <a:gd name="connsiteX66" fmla="*/ 3843715 w 6884912"/>
              <a:gd name="connsiteY66" fmla="*/ 188752 h 1161397"/>
              <a:gd name="connsiteX67" fmla="*/ 3842609 w 6884912"/>
              <a:gd name="connsiteY67" fmla="*/ 197386 h 1161397"/>
              <a:gd name="connsiteX68" fmla="*/ 3853961 w 6884912"/>
              <a:gd name="connsiteY68" fmla="*/ 213380 h 1161397"/>
              <a:gd name="connsiteX69" fmla="*/ 3907640 w 6884912"/>
              <a:gd name="connsiteY69" fmla="*/ 207568 h 1161397"/>
              <a:gd name="connsiteX70" fmla="*/ 3910449 w 6884912"/>
              <a:gd name="connsiteY70" fmla="*/ 197808 h 1161397"/>
              <a:gd name="connsiteX71" fmla="*/ 3917197 w 6884912"/>
              <a:gd name="connsiteY71" fmla="*/ 196121 h 1161397"/>
              <a:gd name="connsiteX72" fmla="*/ 3922400 w 6884912"/>
              <a:gd name="connsiteY72" fmla="*/ 205056 h 1161397"/>
              <a:gd name="connsiteX73" fmla="*/ 4013061 w 6884912"/>
              <a:gd name="connsiteY73" fmla="*/ 224874 h 1161397"/>
              <a:gd name="connsiteX74" fmla="*/ 4220717 w 6884912"/>
              <a:gd name="connsiteY74" fmla="*/ 192946 h 1161397"/>
              <a:gd name="connsiteX75" fmla="*/ 4228802 w 6884912"/>
              <a:gd name="connsiteY75" fmla="*/ 201468 h 1161397"/>
              <a:gd name="connsiteX76" fmla="*/ 4289361 w 6884912"/>
              <a:gd name="connsiteY76" fmla="*/ 196642 h 1161397"/>
              <a:gd name="connsiteX77" fmla="*/ 4498913 w 6884912"/>
              <a:gd name="connsiteY77" fmla="*/ 118915 h 1161397"/>
              <a:gd name="connsiteX78" fmla="*/ 4617330 w 6884912"/>
              <a:gd name="connsiteY78" fmla="*/ 111163 h 1161397"/>
              <a:gd name="connsiteX79" fmla="*/ 4659778 w 6884912"/>
              <a:gd name="connsiteY79" fmla="*/ 118219 h 1161397"/>
              <a:gd name="connsiteX80" fmla="*/ 4730870 w 6884912"/>
              <a:gd name="connsiteY80" fmla="*/ 129432 h 1161397"/>
              <a:gd name="connsiteX81" fmla="*/ 4844073 w 6884912"/>
              <a:gd name="connsiteY81" fmla="*/ 161768 h 1161397"/>
              <a:gd name="connsiteX82" fmla="*/ 4856454 w 6884912"/>
              <a:gd name="connsiteY82" fmla="*/ 130488 h 1161397"/>
              <a:gd name="connsiteX83" fmla="*/ 4920038 w 6884912"/>
              <a:gd name="connsiteY83" fmla="*/ 140418 h 1161397"/>
              <a:gd name="connsiteX84" fmla="*/ 5016639 w 6884912"/>
              <a:gd name="connsiteY84" fmla="*/ 158905 h 1161397"/>
              <a:gd name="connsiteX85" fmla="*/ 5072009 w 6884912"/>
              <a:gd name="connsiteY85" fmla="*/ 161502 h 1161397"/>
              <a:gd name="connsiteX86" fmla="*/ 5223626 w 6884912"/>
              <a:gd name="connsiteY86" fmla="*/ 177356 h 1161397"/>
              <a:gd name="connsiteX87" fmla="*/ 5375773 w 6884912"/>
              <a:gd name="connsiteY87" fmla="*/ 199913 h 1161397"/>
              <a:gd name="connsiteX88" fmla="*/ 5467502 w 6884912"/>
              <a:gd name="connsiteY88" fmla="*/ 250963 h 1161397"/>
              <a:gd name="connsiteX89" fmla="*/ 5592395 w 6884912"/>
              <a:gd name="connsiteY89" fmla="*/ 265434 h 1161397"/>
              <a:gd name="connsiteX90" fmla="*/ 5613532 w 6884912"/>
              <a:gd name="connsiteY90" fmla="*/ 273379 h 1161397"/>
              <a:gd name="connsiteX91" fmla="*/ 5642173 w 6884912"/>
              <a:gd name="connsiteY91" fmla="*/ 266904 h 1161397"/>
              <a:gd name="connsiteX92" fmla="*/ 5756910 w 6884912"/>
              <a:gd name="connsiteY92" fmla="*/ 239211 h 1161397"/>
              <a:gd name="connsiteX93" fmla="*/ 5846667 w 6884912"/>
              <a:gd name="connsiteY93" fmla="*/ 201786 h 1161397"/>
              <a:gd name="connsiteX94" fmla="*/ 5960732 w 6884912"/>
              <a:gd name="connsiteY94" fmla="*/ 220708 h 1161397"/>
              <a:gd name="connsiteX95" fmla="*/ 6029542 w 6884912"/>
              <a:gd name="connsiteY95" fmla="*/ 210339 h 1161397"/>
              <a:gd name="connsiteX96" fmla="*/ 6141123 w 6884912"/>
              <a:gd name="connsiteY96" fmla="*/ 159923 h 1161397"/>
              <a:gd name="connsiteX97" fmla="*/ 6290640 w 6884912"/>
              <a:gd name="connsiteY97" fmla="*/ 167441 h 1161397"/>
              <a:gd name="connsiteX98" fmla="*/ 6322806 w 6884912"/>
              <a:gd name="connsiteY98" fmla="*/ 213293 h 1161397"/>
              <a:gd name="connsiteX99" fmla="*/ 6380420 w 6884912"/>
              <a:gd name="connsiteY99" fmla="*/ 173195 h 1161397"/>
              <a:gd name="connsiteX100" fmla="*/ 6507891 w 6884912"/>
              <a:gd name="connsiteY100" fmla="*/ 118474 h 1161397"/>
              <a:gd name="connsiteX101" fmla="*/ 6571807 w 6884912"/>
              <a:gd name="connsiteY101" fmla="*/ 98636 h 1161397"/>
              <a:gd name="connsiteX102" fmla="*/ 6671880 w 6884912"/>
              <a:gd name="connsiteY102" fmla="*/ 82931 h 1161397"/>
              <a:gd name="connsiteX103" fmla="*/ 6702266 w 6884912"/>
              <a:gd name="connsiteY103" fmla="*/ 75470 h 1161397"/>
              <a:gd name="connsiteX104" fmla="*/ 6845802 w 6884912"/>
              <a:gd name="connsiteY104" fmla="*/ 24496 h 1161397"/>
              <a:gd name="connsiteX105" fmla="*/ 6884912 w 6884912"/>
              <a:gd name="connsiteY105"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454970 w 6884912"/>
              <a:gd name="connsiteY7" fmla="*/ 1023343 h 1161397"/>
              <a:gd name="connsiteX8" fmla="*/ 601644 w 6884912"/>
              <a:gd name="connsiteY8" fmla="*/ 1003997 h 1161397"/>
              <a:gd name="connsiteX9" fmla="*/ 651408 w 6884912"/>
              <a:gd name="connsiteY9" fmla="*/ 984938 h 1161397"/>
              <a:gd name="connsiteX10" fmla="*/ 673197 w 6884912"/>
              <a:gd name="connsiteY10" fmla="*/ 1010060 h 1161397"/>
              <a:gd name="connsiteX11" fmla="*/ 723108 w 6884912"/>
              <a:gd name="connsiteY11" fmla="*/ 980081 h 1161397"/>
              <a:gd name="connsiteX12" fmla="*/ 797699 w 6884912"/>
              <a:gd name="connsiteY12" fmla="*/ 931362 h 1161397"/>
              <a:gd name="connsiteX13" fmla="*/ 843359 w 6884912"/>
              <a:gd name="connsiteY13" fmla="*/ 910894 h 1161397"/>
              <a:gd name="connsiteX14" fmla="*/ 965215 w 6884912"/>
              <a:gd name="connsiteY14" fmla="*/ 846701 h 1161397"/>
              <a:gd name="connsiteX15" fmla="*/ 1085080 w 6884912"/>
              <a:gd name="connsiteY15" fmla="*/ 776086 h 1161397"/>
              <a:gd name="connsiteX16" fmla="*/ 1131224 w 6884912"/>
              <a:gd name="connsiteY16" fmla="*/ 706160 h 1161397"/>
              <a:gd name="connsiteX17" fmla="*/ 1138051 w 6884912"/>
              <a:gd name="connsiteY17" fmla="*/ 702034 h 1161397"/>
              <a:gd name="connsiteX18" fmla="*/ 1158800 w 6884912"/>
              <a:gd name="connsiteY18" fmla="*/ 700004 h 1161397"/>
              <a:gd name="connsiteX19" fmla="*/ 1166947 w 6884912"/>
              <a:gd name="connsiteY19" fmla="*/ 700762 h 1161397"/>
              <a:gd name="connsiteX20" fmla="*/ 1178135 w 6884912"/>
              <a:gd name="connsiteY20" fmla="*/ 698631 h 1161397"/>
              <a:gd name="connsiteX21" fmla="*/ 1178301 w 6884912"/>
              <a:gd name="connsiteY21" fmla="*/ 698094 h 1161397"/>
              <a:gd name="connsiteX22" fmla="*/ 1188995 w 6884912"/>
              <a:gd name="connsiteY22" fmla="*/ 697048 h 1161397"/>
              <a:gd name="connsiteX23" fmla="*/ 1242716 w 6884912"/>
              <a:gd name="connsiteY23" fmla="*/ 698052 h 1161397"/>
              <a:gd name="connsiteX24" fmla="*/ 1299977 w 6884912"/>
              <a:gd name="connsiteY24" fmla="*/ 639196 h 1161397"/>
              <a:gd name="connsiteX25" fmla="*/ 1326190 w 6884912"/>
              <a:gd name="connsiteY25" fmla="*/ 625955 h 1161397"/>
              <a:gd name="connsiteX26" fmla="*/ 1339600 w 6884912"/>
              <a:gd name="connsiteY26" fmla="*/ 616295 h 1161397"/>
              <a:gd name="connsiteX27" fmla="*/ 1340054 w 6884912"/>
              <a:gd name="connsiteY27" fmla="*/ 614022 h 1161397"/>
              <a:gd name="connsiteX28" fmla="*/ 1391606 w 6884912"/>
              <a:gd name="connsiteY28" fmla="*/ 615229 h 1161397"/>
              <a:gd name="connsiteX29" fmla="*/ 1397565 w 6884912"/>
              <a:gd name="connsiteY29" fmla="*/ 611490 h 1161397"/>
              <a:gd name="connsiteX30" fmla="*/ 1432302 w 6884912"/>
              <a:gd name="connsiteY30" fmla="*/ 617267 h 1161397"/>
              <a:gd name="connsiteX31" fmla="*/ 1449644 w 6884912"/>
              <a:gd name="connsiteY31" fmla="*/ 617591 h 1161397"/>
              <a:gd name="connsiteX32" fmla="*/ 1455793 w 6884912"/>
              <a:gd name="connsiteY32" fmla="*/ 623174 h 1161397"/>
              <a:gd name="connsiteX33" fmla="*/ 1480758 w 6884912"/>
              <a:gd name="connsiteY33" fmla="*/ 620863 h 1161397"/>
              <a:gd name="connsiteX34" fmla="*/ 1483154 w 6884912"/>
              <a:gd name="connsiteY34" fmla="*/ 618527 h 1161397"/>
              <a:gd name="connsiteX35" fmla="*/ 1505495 w 6884912"/>
              <a:gd name="connsiteY35" fmla="*/ 624325 h 1161397"/>
              <a:gd name="connsiteX36" fmla="*/ 1526340 w 6884912"/>
              <a:gd name="connsiteY36" fmla="*/ 638496 h 1161397"/>
              <a:gd name="connsiteX37" fmla="*/ 1731986 w 6884912"/>
              <a:gd name="connsiteY37" fmla="*/ 589682 h 1161397"/>
              <a:gd name="connsiteX38" fmla="*/ 1927935 w 6884912"/>
              <a:gd name="connsiteY38" fmla="*/ 628540 h 1161397"/>
              <a:gd name="connsiteX39" fmla="*/ 2039075 w 6884912"/>
              <a:gd name="connsiteY39" fmla="*/ 599964 h 1161397"/>
              <a:gd name="connsiteX40" fmla="*/ 2066980 w 6884912"/>
              <a:gd name="connsiteY40" fmla="*/ 550413 h 1161397"/>
              <a:gd name="connsiteX41" fmla="*/ 2352236 w 6884912"/>
              <a:gd name="connsiteY41" fmla="*/ 519602 h 1161397"/>
              <a:gd name="connsiteX42" fmla="*/ 2420791 w 6884912"/>
              <a:gd name="connsiteY42" fmla="*/ 492826 h 1161397"/>
              <a:gd name="connsiteX43" fmla="*/ 2489932 w 6884912"/>
              <a:gd name="connsiteY43" fmla="*/ 507864 h 1161397"/>
              <a:gd name="connsiteX44" fmla="*/ 2512917 w 6884912"/>
              <a:gd name="connsiteY44" fmla="*/ 489127 h 1161397"/>
              <a:gd name="connsiteX45" fmla="*/ 2516783 w 6884912"/>
              <a:gd name="connsiteY45" fmla="*/ 485473 h 1161397"/>
              <a:gd name="connsiteX46" fmla="*/ 2534360 w 6884912"/>
              <a:gd name="connsiteY46" fmla="*/ 480064 h 1161397"/>
              <a:gd name="connsiteX47" fmla="*/ 2536691 w 6884912"/>
              <a:gd name="connsiteY47" fmla="*/ 467018 h 1161397"/>
              <a:gd name="connsiteX48" fmla="*/ 2561265 w 6884912"/>
              <a:gd name="connsiteY48" fmla="*/ 450623 h 1161397"/>
              <a:gd name="connsiteX49" fmla="*/ 2594349 w 6884912"/>
              <a:gd name="connsiteY49" fmla="*/ 443884 h 1161397"/>
              <a:gd name="connsiteX50" fmla="*/ 2754324 w 6884912"/>
              <a:gd name="connsiteY50" fmla="*/ 424766 h 1161397"/>
              <a:gd name="connsiteX51" fmla="*/ 2848470 w 6884912"/>
              <a:gd name="connsiteY51" fmla="*/ 405966 h 1161397"/>
              <a:gd name="connsiteX52" fmla="*/ 2881772 w 6884912"/>
              <a:gd name="connsiteY52" fmla="*/ 387260 h 1161397"/>
              <a:gd name="connsiteX53" fmla="*/ 2929932 w 6884912"/>
              <a:gd name="connsiteY53" fmla="*/ 368912 h 1161397"/>
              <a:gd name="connsiteX54" fmla="*/ 3013020 w 6884912"/>
              <a:gd name="connsiteY54" fmla="*/ 327578 h 1161397"/>
              <a:gd name="connsiteX55" fmla="*/ 3222191 w 6884912"/>
              <a:gd name="connsiteY55" fmla="*/ 307887 h 1161397"/>
              <a:gd name="connsiteX56" fmla="*/ 3227953 w 6884912"/>
              <a:gd name="connsiteY56" fmla="*/ 297650 h 1161397"/>
              <a:gd name="connsiteX57" fmla="*/ 3510042 w 6884912"/>
              <a:gd name="connsiteY57" fmla="*/ 311820 h 1161397"/>
              <a:gd name="connsiteX58" fmla="*/ 3626773 w 6884912"/>
              <a:gd name="connsiteY58" fmla="*/ 290452 h 1161397"/>
              <a:gd name="connsiteX59" fmla="*/ 3666217 w 6884912"/>
              <a:gd name="connsiteY59" fmla="*/ 273255 h 1161397"/>
              <a:gd name="connsiteX60" fmla="*/ 3732427 w 6884912"/>
              <a:gd name="connsiteY60" fmla="*/ 245039 h 1161397"/>
              <a:gd name="connsiteX61" fmla="*/ 3777022 w 6884912"/>
              <a:gd name="connsiteY61" fmla="*/ 200276 h 1161397"/>
              <a:gd name="connsiteX62" fmla="*/ 3791246 w 6884912"/>
              <a:gd name="connsiteY62" fmla="*/ 189996 h 1161397"/>
              <a:gd name="connsiteX63" fmla="*/ 3819864 w 6884912"/>
              <a:gd name="connsiteY63" fmla="*/ 194605 h 1161397"/>
              <a:gd name="connsiteX64" fmla="*/ 3830398 w 6884912"/>
              <a:gd name="connsiteY64" fmla="*/ 188383 h 1161397"/>
              <a:gd name="connsiteX65" fmla="*/ 3834360 w 6884912"/>
              <a:gd name="connsiteY65" fmla="*/ 188992 h 1161397"/>
              <a:gd name="connsiteX66" fmla="*/ 3843715 w 6884912"/>
              <a:gd name="connsiteY66" fmla="*/ 188752 h 1161397"/>
              <a:gd name="connsiteX67" fmla="*/ 3842609 w 6884912"/>
              <a:gd name="connsiteY67" fmla="*/ 197386 h 1161397"/>
              <a:gd name="connsiteX68" fmla="*/ 3853961 w 6884912"/>
              <a:gd name="connsiteY68" fmla="*/ 213380 h 1161397"/>
              <a:gd name="connsiteX69" fmla="*/ 3907640 w 6884912"/>
              <a:gd name="connsiteY69" fmla="*/ 207568 h 1161397"/>
              <a:gd name="connsiteX70" fmla="*/ 3910449 w 6884912"/>
              <a:gd name="connsiteY70" fmla="*/ 197808 h 1161397"/>
              <a:gd name="connsiteX71" fmla="*/ 3917197 w 6884912"/>
              <a:gd name="connsiteY71" fmla="*/ 196121 h 1161397"/>
              <a:gd name="connsiteX72" fmla="*/ 3922400 w 6884912"/>
              <a:gd name="connsiteY72" fmla="*/ 205056 h 1161397"/>
              <a:gd name="connsiteX73" fmla="*/ 4013061 w 6884912"/>
              <a:gd name="connsiteY73" fmla="*/ 224874 h 1161397"/>
              <a:gd name="connsiteX74" fmla="*/ 4220717 w 6884912"/>
              <a:gd name="connsiteY74" fmla="*/ 192946 h 1161397"/>
              <a:gd name="connsiteX75" fmla="*/ 4228802 w 6884912"/>
              <a:gd name="connsiteY75" fmla="*/ 201468 h 1161397"/>
              <a:gd name="connsiteX76" fmla="*/ 4289361 w 6884912"/>
              <a:gd name="connsiteY76" fmla="*/ 196642 h 1161397"/>
              <a:gd name="connsiteX77" fmla="*/ 4498913 w 6884912"/>
              <a:gd name="connsiteY77" fmla="*/ 118915 h 1161397"/>
              <a:gd name="connsiteX78" fmla="*/ 4617330 w 6884912"/>
              <a:gd name="connsiteY78" fmla="*/ 111163 h 1161397"/>
              <a:gd name="connsiteX79" fmla="*/ 4659778 w 6884912"/>
              <a:gd name="connsiteY79" fmla="*/ 118219 h 1161397"/>
              <a:gd name="connsiteX80" fmla="*/ 4730870 w 6884912"/>
              <a:gd name="connsiteY80" fmla="*/ 129432 h 1161397"/>
              <a:gd name="connsiteX81" fmla="*/ 4844073 w 6884912"/>
              <a:gd name="connsiteY81" fmla="*/ 161768 h 1161397"/>
              <a:gd name="connsiteX82" fmla="*/ 4856454 w 6884912"/>
              <a:gd name="connsiteY82" fmla="*/ 130488 h 1161397"/>
              <a:gd name="connsiteX83" fmla="*/ 4920038 w 6884912"/>
              <a:gd name="connsiteY83" fmla="*/ 140418 h 1161397"/>
              <a:gd name="connsiteX84" fmla="*/ 5016639 w 6884912"/>
              <a:gd name="connsiteY84" fmla="*/ 158905 h 1161397"/>
              <a:gd name="connsiteX85" fmla="*/ 5072009 w 6884912"/>
              <a:gd name="connsiteY85" fmla="*/ 161502 h 1161397"/>
              <a:gd name="connsiteX86" fmla="*/ 5223626 w 6884912"/>
              <a:gd name="connsiteY86" fmla="*/ 177356 h 1161397"/>
              <a:gd name="connsiteX87" fmla="*/ 5375773 w 6884912"/>
              <a:gd name="connsiteY87" fmla="*/ 199913 h 1161397"/>
              <a:gd name="connsiteX88" fmla="*/ 5467502 w 6884912"/>
              <a:gd name="connsiteY88" fmla="*/ 250963 h 1161397"/>
              <a:gd name="connsiteX89" fmla="*/ 5592395 w 6884912"/>
              <a:gd name="connsiteY89" fmla="*/ 265434 h 1161397"/>
              <a:gd name="connsiteX90" fmla="*/ 5613532 w 6884912"/>
              <a:gd name="connsiteY90" fmla="*/ 273379 h 1161397"/>
              <a:gd name="connsiteX91" fmla="*/ 5642173 w 6884912"/>
              <a:gd name="connsiteY91" fmla="*/ 266904 h 1161397"/>
              <a:gd name="connsiteX92" fmla="*/ 5756910 w 6884912"/>
              <a:gd name="connsiteY92" fmla="*/ 239211 h 1161397"/>
              <a:gd name="connsiteX93" fmla="*/ 5846667 w 6884912"/>
              <a:gd name="connsiteY93" fmla="*/ 201786 h 1161397"/>
              <a:gd name="connsiteX94" fmla="*/ 5960732 w 6884912"/>
              <a:gd name="connsiteY94" fmla="*/ 220708 h 1161397"/>
              <a:gd name="connsiteX95" fmla="*/ 6029542 w 6884912"/>
              <a:gd name="connsiteY95" fmla="*/ 210339 h 1161397"/>
              <a:gd name="connsiteX96" fmla="*/ 6141123 w 6884912"/>
              <a:gd name="connsiteY96" fmla="*/ 159923 h 1161397"/>
              <a:gd name="connsiteX97" fmla="*/ 6290640 w 6884912"/>
              <a:gd name="connsiteY97" fmla="*/ 167441 h 1161397"/>
              <a:gd name="connsiteX98" fmla="*/ 6322806 w 6884912"/>
              <a:gd name="connsiteY98" fmla="*/ 213293 h 1161397"/>
              <a:gd name="connsiteX99" fmla="*/ 6380420 w 6884912"/>
              <a:gd name="connsiteY99" fmla="*/ 173195 h 1161397"/>
              <a:gd name="connsiteX100" fmla="*/ 6507891 w 6884912"/>
              <a:gd name="connsiteY100" fmla="*/ 118474 h 1161397"/>
              <a:gd name="connsiteX101" fmla="*/ 6571807 w 6884912"/>
              <a:gd name="connsiteY101" fmla="*/ 98636 h 1161397"/>
              <a:gd name="connsiteX102" fmla="*/ 6671880 w 6884912"/>
              <a:gd name="connsiteY102" fmla="*/ 82931 h 1161397"/>
              <a:gd name="connsiteX103" fmla="*/ 6702266 w 6884912"/>
              <a:gd name="connsiteY103" fmla="*/ 75470 h 1161397"/>
              <a:gd name="connsiteX104" fmla="*/ 6845802 w 6884912"/>
              <a:gd name="connsiteY104" fmla="*/ 24496 h 1161397"/>
              <a:gd name="connsiteX105" fmla="*/ 6884912 w 6884912"/>
              <a:gd name="connsiteY105"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213420 w 6884912"/>
              <a:gd name="connsiteY6" fmla="*/ 1056868 h 1161397"/>
              <a:gd name="connsiteX7" fmla="*/ 454970 w 6884912"/>
              <a:gd name="connsiteY7" fmla="*/ 1023343 h 1161397"/>
              <a:gd name="connsiteX8" fmla="*/ 601644 w 6884912"/>
              <a:gd name="connsiteY8" fmla="*/ 1003997 h 1161397"/>
              <a:gd name="connsiteX9" fmla="*/ 651408 w 6884912"/>
              <a:gd name="connsiteY9" fmla="*/ 984938 h 1161397"/>
              <a:gd name="connsiteX10" fmla="*/ 673197 w 6884912"/>
              <a:gd name="connsiteY10" fmla="*/ 1010060 h 1161397"/>
              <a:gd name="connsiteX11" fmla="*/ 723108 w 6884912"/>
              <a:gd name="connsiteY11" fmla="*/ 980081 h 1161397"/>
              <a:gd name="connsiteX12" fmla="*/ 797699 w 6884912"/>
              <a:gd name="connsiteY12" fmla="*/ 931362 h 1161397"/>
              <a:gd name="connsiteX13" fmla="*/ 843359 w 6884912"/>
              <a:gd name="connsiteY13" fmla="*/ 910894 h 1161397"/>
              <a:gd name="connsiteX14" fmla="*/ 965215 w 6884912"/>
              <a:gd name="connsiteY14" fmla="*/ 846701 h 1161397"/>
              <a:gd name="connsiteX15" fmla="*/ 1085080 w 6884912"/>
              <a:gd name="connsiteY15" fmla="*/ 776086 h 1161397"/>
              <a:gd name="connsiteX16" fmla="*/ 1131224 w 6884912"/>
              <a:gd name="connsiteY16" fmla="*/ 706160 h 1161397"/>
              <a:gd name="connsiteX17" fmla="*/ 1138051 w 6884912"/>
              <a:gd name="connsiteY17" fmla="*/ 702034 h 1161397"/>
              <a:gd name="connsiteX18" fmla="*/ 1158800 w 6884912"/>
              <a:gd name="connsiteY18" fmla="*/ 700004 h 1161397"/>
              <a:gd name="connsiteX19" fmla="*/ 1166947 w 6884912"/>
              <a:gd name="connsiteY19" fmla="*/ 700762 h 1161397"/>
              <a:gd name="connsiteX20" fmla="*/ 1178135 w 6884912"/>
              <a:gd name="connsiteY20" fmla="*/ 698631 h 1161397"/>
              <a:gd name="connsiteX21" fmla="*/ 1178301 w 6884912"/>
              <a:gd name="connsiteY21" fmla="*/ 698094 h 1161397"/>
              <a:gd name="connsiteX22" fmla="*/ 1188995 w 6884912"/>
              <a:gd name="connsiteY22" fmla="*/ 697048 h 1161397"/>
              <a:gd name="connsiteX23" fmla="*/ 1242716 w 6884912"/>
              <a:gd name="connsiteY23" fmla="*/ 698052 h 1161397"/>
              <a:gd name="connsiteX24" fmla="*/ 1299977 w 6884912"/>
              <a:gd name="connsiteY24" fmla="*/ 639196 h 1161397"/>
              <a:gd name="connsiteX25" fmla="*/ 1326190 w 6884912"/>
              <a:gd name="connsiteY25" fmla="*/ 625955 h 1161397"/>
              <a:gd name="connsiteX26" fmla="*/ 1339600 w 6884912"/>
              <a:gd name="connsiteY26" fmla="*/ 616295 h 1161397"/>
              <a:gd name="connsiteX27" fmla="*/ 1340054 w 6884912"/>
              <a:gd name="connsiteY27" fmla="*/ 614022 h 1161397"/>
              <a:gd name="connsiteX28" fmla="*/ 1391606 w 6884912"/>
              <a:gd name="connsiteY28" fmla="*/ 615229 h 1161397"/>
              <a:gd name="connsiteX29" fmla="*/ 1397565 w 6884912"/>
              <a:gd name="connsiteY29" fmla="*/ 611490 h 1161397"/>
              <a:gd name="connsiteX30" fmla="*/ 1432302 w 6884912"/>
              <a:gd name="connsiteY30" fmla="*/ 617267 h 1161397"/>
              <a:gd name="connsiteX31" fmla="*/ 1449644 w 6884912"/>
              <a:gd name="connsiteY31" fmla="*/ 617591 h 1161397"/>
              <a:gd name="connsiteX32" fmla="*/ 1455793 w 6884912"/>
              <a:gd name="connsiteY32" fmla="*/ 623174 h 1161397"/>
              <a:gd name="connsiteX33" fmla="*/ 1480758 w 6884912"/>
              <a:gd name="connsiteY33" fmla="*/ 620863 h 1161397"/>
              <a:gd name="connsiteX34" fmla="*/ 1483154 w 6884912"/>
              <a:gd name="connsiteY34" fmla="*/ 618527 h 1161397"/>
              <a:gd name="connsiteX35" fmla="*/ 1505495 w 6884912"/>
              <a:gd name="connsiteY35" fmla="*/ 624325 h 1161397"/>
              <a:gd name="connsiteX36" fmla="*/ 1526340 w 6884912"/>
              <a:gd name="connsiteY36" fmla="*/ 638496 h 1161397"/>
              <a:gd name="connsiteX37" fmla="*/ 1731986 w 6884912"/>
              <a:gd name="connsiteY37" fmla="*/ 589682 h 1161397"/>
              <a:gd name="connsiteX38" fmla="*/ 1927935 w 6884912"/>
              <a:gd name="connsiteY38" fmla="*/ 628540 h 1161397"/>
              <a:gd name="connsiteX39" fmla="*/ 2039075 w 6884912"/>
              <a:gd name="connsiteY39" fmla="*/ 599964 h 1161397"/>
              <a:gd name="connsiteX40" fmla="*/ 2066980 w 6884912"/>
              <a:gd name="connsiteY40" fmla="*/ 550413 h 1161397"/>
              <a:gd name="connsiteX41" fmla="*/ 2352236 w 6884912"/>
              <a:gd name="connsiteY41" fmla="*/ 519602 h 1161397"/>
              <a:gd name="connsiteX42" fmla="*/ 2420791 w 6884912"/>
              <a:gd name="connsiteY42" fmla="*/ 492826 h 1161397"/>
              <a:gd name="connsiteX43" fmla="*/ 2489932 w 6884912"/>
              <a:gd name="connsiteY43" fmla="*/ 507864 h 1161397"/>
              <a:gd name="connsiteX44" fmla="*/ 2512917 w 6884912"/>
              <a:gd name="connsiteY44" fmla="*/ 489127 h 1161397"/>
              <a:gd name="connsiteX45" fmla="*/ 2516783 w 6884912"/>
              <a:gd name="connsiteY45" fmla="*/ 485473 h 1161397"/>
              <a:gd name="connsiteX46" fmla="*/ 2534360 w 6884912"/>
              <a:gd name="connsiteY46" fmla="*/ 480064 h 1161397"/>
              <a:gd name="connsiteX47" fmla="*/ 2536691 w 6884912"/>
              <a:gd name="connsiteY47" fmla="*/ 467018 h 1161397"/>
              <a:gd name="connsiteX48" fmla="*/ 2561265 w 6884912"/>
              <a:gd name="connsiteY48" fmla="*/ 450623 h 1161397"/>
              <a:gd name="connsiteX49" fmla="*/ 2594349 w 6884912"/>
              <a:gd name="connsiteY49" fmla="*/ 443884 h 1161397"/>
              <a:gd name="connsiteX50" fmla="*/ 2754324 w 6884912"/>
              <a:gd name="connsiteY50" fmla="*/ 424766 h 1161397"/>
              <a:gd name="connsiteX51" fmla="*/ 2848470 w 6884912"/>
              <a:gd name="connsiteY51" fmla="*/ 405966 h 1161397"/>
              <a:gd name="connsiteX52" fmla="*/ 2881772 w 6884912"/>
              <a:gd name="connsiteY52" fmla="*/ 387260 h 1161397"/>
              <a:gd name="connsiteX53" fmla="*/ 2929932 w 6884912"/>
              <a:gd name="connsiteY53" fmla="*/ 368912 h 1161397"/>
              <a:gd name="connsiteX54" fmla="*/ 3013020 w 6884912"/>
              <a:gd name="connsiteY54" fmla="*/ 327578 h 1161397"/>
              <a:gd name="connsiteX55" fmla="*/ 3222191 w 6884912"/>
              <a:gd name="connsiteY55" fmla="*/ 307887 h 1161397"/>
              <a:gd name="connsiteX56" fmla="*/ 3227953 w 6884912"/>
              <a:gd name="connsiteY56" fmla="*/ 297650 h 1161397"/>
              <a:gd name="connsiteX57" fmla="*/ 3510042 w 6884912"/>
              <a:gd name="connsiteY57" fmla="*/ 311820 h 1161397"/>
              <a:gd name="connsiteX58" fmla="*/ 3626773 w 6884912"/>
              <a:gd name="connsiteY58" fmla="*/ 290452 h 1161397"/>
              <a:gd name="connsiteX59" fmla="*/ 3666217 w 6884912"/>
              <a:gd name="connsiteY59" fmla="*/ 273255 h 1161397"/>
              <a:gd name="connsiteX60" fmla="*/ 3732427 w 6884912"/>
              <a:gd name="connsiteY60" fmla="*/ 245039 h 1161397"/>
              <a:gd name="connsiteX61" fmla="*/ 3777022 w 6884912"/>
              <a:gd name="connsiteY61" fmla="*/ 200276 h 1161397"/>
              <a:gd name="connsiteX62" fmla="*/ 3791246 w 6884912"/>
              <a:gd name="connsiteY62" fmla="*/ 189996 h 1161397"/>
              <a:gd name="connsiteX63" fmla="*/ 3819864 w 6884912"/>
              <a:gd name="connsiteY63" fmla="*/ 194605 h 1161397"/>
              <a:gd name="connsiteX64" fmla="*/ 3830398 w 6884912"/>
              <a:gd name="connsiteY64" fmla="*/ 188383 h 1161397"/>
              <a:gd name="connsiteX65" fmla="*/ 3834360 w 6884912"/>
              <a:gd name="connsiteY65" fmla="*/ 188992 h 1161397"/>
              <a:gd name="connsiteX66" fmla="*/ 3843715 w 6884912"/>
              <a:gd name="connsiteY66" fmla="*/ 188752 h 1161397"/>
              <a:gd name="connsiteX67" fmla="*/ 3842609 w 6884912"/>
              <a:gd name="connsiteY67" fmla="*/ 197386 h 1161397"/>
              <a:gd name="connsiteX68" fmla="*/ 3853961 w 6884912"/>
              <a:gd name="connsiteY68" fmla="*/ 213380 h 1161397"/>
              <a:gd name="connsiteX69" fmla="*/ 3907640 w 6884912"/>
              <a:gd name="connsiteY69" fmla="*/ 207568 h 1161397"/>
              <a:gd name="connsiteX70" fmla="*/ 3910449 w 6884912"/>
              <a:gd name="connsiteY70" fmla="*/ 197808 h 1161397"/>
              <a:gd name="connsiteX71" fmla="*/ 3917197 w 6884912"/>
              <a:gd name="connsiteY71" fmla="*/ 196121 h 1161397"/>
              <a:gd name="connsiteX72" fmla="*/ 3922400 w 6884912"/>
              <a:gd name="connsiteY72" fmla="*/ 205056 h 1161397"/>
              <a:gd name="connsiteX73" fmla="*/ 4013061 w 6884912"/>
              <a:gd name="connsiteY73" fmla="*/ 224874 h 1161397"/>
              <a:gd name="connsiteX74" fmla="*/ 4220717 w 6884912"/>
              <a:gd name="connsiteY74" fmla="*/ 192946 h 1161397"/>
              <a:gd name="connsiteX75" fmla="*/ 4228802 w 6884912"/>
              <a:gd name="connsiteY75" fmla="*/ 201468 h 1161397"/>
              <a:gd name="connsiteX76" fmla="*/ 4289361 w 6884912"/>
              <a:gd name="connsiteY76" fmla="*/ 196642 h 1161397"/>
              <a:gd name="connsiteX77" fmla="*/ 4498913 w 6884912"/>
              <a:gd name="connsiteY77" fmla="*/ 118915 h 1161397"/>
              <a:gd name="connsiteX78" fmla="*/ 4617330 w 6884912"/>
              <a:gd name="connsiteY78" fmla="*/ 111163 h 1161397"/>
              <a:gd name="connsiteX79" fmla="*/ 4659778 w 6884912"/>
              <a:gd name="connsiteY79" fmla="*/ 118219 h 1161397"/>
              <a:gd name="connsiteX80" fmla="*/ 4730870 w 6884912"/>
              <a:gd name="connsiteY80" fmla="*/ 129432 h 1161397"/>
              <a:gd name="connsiteX81" fmla="*/ 4844073 w 6884912"/>
              <a:gd name="connsiteY81" fmla="*/ 161768 h 1161397"/>
              <a:gd name="connsiteX82" fmla="*/ 4856454 w 6884912"/>
              <a:gd name="connsiteY82" fmla="*/ 130488 h 1161397"/>
              <a:gd name="connsiteX83" fmla="*/ 4920038 w 6884912"/>
              <a:gd name="connsiteY83" fmla="*/ 140418 h 1161397"/>
              <a:gd name="connsiteX84" fmla="*/ 5016639 w 6884912"/>
              <a:gd name="connsiteY84" fmla="*/ 158905 h 1161397"/>
              <a:gd name="connsiteX85" fmla="*/ 5072009 w 6884912"/>
              <a:gd name="connsiteY85" fmla="*/ 161502 h 1161397"/>
              <a:gd name="connsiteX86" fmla="*/ 5223626 w 6884912"/>
              <a:gd name="connsiteY86" fmla="*/ 177356 h 1161397"/>
              <a:gd name="connsiteX87" fmla="*/ 5375773 w 6884912"/>
              <a:gd name="connsiteY87" fmla="*/ 199913 h 1161397"/>
              <a:gd name="connsiteX88" fmla="*/ 5467502 w 6884912"/>
              <a:gd name="connsiteY88" fmla="*/ 250963 h 1161397"/>
              <a:gd name="connsiteX89" fmla="*/ 5592395 w 6884912"/>
              <a:gd name="connsiteY89" fmla="*/ 265434 h 1161397"/>
              <a:gd name="connsiteX90" fmla="*/ 5613532 w 6884912"/>
              <a:gd name="connsiteY90" fmla="*/ 273379 h 1161397"/>
              <a:gd name="connsiteX91" fmla="*/ 5642173 w 6884912"/>
              <a:gd name="connsiteY91" fmla="*/ 266904 h 1161397"/>
              <a:gd name="connsiteX92" fmla="*/ 5756910 w 6884912"/>
              <a:gd name="connsiteY92" fmla="*/ 239211 h 1161397"/>
              <a:gd name="connsiteX93" fmla="*/ 5846667 w 6884912"/>
              <a:gd name="connsiteY93" fmla="*/ 201786 h 1161397"/>
              <a:gd name="connsiteX94" fmla="*/ 5960732 w 6884912"/>
              <a:gd name="connsiteY94" fmla="*/ 220708 h 1161397"/>
              <a:gd name="connsiteX95" fmla="*/ 6029542 w 6884912"/>
              <a:gd name="connsiteY95" fmla="*/ 210339 h 1161397"/>
              <a:gd name="connsiteX96" fmla="*/ 6141123 w 6884912"/>
              <a:gd name="connsiteY96" fmla="*/ 159923 h 1161397"/>
              <a:gd name="connsiteX97" fmla="*/ 6290640 w 6884912"/>
              <a:gd name="connsiteY97" fmla="*/ 167441 h 1161397"/>
              <a:gd name="connsiteX98" fmla="*/ 6322806 w 6884912"/>
              <a:gd name="connsiteY98" fmla="*/ 213293 h 1161397"/>
              <a:gd name="connsiteX99" fmla="*/ 6380420 w 6884912"/>
              <a:gd name="connsiteY99" fmla="*/ 173195 h 1161397"/>
              <a:gd name="connsiteX100" fmla="*/ 6507891 w 6884912"/>
              <a:gd name="connsiteY100" fmla="*/ 118474 h 1161397"/>
              <a:gd name="connsiteX101" fmla="*/ 6571807 w 6884912"/>
              <a:gd name="connsiteY101" fmla="*/ 98636 h 1161397"/>
              <a:gd name="connsiteX102" fmla="*/ 6671880 w 6884912"/>
              <a:gd name="connsiteY102" fmla="*/ 82931 h 1161397"/>
              <a:gd name="connsiteX103" fmla="*/ 6702266 w 6884912"/>
              <a:gd name="connsiteY103" fmla="*/ 75470 h 1161397"/>
              <a:gd name="connsiteX104" fmla="*/ 6845802 w 6884912"/>
              <a:gd name="connsiteY104" fmla="*/ 24496 h 1161397"/>
              <a:gd name="connsiteX105" fmla="*/ 6884912 w 6884912"/>
              <a:gd name="connsiteY105"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213420 w 6884912"/>
              <a:gd name="connsiteY5" fmla="*/ 1056868 h 1161397"/>
              <a:gd name="connsiteX6" fmla="*/ 454970 w 6884912"/>
              <a:gd name="connsiteY6" fmla="*/ 1023343 h 1161397"/>
              <a:gd name="connsiteX7" fmla="*/ 601644 w 6884912"/>
              <a:gd name="connsiteY7" fmla="*/ 1003997 h 1161397"/>
              <a:gd name="connsiteX8" fmla="*/ 651408 w 6884912"/>
              <a:gd name="connsiteY8" fmla="*/ 984938 h 1161397"/>
              <a:gd name="connsiteX9" fmla="*/ 673197 w 6884912"/>
              <a:gd name="connsiteY9" fmla="*/ 1010060 h 1161397"/>
              <a:gd name="connsiteX10" fmla="*/ 723108 w 6884912"/>
              <a:gd name="connsiteY10" fmla="*/ 980081 h 1161397"/>
              <a:gd name="connsiteX11" fmla="*/ 797699 w 6884912"/>
              <a:gd name="connsiteY11" fmla="*/ 931362 h 1161397"/>
              <a:gd name="connsiteX12" fmla="*/ 843359 w 6884912"/>
              <a:gd name="connsiteY12" fmla="*/ 910894 h 1161397"/>
              <a:gd name="connsiteX13" fmla="*/ 965215 w 6884912"/>
              <a:gd name="connsiteY13" fmla="*/ 846701 h 1161397"/>
              <a:gd name="connsiteX14" fmla="*/ 1085080 w 6884912"/>
              <a:gd name="connsiteY14" fmla="*/ 776086 h 1161397"/>
              <a:gd name="connsiteX15" fmla="*/ 1131224 w 6884912"/>
              <a:gd name="connsiteY15" fmla="*/ 706160 h 1161397"/>
              <a:gd name="connsiteX16" fmla="*/ 1138051 w 6884912"/>
              <a:gd name="connsiteY16" fmla="*/ 702034 h 1161397"/>
              <a:gd name="connsiteX17" fmla="*/ 1158800 w 6884912"/>
              <a:gd name="connsiteY17" fmla="*/ 700004 h 1161397"/>
              <a:gd name="connsiteX18" fmla="*/ 1166947 w 6884912"/>
              <a:gd name="connsiteY18" fmla="*/ 700762 h 1161397"/>
              <a:gd name="connsiteX19" fmla="*/ 1178135 w 6884912"/>
              <a:gd name="connsiteY19" fmla="*/ 698631 h 1161397"/>
              <a:gd name="connsiteX20" fmla="*/ 1178301 w 6884912"/>
              <a:gd name="connsiteY20" fmla="*/ 698094 h 1161397"/>
              <a:gd name="connsiteX21" fmla="*/ 1188995 w 6884912"/>
              <a:gd name="connsiteY21" fmla="*/ 697048 h 1161397"/>
              <a:gd name="connsiteX22" fmla="*/ 1242716 w 6884912"/>
              <a:gd name="connsiteY22" fmla="*/ 698052 h 1161397"/>
              <a:gd name="connsiteX23" fmla="*/ 1299977 w 6884912"/>
              <a:gd name="connsiteY23" fmla="*/ 639196 h 1161397"/>
              <a:gd name="connsiteX24" fmla="*/ 1326190 w 6884912"/>
              <a:gd name="connsiteY24" fmla="*/ 625955 h 1161397"/>
              <a:gd name="connsiteX25" fmla="*/ 1339600 w 6884912"/>
              <a:gd name="connsiteY25" fmla="*/ 616295 h 1161397"/>
              <a:gd name="connsiteX26" fmla="*/ 1340054 w 6884912"/>
              <a:gd name="connsiteY26" fmla="*/ 614022 h 1161397"/>
              <a:gd name="connsiteX27" fmla="*/ 1391606 w 6884912"/>
              <a:gd name="connsiteY27" fmla="*/ 615229 h 1161397"/>
              <a:gd name="connsiteX28" fmla="*/ 1397565 w 6884912"/>
              <a:gd name="connsiteY28" fmla="*/ 611490 h 1161397"/>
              <a:gd name="connsiteX29" fmla="*/ 1432302 w 6884912"/>
              <a:gd name="connsiteY29" fmla="*/ 617267 h 1161397"/>
              <a:gd name="connsiteX30" fmla="*/ 1449644 w 6884912"/>
              <a:gd name="connsiteY30" fmla="*/ 617591 h 1161397"/>
              <a:gd name="connsiteX31" fmla="*/ 1455793 w 6884912"/>
              <a:gd name="connsiteY31" fmla="*/ 623174 h 1161397"/>
              <a:gd name="connsiteX32" fmla="*/ 1480758 w 6884912"/>
              <a:gd name="connsiteY32" fmla="*/ 620863 h 1161397"/>
              <a:gd name="connsiteX33" fmla="*/ 1483154 w 6884912"/>
              <a:gd name="connsiteY33" fmla="*/ 618527 h 1161397"/>
              <a:gd name="connsiteX34" fmla="*/ 1505495 w 6884912"/>
              <a:gd name="connsiteY34" fmla="*/ 624325 h 1161397"/>
              <a:gd name="connsiteX35" fmla="*/ 1526340 w 6884912"/>
              <a:gd name="connsiteY35" fmla="*/ 638496 h 1161397"/>
              <a:gd name="connsiteX36" fmla="*/ 1731986 w 6884912"/>
              <a:gd name="connsiteY36" fmla="*/ 589682 h 1161397"/>
              <a:gd name="connsiteX37" fmla="*/ 1927935 w 6884912"/>
              <a:gd name="connsiteY37" fmla="*/ 628540 h 1161397"/>
              <a:gd name="connsiteX38" fmla="*/ 2039075 w 6884912"/>
              <a:gd name="connsiteY38" fmla="*/ 599964 h 1161397"/>
              <a:gd name="connsiteX39" fmla="*/ 2066980 w 6884912"/>
              <a:gd name="connsiteY39" fmla="*/ 550413 h 1161397"/>
              <a:gd name="connsiteX40" fmla="*/ 2352236 w 6884912"/>
              <a:gd name="connsiteY40" fmla="*/ 519602 h 1161397"/>
              <a:gd name="connsiteX41" fmla="*/ 2420791 w 6884912"/>
              <a:gd name="connsiteY41" fmla="*/ 492826 h 1161397"/>
              <a:gd name="connsiteX42" fmla="*/ 2489932 w 6884912"/>
              <a:gd name="connsiteY42" fmla="*/ 507864 h 1161397"/>
              <a:gd name="connsiteX43" fmla="*/ 2512917 w 6884912"/>
              <a:gd name="connsiteY43" fmla="*/ 489127 h 1161397"/>
              <a:gd name="connsiteX44" fmla="*/ 2516783 w 6884912"/>
              <a:gd name="connsiteY44" fmla="*/ 485473 h 1161397"/>
              <a:gd name="connsiteX45" fmla="*/ 2534360 w 6884912"/>
              <a:gd name="connsiteY45" fmla="*/ 480064 h 1161397"/>
              <a:gd name="connsiteX46" fmla="*/ 2536691 w 6884912"/>
              <a:gd name="connsiteY46" fmla="*/ 467018 h 1161397"/>
              <a:gd name="connsiteX47" fmla="*/ 2561265 w 6884912"/>
              <a:gd name="connsiteY47" fmla="*/ 450623 h 1161397"/>
              <a:gd name="connsiteX48" fmla="*/ 2594349 w 6884912"/>
              <a:gd name="connsiteY48" fmla="*/ 443884 h 1161397"/>
              <a:gd name="connsiteX49" fmla="*/ 2754324 w 6884912"/>
              <a:gd name="connsiteY49" fmla="*/ 424766 h 1161397"/>
              <a:gd name="connsiteX50" fmla="*/ 2848470 w 6884912"/>
              <a:gd name="connsiteY50" fmla="*/ 405966 h 1161397"/>
              <a:gd name="connsiteX51" fmla="*/ 2881772 w 6884912"/>
              <a:gd name="connsiteY51" fmla="*/ 387260 h 1161397"/>
              <a:gd name="connsiteX52" fmla="*/ 2929932 w 6884912"/>
              <a:gd name="connsiteY52" fmla="*/ 368912 h 1161397"/>
              <a:gd name="connsiteX53" fmla="*/ 3013020 w 6884912"/>
              <a:gd name="connsiteY53" fmla="*/ 327578 h 1161397"/>
              <a:gd name="connsiteX54" fmla="*/ 3222191 w 6884912"/>
              <a:gd name="connsiteY54" fmla="*/ 307887 h 1161397"/>
              <a:gd name="connsiteX55" fmla="*/ 3227953 w 6884912"/>
              <a:gd name="connsiteY55" fmla="*/ 297650 h 1161397"/>
              <a:gd name="connsiteX56" fmla="*/ 3510042 w 6884912"/>
              <a:gd name="connsiteY56" fmla="*/ 311820 h 1161397"/>
              <a:gd name="connsiteX57" fmla="*/ 3626773 w 6884912"/>
              <a:gd name="connsiteY57" fmla="*/ 290452 h 1161397"/>
              <a:gd name="connsiteX58" fmla="*/ 3666217 w 6884912"/>
              <a:gd name="connsiteY58" fmla="*/ 273255 h 1161397"/>
              <a:gd name="connsiteX59" fmla="*/ 3732427 w 6884912"/>
              <a:gd name="connsiteY59" fmla="*/ 245039 h 1161397"/>
              <a:gd name="connsiteX60" fmla="*/ 3777022 w 6884912"/>
              <a:gd name="connsiteY60" fmla="*/ 200276 h 1161397"/>
              <a:gd name="connsiteX61" fmla="*/ 3791246 w 6884912"/>
              <a:gd name="connsiteY61" fmla="*/ 189996 h 1161397"/>
              <a:gd name="connsiteX62" fmla="*/ 3819864 w 6884912"/>
              <a:gd name="connsiteY62" fmla="*/ 194605 h 1161397"/>
              <a:gd name="connsiteX63" fmla="*/ 3830398 w 6884912"/>
              <a:gd name="connsiteY63" fmla="*/ 188383 h 1161397"/>
              <a:gd name="connsiteX64" fmla="*/ 3834360 w 6884912"/>
              <a:gd name="connsiteY64" fmla="*/ 188992 h 1161397"/>
              <a:gd name="connsiteX65" fmla="*/ 3843715 w 6884912"/>
              <a:gd name="connsiteY65" fmla="*/ 188752 h 1161397"/>
              <a:gd name="connsiteX66" fmla="*/ 3842609 w 6884912"/>
              <a:gd name="connsiteY66" fmla="*/ 197386 h 1161397"/>
              <a:gd name="connsiteX67" fmla="*/ 3853961 w 6884912"/>
              <a:gd name="connsiteY67" fmla="*/ 213380 h 1161397"/>
              <a:gd name="connsiteX68" fmla="*/ 3907640 w 6884912"/>
              <a:gd name="connsiteY68" fmla="*/ 207568 h 1161397"/>
              <a:gd name="connsiteX69" fmla="*/ 3910449 w 6884912"/>
              <a:gd name="connsiteY69" fmla="*/ 197808 h 1161397"/>
              <a:gd name="connsiteX70" fmla="*/ 3917197 w 6884912"/>
              <a:gd name="connsiteY70" fmla="*/ 196121 h 1161397"/>
              <a:gd name="connsiteX71" fmla="*/ 3922400 w 6884912"/>
              <a:gd name="connsiteY71" fmla="*/ 205056 h 1161397"/>
              <a:gd name="connsiteX72" fmla="*/ 4013061 w 6884912"/>
              <a:gd name="connsiteY72" fmla="*/ 224874 h 1161397"/>
              <a:gd name="connsiteX73" fmla="*/ 4220717 w 6884912"/>
              <a:gd name="connsiteY73" fmla="*/ 192946 h 1161397"/>
              <a:gd name="connsiteX74" fmla="*/ 4228802 w 6884912"/>
              <a:gd name="connsiteY74" fmla="*/ 201468 h 1161397"/>
              <a:gd name="connsiteX75" fmla="*/ 4289361 w 6884912"/>
              <a:gd name="connsiteY75" fmla="*/ 196642 h 1161397"/>
              <a:gd name="connsiteX76" fmla="*/ 4498913 w 6884912"/>
              <a:gd name="connsiteY76" fmla="*/ 118915 h 1161397"/>
              <a:gd name="connsiteX77" fmla="*/ 4617330 w 6884912"/>
              <a:gd name="connsiteY77" fmla="*/ 111163 h 1161397"/>
              <a:gd name="connsiteX78" fmla="*/ 4659778 w 6884912"/>
              <a:gd name="connsiteY78" fmla="*/ 118219 h 1161397"/>
              <a:gd name="connsiteX79" fmla="*/ 4730870 w 6884912"/>
              <a:gd name="connsiteY79" fmla="*/ 129432 h 1161397"/>
              <a:gd name="connsiteX80" fmla="*/ 4844073 w 6884912"/>
              <a:gd name="connsiteY80" fmla="*/ 161768 h 1161397"/>
              <a:gd name="connsiteX81" fmla="*/ 4856454 w 6884912"/>
              <a:gd name="connsiteY81" fmla="*/ 130488 h 1161397"/>
              <a:gd name="connsiteX82" fmla="*/ 4920038 w 6884912"/>
              <a:gd name="connsiteY82" fmla="*/ 140418 h 1161397"/>
              <a:gd name="connsiteX83" fmla="*/ 5016639 w 6884912"/>
              <a:gd name="connsiteY83" fmla="*/ 158905 h 1161397"/>
              <a:gd name="connsiteX84" fmla="*/ 5072009 w 6884912"/>
              <a:gd name="connsiteY84" fmla="*/ 161502 h 1161397"/>
              <a:gd name="connsiteX85" fmla="*/ 5223626 w 6884912"/>
              <a:gd name="connsiteY85" fmla="*/ 177356 h 1161397"/>
              <a:gd name="connsiteX86" fmla="*/ 5375773 w 6884912"/>
              <a:gd name="connsiteY86" fmla="*/ 199913 h 1161397"/>
              <a:gd name="connsiteX87" fmla="*/ 5467502 w 6884912"/>
              <a:gd name="connsiteY87" fmla="*/ 250963 h 1161397"/>
              <a:gd name="connsiteX88" fmla="*/ 5592395 w 6884912"/>
              <a:gd name="connsiteY88" fmla="*/ 265434 h 1161397"/>
              <a:gd name="connsiteX89" fmla="*/ 5613532 w 6884912"/>
              <a:gd name="connsiteY89" fmla="*/ 273379 h 1161397"/>
              <a:gd name="connsiteX90" fmla="*/ 5642173 w 6884912"/>
              <a:gd name="connsiteY90" fmla="*/ 266904 h 1161397"/>
              <a:gd name="connsiteX91" fmla="*/ 5756910 w 6884912"/>
              <a:gd name="connsiteY91" fmla="*/ 239211 h 1161397"/>
              <a:gd name="connsiteX92" fmla="*/ 5846667 w 6884912"/>
              <a:gd name="connsiteY92" fmla="*/ 201786 h 1161397"/>
              <a:gd name="connsiteX93" fmla="*/ 5960732 w 6884912"/>
              <a:gd name="connsiteY93" fmla="*/ 220708 h 1161397"/>
              <a:gd name="connsiteX94" fmla="*/ 6029542 w 6884912"/>
              <a:gd name="connsiteY94" fmla="*/ 210339 h 1161397"/>
              <a:gd name="connsiteX95" fmla="*/ 6141123 w 6884912"/>
              <a:gd name="connsiteY95" fmla="*/ 159923 h 1161397"/>
              <a:gd name="connsiteX96" fmla="*/ 6290640 w 6884912"/>
              <a:gd name="connsiteY96" fmla="*/ 167441 h 1161397"/>
              <a:gd name="connsiteX97" fmla="*/ 6322806 w 6884912"/>
              <a:gd name="connsiteY97" fmla="*/ 213293 h 1161397"/>
              <a:gd name="connsiteX98" fmla="*/ 6380420 w 6884912"/>
              <a:gd name="connsiteY98" fmla="*/ 173195 h 1161397"/>
              <a:gd name="connsiteX99" fmla="*/ 6507891 w 6884912"/>
              <a:gd name="connsiteY99" fmla="*/ 118474 h 1161397"/>
              <a:gd name="connsiteX100" fmla="*/ 6571807 w 6884912"/>
              <a:gd name="connsiteY100" fmla="*/ 98636 h 1161397"/>
              <a:gd name="connsiteX101" fmla="*/ 6671880 w 6884912"/>
              <a:gd name="connsiteY101" fmla="*/ 82931 h 1161397"/>
              <a:gd name="connsiteX102" fmla="*/ 6702266 w 6884912"/>
              <a:gd name="connsiteY102" fmla="*/ 75470 h 1161397"/>
              <a:gd name="connsiteX103" fmla="*/ 6845802 w 6884912"/>
              <a:gd name="connsiteY103" fmla="*/ 24496 h 1161397"/>
              <a:gd name="connsiteX104" fmla="*/ 6884912 w 6884912"/>
              <a:gd name="connsiteY104"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11320 h 1161397"/>
              <a:gd name="connsiteX5" fmla="*/ 213420 w 6884912"/>
              <a:gd name="connsiteY5" fmla="*/ 1056868 h 1161397"/>
              <a:gd name="connsiteX6" fmla="*/ 454970 w 6884912"/>
              <a:gd name="connsiteY6" fmla="*/ 1023343 h 1161397"/>
              <a:gd name="connsiteX7" fmla="*/ 601644 w 6884912"/>
              <a:gd name="connsiteY7" fmla="*/ 1003997 h 1161397"/>
              <a:gd name="connsiteX8" fmla="*/ 651408 w 6884912"/>
              <a:gd name="connsiteY8" fmla="*/ 984938 h 1161397"/>
              <a:gd name="connsiteX9" fmla="*/ 673197 w 6884912"/>
              <a:gd name="connsiteY9" fmla="*/ 1010060 h 1161397"/>
              <a:gd name="connsiteX10" fmla="*/ 723108 w 6884912"/>
              <a:gd name="connsiteY10" fmla="*/ 980081 h 1161397"/>
              <a:gd name="connsiteX11" fmla="*/ 797699 w 6884912"/>
              <a:gd name="connsiteY11" fmla="*/ 931362 h 1161397"/>
              <a:gd name="connsiteX12" fmla="*/ 843359 w 6884912"/>
              <a:gd name="connsiteY12" fmla="*/ 910894 h 1161397"/>
              <a:gd name="connsiteX13" fmla="*/ 965215 w 6884912"/>
              <a:gd name="connsiteY13" fmla="*/ 846701 h 1161397"/>
              <a:gd name="connsiteX14" fmla="*/ 1085080 w 6884912"/>
              <a:gd name="connsiteY14" fmla="*/ 776086 h 1161397"/>
              <a:gd name="connsiteX15" fmla="*/ 1131224 w 6884912"/>
              <a:gd name="connsiteY15" fmla="*/ 706160 h 1161397"/>
              <a:gd name="connsiteX16" fmla="*/ 1138051 w 6884912"/>
              <a:gd name="connsiteY16" fmla="*/ 702034 h 1161397"/>
              <a:gd name="connsiteX17" fmla="*/ 1158800 w 6884912"/>
              <a:gd name="connsiteY17" fmla="*/ 700004 h 1161397"/>
              <a:gd name="connsiteX18" fmla="*/ 1166947 w 6884912"/>
              <a:gd name="connsiteY18" fmla="*/ 700762 h 1161397"/>
              <a:gd name="connsiteX19" fmla="*/ 1178135 w 6884912"/>
              <a:gd name="connsiteY19" fmla="*/ 698631 h 1161397"/>
              <a:gd name="connsiteX20" fmla="*/ 1178301 w 6884912"/>
              <a:gd name="connsiteY20" fmla="*/ 698094 h 1161397"/>
              <a:gd name="connsiteX21" fmla="*/ 1188995 w 6884912"/>
              <a:gd name="connsiteY21" fmla="*/ 697048 h 1161397"/>
              <a:gd name="connsiteX22" fmla="*/ 1242716 w 6884912"/>
              <a:gd name="connsiteY22" fmla="*/ 698052 h 1161397"/>
              <a:gd name="connsiteX23" fmla="*/ 1299977 w 6884912"/>
              <a:gd name="connsiteY23" fmla="*/ 639196 h 1161397"/>
              <a:gd name="connsiteX24" fmla="*/ 1326190 w 6884912"/>
              <a:gd name="connsiteY24" fmla="*/ 625955 h 1161397"/>
              <a:gd name="connsiteX25" fmla="*/ 1339600 w 6884912"/>
              <a:gd name="connsiteY25" fmla="*/ 616295 h 1161397"/>
              <a:gd name="connsiteX26" fmla="*/ 1340054 w 6884912"/>
              <a:gd name="connsiteY26" fmla="*/ 614022 h 1161397"/>
              <a:gd name="connsiteX27" fmla="*/ 1391606 w 6884912"/>
              <a:gd name="connsiteY27" fmla="*/ 615229 h 1161397"/>
              <a:gd name="connsiteX28" fmla="*/ 1397565 w 6884912"/>
              <a:gd name="connsiteY28" fmla="*/ 611490 h 1161397"/>
              <a:gd name="connsiteX29" fmla="*/ 1432302 w 6884912"/>
              <a:gd name="connsiteY29" fmla="*/ 617267 h 1161397"/>
              <a:gd name="connsiteX30" fmla="*/ 1449644 w 6884912"/>
              <a:gd name="connsiteY30" fmla="*/ 617591 h 1161397"/>
              <a:gd name="connsiteX31" fmla="*/ 1455793 w 6884912"/>
              <a:gd name="connsiteY31" fmla="*/ 623174 h 1161397"/>
              <a:gd name="connsiteX32" fmla="*/ 1480758 w 6884912"/>
              <a:gd name="connsiteY32" fmla="*/ 620863 h 1161397"/>
              <a:gd name="connsiteX33" fmla="*/ 1483154 w 6884912"/>
              <a:gd name="connsiteY33" fmla="*/ 618527 h 1161397"/>
              <a:gd name="connsiteX34" fmla="*/ 1505495 w 6884912"/>
              <a:gd name="connsiteY34" fmla="*/ 624325 h 1161397"/>
              <a:gd name="connsiteX35" fmla="*/ 1526340 w 6884912"/>
              <a:gd name="connsiteY35" fmla="*/ 638496 h 1161397"/>
              <a:gd name="connsiteX36" fmla="*/ 1731986 w 6884912"/>
              <a:gd name="connsiteY36" fmla="*/ 589682 h 1161397"/>
              <a:gd name="connsiteX37" fmla="*/ 1927935 w 6884912"/>
              <a:gd name="connsiteY37" fmla="*/ 628540 h 1161397"/>
              <a:gd name="connsiteX38" fmla="*/ 2039075 w 6884912"/>
              <a:gd name="connsiteY38" fmla="*/ 599964 h 1161397"/>
              <a:gd name="connsiteX39" fmla="*/ 2066980 w 6884912"/>
              <a:gd name="connsiteY39" fmla="*/ 550413 h 1161397"/>
              <a:gd name="connsiteX40" fmla="*/ 2352236 w 6884912"/>
              <a:gd name="connsiteY40" fmla="*/ 519602 h 1161397"/>
              <a:gd name="connsiteX41" fmla="*/ 2420791 w 6884912"/>
              <a:gd name="connsiteY41" fmla="*/ 492826 h 1161397"/>
              <a:gd name="connsiteX42" fmla="*/ 2489932 w 6884912"/>
              <a:gd name="connsiteY42" fmla="*/ 507864 h 1161397"/>
              <a:gd name="connsiteX43" fmla="*/ 2512917 w 6884912"/>
              <a:gd name="connsiteY43" fmla="*/ 489127 h 1161397"/>
              <a:gd name="connsiteX44" fmla="*/ 2516783 w 6884912"/>
              <a:gd name="connsiteY44" fmla="*/ 485473 h 1161397"/>
              <a:gd name="connsiteX45" fmla="*/ 2534360 w 6884912"/>
              <a:gd name="connsiteY45" fmla="*/ 480064 h 1161397"/>
              <a:gd name="connsiteX46" fmla="*/ 2536691 w 6884912"/>
              <a:gd name="connsiteY46" fmla="*/ 467018 h 1161397"/>
              <a:gd name="connsiteX47" fmla="*/ 2561265 w 6884912"/>
              <a:gd name="connsiteY47" fmla="*/ 450623 h 1161397"/>
              <a:gd name="connsiteX48" fmla="*/ 2594349 w 6884912"/>
              <a:gd name="connsiteY48" fmla="*/ 443884 h 1161397"/>
              <a:gd name="connsiteX49" fmla="*/ 2754324 w 6884912"/>
              <a:gd name="connsiteY49" fmla="*/ 424766 h 1161397"/>
              <a:gd name="connsiteX50" fmla="*/ 2848470 w 6884912"/>
              <a:gd name="connsiteY50" fmla="*/ 405966 h 1161397"/>
              <a:gd name="connsiteX51" fmla="*/ 2881772 w 6884912"/>
              <a:gd name="connsiteY51" fmla="*/ 387260 h 1161397"/>
              <a:gd name="connsiteX52" fmla="*/ 2929932 w 6884912"/>
              <a:gd name="connsiteY52" fmla="*/ 368912 h 1161397"/>
              <a:gd name="connsiteX53" fmla="*/ 3013020 w 6884912"/>
              <a:gd name="connsiteY53" fmla="*/ 327578 h 1161397"/>
              <a:gd name="connsiteX54" fmla="*/ 3222191 w 6884912"/>
              <a:gd name="connsiteY54" fmla="*/ 307887 h 1161397"/>
              <a:gd name="connsiteX55" fmla="*/ 3227953 w 6884912"/>
              <a:gd name="connsiteY55" fmla="*/ 297650 h 1161397"/>
              <a:gd name="connsiteX56" fmla="*/ 3510042 w 6884912"/>
              <a:gd name="connsiteY56" fmla="*/ 311820 h 1161397"/>
              <a:gd name="connsiteX57" fmla="*/ 3626773 w 6884912"/>
              <a:gd name="connsiteY57" fmla="*/ 290452 h 1161397"/>
              <a:gd name="connsiteX58" fmla="*/ 3666217 w 6884912"/>
              <a:gd name="connsiteY58" fmla="*/ 273255 h 1161397"/>
              <a:gd name="connsiteX59" fmla="*/ 3732427 w 6884912"/>
              <a:gd name="connsiteY59" fmla="*/ 245039 h 1161397"/>
              <a:gd name="connsiteX60" fmla="*/ 3777022 w 6884912"/>
              <a:gd name="connsiteY60" fmla="*/ 200276 h 1161397"/>
              <a:gd name="connsiteX61" fmla="*/ 3791246 w 6884912"/>
              <a:gd name="connsiteY61" fmla="*/ 189996 h 1161397"/>
              <a:gd name="connsiteX62" fmla="*/ 3819864 w 6884912"/>
              <a:gd name="connsiteY62" fmla="*/ 194605 h 1161397"/>
              <a:gd name="connsiteX63" fmla="*/ 3830398 w 6884912"/>
              <a:gd name="connsiteY63" fmla="*/ 188383 h 1161397"/>
              <a:gd name="connsiteX64" fmla="*/ 3834360 w 6884912"/>
              <a:gd name="connsiteY64" fmla="*/ 188992 h 1161397"/>
              <a:gd name="connsiteX65" fmla="*/ 3843715 w 6884912"/>
              <a:gd name="connsiteY65" fmla="*/ 188752 h 1161397"/>
              <a:gd name="connsiteX66" fmla="*/ 3842609 w 6884912"/>
              <a:gd name="connsiteY66" fmla="*/ 197386 h 1161397"/>
              <a:gd name="connsiteX67" fmla="*/ 3853961 w 6884912"/>
              <a:gd name="connsiteY67" fmla="*/ 213380 h 1161397"/>
              <a:gd name="connsiteX68" fmla="*/ 3907640 w 6884912"/>
              <a:gd name="connsiteY68" fmla="*/ 207568 h 1161397"/>
              <a:gd name="connsiteX69" fmla="*/ 3910449 w 6884912"/>
              <a:gd name="connsiteY69" fmla="*/ 197808 h 1161397"/>
              <a:gd name="connsiteX70" fmla="*/ 3917197 w 6884912"/>
              <a:gd name="connsiteY70" fmla="*/ 196121 h 1161397"/>
              <a:gd name="connsiteX71" fmla="*/ 3922400 w 6884912"/>
              <a:gd name="connsiteY71" fmla="*/ 205056 h 1161397"/>
              <a:gd name="connsiteX72" fmla="*/ 4013061 w 6884912"/>
              <a:gd name="connsiteY72" fmla="*/ 224874 h 1161397"/>
              <a:gd name="connsiteX73" fmla="*/ 4220717 w 6884912"/>
              <a:gd name="connsiteY73" fmla="*/ 192946 h 1161397"/>
              <a:gd name="connsiteX74" fmla="*/ 4228802 w 6884912"/>
              <a:gd name="connsiteY74" fmla="*/ 201468 h 1161397"/>
              <a:gd name="connsiteX75" fmla="*/ 4289361 w 6884912"/>
              <a:gd name="connsiteY75" fmla="*/ 196642 h 1161397"/>
              <a:gd name="connsiteX76" fmla="*/ 4498913 w 6884912"/>
              <a:gd name="connsiteY76" fmla="*/ 118915 h 1161397"/>
              <a:gd name="connsiteX77" fmla="*/ 4617330 w 6884912"/>
              <a:gd name="connsiteY77" fmla="*/ 111163 h 1161397"/>
              <a:gd name="connsiteX78" fmla="*/ 4659778 w 6884912"/>
              <a:gd name="connsiteY78" fmla="*/ 118219 h 1161397"/>
              <a:gd name="connsiteX79" fmla="*/ 4730870 w 6884912"/>
              <a:gd name="connsiteY79" fmla="*/ 129432 h 1161397"/>
              <a:gd name="connsiteX80" fmla="*/ 4844073 w 6884912"/>
              <a:gd name="connsiteY80" fmla="*/ 161768 h 1161397"/>
              <a:gd name="connsiteX81" fmla="*/ 4856454 w 6884912"/>
              <a:gd name="connsiteY81" fmla="*/ 130488 h 1161397"/>
              <a:gd name="connsiteX82" fmla="*/ 4920038 w 6884912"/>
              <a:gd name="connsiteY82" fmla="*/ 140418 h 1161397"/>
              <a:gd name="connsiteX83" fmla="*/ 5016639 w 6884912"/>
              <a:gd name="connsiteY83" fmla="*/ 158905 h 1161397"/>
              <a:gd name="connsiteX84" fmla="*/ 5072009 w 6884912"/>
              <a:gd name="connsiteY84" fmla="*/ 161502 h 1161397"/>
              <a:gd name="connsiteX85" fmla="*/ 5223626 w 6884912"/>
              <a:gd name="connsiteY85" fmla="*/ 177356 h 1161397"/>
              <a:gd name="connsiteX86" fmla="*/ 5375773 w 6884912"/>
              <a:gd name="connsiteY86" fmla="*/ 199913 h 1161397"/>
              <a:gd name="connsiteX87" fmla="*/ 5467502 w 6884912"/>
              <a:gd name="connsiteY87" fmla="*/ 250963 h 1161397"/>
              <a:gd name="connsiteX88" fmla="*/ 5592395 w 6884912"/>
              <a:gd name="connsiteY88" fmla="*/ 265434 h 1161397"/>
              <a:gd name="connsiteX89" fmla="*/ 5613532 w 6884912"/>
              <a:gd name="connsiteY89" fmla="*/ 273379 h 1161397"/>
              <a:gd name="connsiteX90" fmla="*/ 5642173 w 6884912"/>
              <a:gd name="connsiteY90" fmla="*/ 266904 h 1161397"/>
              <a:gd name="connsiteX91" fmla="*/ 5756910 w 6884912"/>
              <a:gd name="connsiteY91" fmla="*/ 239211 h 1161397"/>
              <a:gd name="connsiteX92" fmla="*/ 5846667 w 6884912"/>
              <a:gd name="connsiteY92" fmla="*/ 201786 h 1161397"/>
              <a:gd name="connsiteX93" fmla="*/ 5960732 w 6884912"/>
              <a:gd name="connsiteY93" fmla="*/ 220708 h 1161397"/>
              <a:gd name="connsiteX94" fmla="*/ 6029542 w 6884912"/>
              <a:gd name="connsiteY94" fmla="*/ 210339 h 1161397"/>
              <a:gd name="connsiteX95" fmla="*/ 6141123 w 6884912"/>
              <a:gd name="connsiteY95" fmla="*/ 159923 h 1161397"/>
              <a:gd name="connsiteX96" fmla="*/ 6290640 w 6884912"/>
              <a:gd name="connsiteY96" fmla="*/ 167441 h 1161397"/>
              <a:gd name="connsiteX97" fmla="*/ 6322806 w 6884912"/>
              <a:gd name="connsiteY97" fmla="*/ 213293 h 1161397"/>
              <a:gd name="connsiteX98" fmla="*/ 6380420 w 6884912"/>
              <a:gd name="connsiteY98" fmla="*/ 173195 h 1161397"/>
              <a:gd name="connsiteX99" fmla="*/ 6507891 w 6884912"/>
              <a:gd name="connsiteY99" fmla="*/ 118474 h 1161397"/>
              <a:gd name="connsiteX100" fmla="*/ 6571807 w 6884912"/>
              <a:gd name="connsiteY100" fmla="*/ 98636 h 1161397"/>
              <a:gd name="connsiteX101" fmla="*/ 6671880 w 6884912"/>
              <a:gd name="connsiteY101" fmla="*/ 82931 h 1161397"/>
              <a:gd name="connsiteX102" fmla="*/ 6702266 w 6884912"/>
              <a:gd name="connsiteY102" fmla="*/ 75470 h 1161397"/>
              <a:gd name="connsiteX103" fmla="*/ 6845802 w 6884912"/>
              <a:gd name="connsiteY103" fmla="*/ 24496 h 1161397"/>
              <a:gd name="connsiteX104" fmla="*/ 6884912 w 6884912"/>
              <a:gd name="connsiteY104"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11320 h 1161397"/>
              <a:gd name="connsiteX5" fmla="*/ 213420 w 6884912"/>
              <a:gd name="connsiteY5" fmla="*/ 1056868 h 1161397"/>
              <a:gd name="connsiteX6" fmla="*/ 454970 w 6884912"/>
              <a:gd name="connsiteY6" fmla="*/ 1023343 h 1161397"/>
              <a:gd name="connsiteX7" fmla="*/ 601644 w 6884912"/>
              <a:gd name="connsiteY7" fmla="*/ 1003997 h 1161397"/>
              <a:gd name="connsiteX8" fmla="*/ 651408 w 6884912"/>
              <a:gd name="connsiteY8" fmla="*/ 984938 h 1161397"/>
              <a:gd name="connsiteX9" fmla="*/ 723108 w 6884912"/>
              <a:gd name="connsiteY9" fmla="*/ 980081 h 1161397"/>
              <a:gd name="connsiteX10" fmla="*/ 797699 w 6884912"/>
              <a:gd name="connsiteY10" fmla="*/ 931362 h 1161397"/>
              <a:gd name="connsiteX11" fmla="*/ 843359 w 6884912"/>
              <a:gd name="connsiteY11" fmla="*/ 910894 h 1161397"/>
              <a:gd name="connsiteX12" fmla="*/ 965215 w 6884912"/>
              <a:gd name="connsiteY12" fmla="*/ 846701 h 1161397"/>
              <a:gd name="connsiteX13" fmla="*/ 1085080 w 6884912"/>
              <a:gd name="connsiteY13" fmla="*/ 776086 h 1161397"/>
              <a:gd name="connsiteX14" fmla="*/ 1131224 w 6884912"/>
              <a:gd name="connsiteY14" fmla="*/ 706160 h 1161397"/>
              <a:gd name="connsiteX15" fmla="*/ 1138051 w 6884912"/>
              <a:gd name="connsiteY15" fmla="*/ 702034 h 1161397"/>
              <a:gd name="connsiteX16" fmla="*/ 1158800 w 6884912"/>
              <a:gd name="connsiteY16" fmla="*/ 700004 h 1161397"/>
              <a:gd name="connsiteX17" fmla="*/ 1166947 w 6884912"/>
              <a:gd name="connsiteY17" fmla="*/ 700762 h 1161397"/>
              <a:gd name="connsiteX18" fmla="*/ 1178135 w 6884912"/>
              <a:gd name="connsiteY18" fmla="*/ 698631 h 1161397"/>
              <a:gd name="connsiteX19" fmla="*/ 1178301 w 6884912"/>
              <a:gd name="connsiteY19" fmla="*/ 698094 h 1161397"/>
              <a:gd name="connsiteX20" fmla="*/ 1188995 w 6884912"/>
              <a:gd name="connsiteY20" fmla="*/ 697048 h 1161397"/>
              <a:gd name="connsiteX21" fmla="*/ 1242716 w 6884912"/>
              <a:gd name="connsiteY21" fmla="*/ 698052 h 1161397"/>
              <a:gd name="connsiteX22" fmla="*/ 1299977 w 6884912"/>
              <a:gd name="connsiteY22" fmla="*/ 639196 h 1161397"/>
              <a:gd name="connsiteX23" fmla="*/ 1326190 w 6884912"/>
              <a:gd name="connsiteY23" fmla="*/ 625955 h 1161397"/>
              <a:gd name="connsiteX24" fmla="*/ 1339600 w 6884912"/>
              <a:gd name="connsiteY24" fmla="*/ 616295 h 1161397"/>
              <a:gd name="connsiteX25" fmla="*/ 1340054 w 6884912"/>
              <a:gd name="connsiteY25" fmla="*/ 614022 h 1161397"/>
              <a:gd name="connsiteX26" fmla="*/ 1391606 w 6884912"/>
              <a:gd name="connsiteY26" fmla="*/ 615229 h 1161397"/>
              <a:gd name="connsiteX27" fmla="*/ 1397565 w 6884912"/>
              <a:gd name="connsiteY27" fmla="*/ 611490 h 1161397"/>
              <a:gd name="connsiteX28" fmla="*/ 1432302 w 6884912"/>
              <a:gd name="connsiteY28" fmla="*/ 617267 h 1161397"/>
              <a:gd name="connsiteX29" fmla="*/ 1449644 w 6884912"/>
              <a:gd name="connsiteY29" fmla="*/ 617591 h 1161397"/>
              <a:gd name="connsiteX30" fmla="*/ 1455793 w 6884912"/>
              <a:gd name="connsiteY30" fmla="*/ 623174 h 1161397"/>
              <a:gd name="connsiteX31" fmla="*/ 1480758 w 6884912"/>
              <a:gd name="connsiteY31" fmla="*/ 620863 h 1161397"/>
              <a:gd name="connsiteX32" fmla="*/ 1483154 w 6884912"/>
              <a:gd name="connsiteY32" fmla="*/ 618527 h 1161397"/>
              <a:gd name="connsiteX33" fmla="*/ 1505495 w 6884912"/>
              <a:gd name="connsiteY33" fmla="*/ 624325 h 1161397"/>
              <a:gd name="connsiteX34" fmla="*/ 1526340 w 6884912"/>
              <a:gd name="connsiteY34" fmla="*/ 638496 h 1161397"/>
              <a:gd name="connsiteX35" fmla="*/ 1731986 w 6884912"/>
              <a:gd name="connsiteY35" fmla="*/ 589682 h 1161397"/>
              <a:gd name="connsiteX36" fmla="*/ 1927935 w 6884912"/>
              <a:gd name="connsiteY36" fmla="*/ 628540 h 1161397"/>
              <a:gd name="connsiteX37" fmla="*/ 2039075 w 6884912"/>
              <a:gd name="connsiteY37" fmla="*/ 599964 h 1161397"/>
              <a:gd name="connsiteX38" fmla="*/ 2066980 w 6884912"/>
              <a:gd name="connsiteY38" fmla="*/ 550413 h 1161397"/>
              <a:gd name="connsiteX39" fmla="*/ 2352236 w 6884912"/>
              <a:gd name="connsiteY39" fmla="*/ 519602 h 1161397"/>
              <a:gd name="connsiteX40" fmla="*/ 2420791 w 6884912"/>
              <a:gd name="connsiteY40" fmla="*/ 492826 h 1161397"/>
              <a:gd name="connsiteX41" fmla="*/ 2489932 w 6884912"/>
              <a:gd name="connsiteY41" fmla="*/ 507864 h 1161397"/>
              <a:gd name="connsiteX42" fmla="*/ 2512917 w 6884912"/>
              <a:gd name="connsiteY42" fmla="*/ 489127 h 1161397"/>
              <a:gd name="connsiteX43" fmla="*/ 2516783 w 6884912"/>
              <a:gd name="connsiteY43" fmla="*/ 485473 h 1161397"/>
              <a:gd name="connsiteX44" fmla="*/ 2534360 w 6884912"/>
              <a:gd name="connsiteY44" fmla="*/ 480064 h 1161397"/>
              <a:gd name="connsiteX45" fmla="*/ 2536691 w 6884912"/>
              <a:gd name="connsiteY45" fmla="*/ 467018 h 1161397"/>
              <a:gd name="connsiteX46" fmla="*/ 2561265 w 6884912"/>
              <a:gd name="connsiteY46" fmla="*/ 450623 h 1161397"/>
              <a:gd name="connsiteX47" fmla="*/ 2594349 w 6884912"/>
              <a:gd name="connsiteY47" fmla="*/ 443884 h 1161397"/>
              <a:gd name="connsiteX48" fmla="*/ 2754324 w 6884912"/>
              <a:gd name="connsiteY48" fmla="*/ 424766 h 1161397"/>
              <a:gd name="connsiteX49" fmla="*/ 2848470 w 6884912"/>
              <a:gd name="connsiteY49" fmla="*/ 405966 h 1161397"/>
              <a:gd name="connsiteX50" fmla="*/ 2881772 w 6884912"/>
              <a:gd name="connsiteY50" fmla="*/ 387260 h 1161397"/>
              <a:gd name="connsiteX51" fmla="*/ 2929932 w 6884912"/>
              <a:gd name="connsiteY51" fmla="*/ 368912 h 1161397"/>
              <a:gd name="connsiteX52" fmla="*/ 3013020 w 6884912"/>
              <a:gd name="connsiteY52" fmla="*/ 327578 h 1161397"/>
              <a:gd name="connsiteX53" fmla="*/ 3222191 w 6884912"/>
              <a:gd name="connsiteY53" fmla="*/ 307887 h 1161397"/>
              <a:gd name="connsiteX54" fmla="*/ 3227953 w 6884912"/>
              <a:gd name="connsiteY54" fmla="*/ 297650 h 1161397"/>
              <a:gd name="connsiteX55" fmla="*/ 3510042 w 6884912"/>
              <a:gd name="connsiteY55" fmla="*/ 311820 h 1161397"/>
              <a:gd name="connsiteX56" fmla="*/ 3626773 w 6884912"/>
              <a:gd name="connsiteY56" fmla="*/ 290452 h 1161397"/>
              <a:gd name="connsiteX57" fmla="*/ 3666217 w 6884912"/>
              <a:gd name="connsiteY57" fmla="*/ 273255 h 1161397"/>
              <a:gd name="connsiteX58" fmla="*/ 3732427 w 6884912"/>
              <a:gd name="connsiteY58" fmla="*/ 245039 h 1161397"/>
              <a:gd name="connsiteX59" fmla="*/ 3777022 w 6884912"/>
              <a:gd name="connsiteY59" fmla="*/ 200276 h 1161397"/>
              <a:gd name="connsiteX60" fmla="*/ 3791246 w 6884912"/>
              <a:gd name="connsiteY60" fmla="*/ 189996 h 1161397"/>
              <a:gd name="connsiteX61" fmla="*/ 3819864 w 6884912"/>
              <a:gd name="connsiteY61" fmla="*/ 194605 h 1161397"/>
              <a:gd name="connsiteX62" fmla="*/ 3830398 w 6884912"/>
              <a:gd name="connsiteY62" fmla="*/ 188383 h 1161397"/>
              <a:gd name="connsiteX63" fmla="*/ 3834360 w 6884912"/>
              <a:gd name="connsiteY63" fmla="*/ 188992 h 1161397"/>
              <a:gd name="connsiteX64" fmla="*/ 3843715 w 6884912"/>
              <a:gd name="connsiteY64" fmla="*/ 188752 h 1161397"/>
              <a:gd name="connsiteX65" fmla="*/ 3842609 w 6884912"/>
              <a:gd name="connsiteY65" fmla="*/ 197386 h 1161397"/>
              <a:gd name="connsiteX66" fmla="*/ 3853961 w 6884912"/>
              <a:gd name="connsiteY66" fmla="*/ 213380 h 1161397"/>
              <a:gd name="connsiteX67" fmla="*/ 3907640 w 6884912"/>
              <a:gd name="connsiteY67" fmla="*/ 207568 h 1161397"/>
              <a:gd name="connsiteX68" fmla="*/ 3910449 w 6884912"/>
              <a:gd name="connsiteY68" fmla="*/ 197808 h 1161397"/>
              <a:gd name="connsiteX69" fmla="*/ 3917197 w 6884912"/>
              <a:gd name="connsiteY69" fmla="*/ 196121 h 1161397"/>
              <a:gd name="connsiteX70" fmla="*/ 3922400 w 6884912"/>
              <a:gd name="connsiteY70" fmla="*/ 205056 h 1161397"/>
              <a:gd name="connsiteX71" fmla="*/ 4013061 w 6884912"/>
              <a:gd name="connsiteY71" fmla="*/ 224874 h 1161397"/>
              <a:gd name="connsiteX72" fmla="*/ 4220717 w 6884912"/>
              <a:gd name="connsiteY72" fmla="*/ 192946 h 1161397"/>
              <a:gd name="connsiteX73" fmla="*/ 4228802 w 6884912"/>
              <a:gd name="connsiteY73" fmla="*/ 201468 h 1161397"/>
              <a:gd name="connsiteX74" fmla="*/ 4289361 w 6884912"/>
              <a:gd name="connsiteY74" fmla="*/ 196642 h 1161397"/>
              <a:gd name="connsiteX75" fmla="*/ 4498913 w 6884912"/>
              <a:gd name="connsiteY75" fmla="*/ 118915 h 1161397"/>
              <a:gd name="connsiteX76" fmla="*/ 4617330 w 6884912"/>
              <a:gd name="connsiteY76" fmla="*/ 111163 h 1161397"/>
              <a:gd name="connsiteX77" fmla="*/ 4659778 w 6884912"/>
              <a:gd name="connsiteY77" fmla="*/ 118219 h 1161397"/>
              <a:gd name="connsiteX78" fmla="*/ 4730870 w 6884912"/>
              <a:gd name="connsiteY78" fmla="*/ 129432 h 1161397"/>
              <a:gd name="connsiteX79" fmla="*/ 4844073 w 6884912"/>
              <a:gd name="connsiteY79" fmla="*/ 161768 h 1161397"/>
              <a:gd name="connsiteX80" fmla="*/ 4856454 w 6884912"/>
              <a:gd name="connsiteY80" fmla="*/ 130488 h 1161397"/>
              <a:gd name="connsiteX81" fmla="*/ 4920038 w 6884912"/>
              <a:gd name="connsiteY81" fmla="*/ 140418 h 1161397"/>
              <a:gd name="connsiteX82" fmla="*/ 5016639 w 6884912"/>
              <a:gd name="connsiteY82" fmla="*/ 158905 h 1161397"/>
              <a:gd name="connsiteX83" fmla="*/ 5072009 w 6884912"/>
              <a:gd name="connsiteY83" fmla="*/ 161502 h 1161397"/>
              <a:gd name="connsiteX84" fmla="*/ 5223626 w 6884912"/>
              <a:gd name="connsiteY84" fmla="*/ 177356 h 1161397"/>
              <a:gd name="connsiteX85" fmla="*/ 5375773 w 6884912"/>
              <a:gd name="connsiteY85" fmla="*/ 199913 h 1161397"/>
              <a:gd name="connsiteX86" fmla="*/ 5467502 w 6884912"/>
              <a:gd name="connsiteY86" fmla="*/ 250963 h 1161397"/>
              <a:gd name="connsiteX87" fmla="*/ 5592395 w 6884912"/>
              <a:gd name="connsiteY87" fmla="*/ 265434 h 1161397"/>
              <a:gd name="connsiteX88" fmla="*/ 5613532 w 6884912"/>
              <a:gd name="connsiteY88" fmla="*/ 273379 h 1161397"/>
              <a:gd name="connsiteX89" fmla="*/ 5642173 w 6884912"/>
              <a:gd name="connsiteY89" fmla="*/ 266904 h 1161397"/>
              <a:gd name="connsiteX90" fmla="*/ 5756910 w 6884912"/>
              <a:gd name="connsiteY90" fmla="*/ 239211 h 1161397"/>
              <a:gd name="connsiteX91" fmla="*/ 5846667 w 6884912"/>
              <a:gd name="connsiteY91" fmla="*/ 201786 h 1161397"/>
              <a:gd name="connsiteX92" fmla="*/ 5960732 w 6884912"/>
              <a:gd name="connsiteY92" fmla="*/ 220708 h 1161397"/>
              <a:gd name="connsiteX93" fmla="*/ 6029542 w 6884912"/>
              <a:gd name="connsiteY93" fmla="*/ 210339 h 1161397"/>
              <a:gd name="connsiteX94" fmla="*/ 6141123 w 6884912"/>
              <a:gd name="connsiteY94" fmla="*/ 159923 h 1161397"/>
              <a:gd name="connsiteX95" fmla="*/ 6290640 w 6884912"/>
              <a:gd name="connsiteY95" fmla="*/ 167441 h 1161397"/>
              <a:gd name="connsiteX96" fmla="*/ 6322806 w 6884912"/>
              <a:gd name="connsiteY96" fmla="*/ 213293 h 1161397"/>
              <a:gd name="connsiteX97" fmla="*/ 6380420 w 6884912"/>
              <a:gd name="connsiteY97" fmla="*/ 173195 h 1161397"/>
              <a:gd name="connsiteX98" fmla="*/ 6507891 w 6884912"/>
              <a:gd name="connsiteY98" fmla="*/ 118474 h 1161397"/>
              <a:gd name="connsiteX99" fmla="*/ 6571807 w 6884912"/>
              <a:gd name="connsiteY99" fmla="*/ 98636 h 1161397"/>
              <a:gd name="connsiteX100" fmla="*/ 6671880 w 6884912"/>
              <a:gd name="connsiteY100" fmla="*/ 82931 h 1161397"/>
              <a:gd name="connsiteX101" fmla="*/ 6702266 w 6884912"/>
              <a:gd name="connsiteY101" fmla="*/ 75470 h 1161397"/>
              <a:gd name="connsiteX102" fmla="*/ 6845802 w 6884912"/>
              <a:gd name="connsiteY102" fmla="*/ 24496 h 1161397"/>
              <a:gd name="connsiteX103" fmla="*/ 6884912 w 6884912"/>
              <a:gd name="connsiteY103"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11320 h 1161397"/>
              <a:gd name="connsiteX5" fmla="*/ 213420 w 6884912"/>
              <a:gd name="connsiteY5" fmla="*/ 1056868 h 1161397"/>
              <a:gd name="connsiteX6" fmla="*/ 454970 w 6884912"/>
              <a:gd name="connsiteY6" fmla="*/ 1023343 h 1161397"/>
              <a:gd name="connsiteX7" fmla="*/ 548162 w 6884912"/>
              <a:gd name="connsiteY7" fmla="*/ 984908 h 1161397"/>
              <a:gd name="connsiteX8" fmla="*/ 651408 w 6884912"/>
              <a:gd name="connsiteY8" fmla="*/ 984938 h 1161397"/>
              <a:gd name="connsiteX9" fmla="*/ 723108 w 6884912"/>
              <a:gd name="connsiteY9" fmla="*/ 980081 h 1161397"/>
              <a:gd name="connsiteX10" fmla="*/ 797699 w 6884912"/>
              <a:gd name="connsiteY10" fmla="*/ 931362 h 1161397"/>
              <a:gd name="connsiteX11" fmla="*/ 843359 w 6884912"/>
              <a:gd name="connsiteY11" fmla="*/ 910894 h 1161397"/>
              <a:gd name="connsiteX12" fmla="*/ 965215 w 6884912"/>
              <a:gd name="connsiteY12" fmla="*/ 846701 h 1161397"/>
              <a:gd name="connsiteX13" fmla="*/ 1085080 w 6884912"/>
              <a:gd name="connsiteY13" fmla="*/ 776086 h 1161397"/>
              <a:gd name="connsiteX14" fmla="*/ 1131224 w 6884912"/>
              <a:gd name="connsiteY14" fmla="*/ 706160 h 1161397"/>
              <a:gd name="connsiteX15" fmla="*/ 1138051 w 6884912"/>
              <a:gd name="connsiteY15" fmla="*/ 702034 h 1161397"/>
              <a:gd name="connsiteX16" fmla="*/ 1158800 w 6884912"/>
              <a:gd name="connsiteY16" fmla="*/ 700004 h 1161397"/>
              <a:gd name="connsiteX17" fmla="*/ 1166947 w 6884912"/>
              <a:gd name="connsiteY17" fmla="*/ 700762 h 1161397"/>
              <a:gd name="connsiteX18" fmla="*/ 1178135 w 6884912"/>
              <a:gd name="connsiteY18" fmla="*/ 698631 h 1161397"/>
              <a:gd name="connsiteX19" fmla="*/ 1178301 w 6884912"/>
              <a:gd name="connsiteY19" fmla="*/ 698094 h 1161397"/>
              <a:gd name="connsiteX20" fmla="*/ 1188995 w 6884912"/>
              <a:gd name="connsiteY20" fmla="*/ 697048 h 1161397"/>
              <a:gd name="connsiteX21" fmla="*/ 1242716 w 6884912"/>
              <a:gd name="connsiteY21" fmla="*/ 698052 h 1161397"/>
              <a:gd name="connsiteX22" fmla="*/ 1299977 w 6884912"/>
              <a:gd name="connsiteY22" fmla="*/ 639196 h 1161397"/>
              <a:gd name="connsiteX23" fmla="*/ 1326190 w 6884912"/>
              <a:gd name="connsiteY23" fmla="*/ 625955 h 1161397"/>
              <a:gd name="connsiteX24" fmla="*/ 1339600 w 6884912"/>
              <a:gd name="connsiteY24" fmla="*/ 616295 h 1161397"/>
              <a:gd name="connsiteX25" fmla="*/ 1340054 w 6884912"/>
              <a:gd name="connsiteY25" fmla="*/ 614022 h 1161397"/>
              <a:gd name="connsiteX26" fmla="*/ 1391606 w 6884912"/>
              <a:gd name="connsiteY26" fmla="*/ 615229 h 1161397"/>
              <a:gd name="connsiteX27" fmla="*/ 1397565 w 6884912"/>
              <a:gd name="connsiteY27" fmla="*/ 611490 h 1161397"/>
              <a:gd name="connsiteX28" fmla="*/ 1432302 w 6884912"/>
              <a:gd name="connsiteY28" fmla="*/ 617267 h 1161397"/>
              <a:gd name="connsiteX29" fmla="*/ 1449644 w 6884912"/>
              <a:gd name="connsiteY29" fmla="*/ 617591 h 1161397"/>
              <a:gd name="connsiteX30" fmla="*/ 1455793 w 6884912"/>
              <a:gd name="connsiteY30" fmla="*/ 623174 h 1161397"/>
              <a:gd name="connsiteX31" fmla="*/ 1480758 w 6884912"/>
              <a:gd name="connsiteY31" fmla="*/ 620863 h 1161397"/>
              <a:gd name="connsiteX32" fmla="*/ 1483154 w 6884912"/>
              <a:gd name="connsiteY32" fmla="*/ 618527 h 1161397"/>
              <a:gd name="connsiteX33" fmla="*/ 1505495 w 6884912"/>
              <a:gd name="connsiteY33" fmla="*/ 624325 h 1161397"/>
              <a:gd name="connsiteX34" fmla="*/ 1526340 w 6884912"/>
              <a:gd name="connsiteY34" fmla="*/ 638496 h 1161397"/>
              <a:gd name="connsiteX35" fmla="*/ 1731986 w 6884912"/>
              <a:gd name="connsiteY35" fmla="*/ 589682 h 1161397"/>
              <a:gd name="connsiteX36" fmla="*/ 1927935 w 6884912"/>
              <a:gd name="connsiteY36" fmla="*/ 628540 h 1161397"/>
              <a:gd name="connsiteX37" fmla="*/ 2039075 w 6884912"/>
              <a:gd name="connsiteY37" fmla="*/ 599964 h 1161397"/>
              <a:gd name="connsiteX38" fmla="*/ 2066980 w 6884912"/>
              <a:gd name="connsiteY38" fmla="*/ 550413 h 1161397"/>
              <a:gd name="connsiteX39" fmla="*/ 2352236 w 6884912"/>
              <a:gd name="connsiteY39" fmla="*/ 519602 h 1161397"/>
              <a:gd name="connsiteX40" fmla="*/ 2420791 w 6884912"/>
              <a:gd name="connsiteY40" fmla="*/ 492826 h 1161397"/>
              <a:gd name="connsiteX41" fmla="*/ 2489932 w 6884912"/>
              <a:gd name="connsiteY41" fmla="*/ 507864 h 1161397"/>
              <a:gd name="connsiteX42" fmla="*/ 2512917 w 6884912"/>
              <a:gd name="connsiteY42" fmla="*/ 489127 h 1161397"/>
              <a:gd name="connsiteX43" fmla="*/ 2516783 w 6884912"/>
              <a:gd name="connsiteY43" fmla="*/ 485473 h 1161397"/>
              <a:gd name="connsiteX44" fmla="*/ 2534360 w 6884912"/>
              <a:gd name="connsiteY44" fmla="*/ 480064 h 1161397"/>
              <a:gd name="connsiteX45" fmla="*/ 2536691 w 6884912"/>
              <a:gd name="connsiteY45" fmla="*/ 467018 h 1161397"/>
              <a:gd name="connsiteX46" fmla="*/ 2561265 w 6884912"/>
              <a:gd name="connsiteY46" fmla="*/ 450623 h 1161397"/>
              <a:gd name="connsiteX47" fmla="*/ 2594349 w 6884912"/>
              <a:gd name="connsiteY47" fmla="*/ 443884 h 1161397"/>
              <a:gd name="connsiteX48" fmla="*/ 2754324 w 6884912"/>
              <a:gd name="connsiteY48" fmla="*/ 424766 h 1161397"/>
              <a:gd name="connsiteX49" fmla="*/ 2848470 w 6884912"/>
              <a:gd name="connsiteY49" fmla="*/ 405966 h 1161397"/>
              <a:gd name="connsiteX50" fmla="*/ 2881772 w 6884912"/>
              <a:gd name="connsiteY50" fmla="*/ 387260 h 1161397"/>
              <a:gd name="connsiteX51" fmla="*/ 2929932 w 6884912"/>
              <a:gd name="connsiteY51" fmla="*/ 368912 h 1161397"/>
              <a:gd name="connsiteX52" fmla="*/ 3013020 w 6884912"/>
              <a:gd name="connsiteY52" fmla="*/ 327578 h 1161397"/>
              <a:gd name="connsiteX53" fmla="*/ 3222191 w 6884912"/>
              <a:gd name="connsiteY53" fmla="*/ 307887 h 1161397"/>
              <a:gd name="connsiteX54" fmla="*/ 3227953 w 6884912"/>
              <a:gd name="connsiteY54" fmla="*/ 297650 h 1161397"/>
              <a:gd name="connsiteX55" fmla="*/ 3510042 w 6884912"/>
              <a:gd name="connsiteY55" fmla="*/ 311820 h 1161397"/>
              <a:gd name="connsiteX56" fmla="*/ 3626773 w 6884912"/>
              <a:gd name="connsiteY56" fmla="*/ 290452 h 1161397"/>
              <a:gd name="connsiteX57" fmla="*/ 3666217 w 6884912"/>
              <a:gd name="connsiteY57" fmla="*/ 273255 h 1161397"/>
              <a:gd name="connsiteX58" fmla="*/ 3732427 w 6884912"/>
              <a:gd name="connsiteY58" fmla="*/ 245039 h 1161397"/>
              <a:gd name="connsiteX59" fmla="*/ 3777022 w 6884912"/>
              <a:gd name="connsiteY59" fmla="*/ 200276 h 1161397"/>
              <a:gd name="connsiteX60" fmla="*/ 3791246 w 6884912"/>
              <a:gd name="connsiteY60" fmla="*/ 189996 h 1161397"/>
              <a:gd name="connsiteX61" fmla="*/ 3819864 w 6884912"/>
              <a:gd name="connsiteY61" fmla="*/ 194605 h 1161397"/>
              <a:gd name="connsiteX62" fmla="*/ 3830398 w 6884912"/>
              <a:gd name="connsiteY62" fmla="*/ 188383 h 1161397"/>
              <a:gd name="connsiteX63" fmla="*/ 3834360 w 6884912"/>
              <a:gd name="connsiteY63" fmla="*/ 188992 h 1161397"/>
              <a:gd name="connsiteX64" fmla="*/ 3843715 w 6884912"/>
              <a:gd name="connsiteY64" fmla="*/ 188752 h 1161397"/>
              <a:gd name="connsiteX65" fmla="*/ 3842609 w 6884912"/>
              <a:gd name="connsiteY65" fmla="*/ 197386 h 1161397"/>
              <a:gd name="connsiteX66" fmla="*/ 3853961 w 6884912"/>
              <a:gd name="connsiteY66" fmla="*/ 213380 h 1161397"/>
              <a:gd name="connsiteX67" fmla="*/ 3907640 w 6884912"/>
              <a:gd name="connsiteY67" fmla="*/ 207568 h 1161397"/>
              <a:gd name="connsiteX68" fmla="*/ 3910449 w 6884912"/>
              <a:gd name="connsiteY68" fmla="*/ 197808 h 1161397"/>
              <a:gd name="connsiteX69" fmla="*/ 3917197 w 6884912"/>
              <a:gd name="connsiteY69" fmla="*/ 196121 h 1161397"/>
              <a:gd name="connsiteX70" fmla="*/ 3922400 w 6884912"/>
              <a:gd name="connsiteY70" fmla="*/ 205056 h 1161397"/>
              <a:gd name="connsiteX71" fmla="*/ 4013061 w 6884912"/>
              <a:gd name="connsiteY71" fmla="*/ 224874 h 1161397"/>
              <a:gd name="connsiteX72" fmla="*/ 4220717 w 6884912"/>
              <a:gd name="connsiteY72" fmla="*/ 192946 h 1161397"/>
              <a:gd name="connsiteX73" fmla="*/ 4228802 w 6884912"/>
              <a:gd name="connsiteY73" fmla="*/ 201468 h 1161397"/>
              <a:gd name="connsiteX74" fmla="*/ 4289361 w 6884912"/>
              <a:gd name="connsiteY74" fmla="*/ 196642 h 1161397"/>
              <a:gd name="connsiteX75" fmla="*/ 4498913 w 6884912"/>
              <a:gd name="connsiteY75" fmla="*/ 118915 h 1161397"/>
              <a:gd name="connsiteX76" fmla="*/ 4617330 w 6884912"/>
              <a:gd name="connsiteY76" fmla="*/ 111163 h 1161397"/>
              <a:gd name="connsiteX77" fmla="*/ 4659778 w 6884912"/>
              <a:gd name="connsiteY77" fmla="*/ 118219 h 1161397"/>
              <a:gd name="connsiteX78" fmla="*/ 4730870 w 6884912"/>
              <a:gd name="connsiteY78" fmla="*/ 129432 h 1161397"/>
              <a:gd name="connsiteX79" fmla="*/ 4844073 w 6884912"/>
              <a:gd name="connsiteY79" fmla="*/ 161768 h 1161397"/>
              <a:gd name="connsiteX80" fmla="*/ 4856454 w 6884912"/>
              <a:gd name="connsiteY80" fmla="*/ 130488 h 1161397"/>
              <a:gd name="connsiteX81" fmla="*/ 4920038 w 6884912"/>
              <a:gd name="connsiteY81" fmla="*/ 140418 h 1161397"/>
              <a:gd name="connsiteX82" fmla="*/ 5016639 w 6884912"/>
              <a:gd name="connsiteY82" fmla="*/ 158905 h 1161397"/>
              <a:gd name="connsiteX83" fmla="*/ 5072009 w 6884912"/>
              <a:gd name="connsiteY83" fmla="*/ 161502 h 1161397"/>
              <a:gd name="connsiteX84" fmla="*/ 5223626 w 6884912"/>
              <a:gd name="connsiteY84" fmla="*/ 177356 h 1161397"/>
              <a:gd name="connsiteX85" fmla="*/ 5375773 w 6884912"/>
              <a:gd name="connsiteY85" fmla="*/ 199913 h 1161397"/>
              <a:gd name="connsiteX86" fmla="*/ 5467502 w 6884912"/>
              <a:gd name="connsiteY86" fmla="*/ 250963 h 1161397"/>
              <a:gd name="connsiteX87" fmla="*/ 5592395 w 6884912"/>
              <a:gd name="connsiteY87" fmla="*/ 265434 h 1161397"/>
              <a:gd name="connsiteX88" fmla="*/ 5613532 w 6884912"/>
              <a:gd name="connsiteY88" fmla="*/ 273379 h 1161397"/>
              <a:gd name="connsiteX89" fmla="*/ 5642173 w 6884912"/>
              <a:gd name="connsiteY89" fmla="*/ 266904 h 1161397"/>
              <a:gd name="connsiteX90" fmla="*/ 5756910 w 6884912"/>
              <a:gd name="connsiteY90" fmla="*/ 239211 h 1161397"/>
              <a:gd name="connsiteX91" fmla="*/ 5846667 w 6884912"/>
              <a:gd name="connsiteY91" fmla="*/ 201786 h 1161397"/>
              <a:gd name="connsiteX92" fmla="*/ 5960732 w 6884912"/>
              <a:gd name="connsiteY92" fmla="*/ 220708 h 1161397"/>
              <a:gd name="connsiteX93" fmla="*/ 6029542 w 6884912"/>
              <a:gd name="connsiteY93" fmla="*/ 210339 h 1161397"/>
              <a:gd name="connsiteX94" fmla="*/ 6141123 w 6884912"/>
              <a:gd name="connsiteY94" fmla="*/ 159923 h 1161397"/>
              <a:gd name="connsiteX95" fmla="*/ 6290640 w 6884912"/>
              <a:gd name="connsiteY95" fmla="*/ 167441 h 1161397"/>
              <a:gd name="connsiteX96" fmla="*/ 6322806 w 6884912"/>
              <a:gd name="connsiteY96" fmla="*/ 213293 h 1161397"/>
              <a:gd name="connsiteX97" fmla="*/ 6380420 w 6884912"/>
              <a:gd name="connsiteY97" fmla="*/ 173195 h 1161397"/>
              <a:gd name="connsiteX98" fmla="*/ 6507891 w 6884912"/>
              <a:gd name="connsiteY98" fmla="*/ 118474 h 1161397"/>
              <a:gd name="connsiteX99" fmla="*/ 6571807 w 6884912"/>
              <a:gd name="connsiteY99" fmla="*/ 98636 h 1161397"/>
              <a:gd name="connsiteX100" fmla="*/ 6671880 w 6884912"/>
              <a:gd name="connsiteY100" fmla="*/ 82931 h 1161397"/>
              <a:gd name="connsiteX101" fmla="*/ 6702266 w 6884912"/>
              <a:gd name="connsiteY101" fmla="*/ 75470 h 1161397"/>
              <a:gd name="connsiteX102" fmla="*/ 6845802 w 6884912"/>
              <a:gd name="connsiteY102" fmla="*/ 24496 h 1161397"/>
              <a:gd name="connsiteX103" fmla="*/ 6884912 w 6884912"/>
              <a:gd name="connsiteY103"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11320 h 1161397"/>
              <a:gd name="connsiteX5" fmla="*/ 213420 w 6884912"/>
              <a:gd name="connsiteY5" fmla="*/ 1056868 h 1161397"/>
              <a:gd name="connsiteX6" fmla="*/ 454970 w 6884912"/>
              <a:gd name="connsiteY6" fmla="*/ 1023343 h 1161397"/>
              <a:gd name="connsiteX7" fmla="*/ 548162 w 6884912"/>
              <a:gd name="connsiteY7" fmla="*/ 984908 h 1161397"/>
              <a:gd name="connsiteX8" fmla="*/ 651408 w 6884912"/>
              <a:gd name="connsiteY8" fmla="*/ 984938 h 1161397"/>
              <a:gd name="connsiteX9" fmla="*/ 723108 w 6884912"/>
              <a:gd name="connsiteY9" fmla="*/ 941904 h 1161397"/>
              <a:gd name="connsiteX10" fmla="*/ 797699 w 6884912"/>
              <a:gd name="connsiteY10" fmla="*/ 931362 h 1161397"/>
              <a:gd name="connsiteX11" fmla="*/ 843359 w 6884912"/>
              <a:gd name="connsiteY11" fmla="*/ 910894 h 1161397"/>
              <a:gd name="connsiteX12" fmla="*/ 965215 w 6884912"/>
              <a:gd name="connsiteY12" fmla="*/ 846701 h 1161397"/>
              <a:gd name="connsiteX13" fmla="*/ 1085080 w 6884912"/>
              <a:gd name="connsiteY13" fmla="*/ 776086 h 1161397"/>
              <a:gd name="connsiteX14" fmla="*/ 1131224 w 6884912"/>
              <a:gd name="connsiteY14" fmla="*/ 706160 h 1161397"/>
              <a:gd name="connsiteX15" fmla="*/ 1138051 w 6884912"/>
              <a:gd name="connsiteY15" fmla="*/ 702034 h 1161397"/>
              <a:gd name="connsiteX16" fmla="*/ 1158800 w 6884912"/>
              <a:gd name="connsiteY16" fmla="*/ 700004 h 1161397"/>
              <a:gd name="connsiteX17" fmla="*/ 1166947 w 6884912"/>
              <a:gd name="connsiteY17" fmla="*/ 700762 h 1161397"/>
              <a:gd name="connsiteX18" fmla="*/ 1178135 w 6884912"/>
              <a:gd name="connsiteY18" fmla="*/ 698631 h 1161397"/>
              <a:gd name="connsiteX19" fmla="*/ 1178301 w 6884912"/>
              <a:gd name="connsiteY19" fmla="*/ 698094 h 1161397"/>
              <a:gd name="connsiteX20" fmla="*/ 1188995 w 6884912"/>
              <a:gd name="connsiteY20" fmla="*/ 697048 h 1161397"/>
              <a:gd name="connsiteX21" fmla="*/ 1242716 w 6884912"/>
              <a:gd name="connsiteY21" fmla="*/ 698052 h 1161397"/>
              <a:gd name="connsiteX22" fmla="*/ 1299977 w 6884912"/>
              <a:gd name="connsiteY22" fmla="*/ 639196 h 1161397"/>
              <a:gd name="connsiteX23" fmla="*/ 1326190 w 6884912"/>
              <a:gd name="connsiteY23" fmla="*/ 625955 h 1161397"/>
              <a:gd name="connsiteX24" fmla="*/ 1339600 w 6884912"/>
              <a:gd name="connsiteY24" fmla="*/ 616295 h 1161397"/>
              <a:gd name="connsiteX25" fmla="*/ 1340054 w 6884912"/>
              <a:gd name="connsiteY25" fmla="*/ 614022 h 1161397"/>
              <a:gd name="connsiteX26" fmla="*/ 1391606 w 6884912"/>
              <a:gd name="connsiteY26" fmla="*/ 615229 h 1161397"/>
              <a:gd name="connsiteX27" fmla="*/ 1397565 w 6884912"/>
              <a:gd name="connsiteY27" fmla="*/ 611490 h 1161397"/>
              <a:gd name="connsiteX28" fmla="*/ 1432302 w 6884912"/>
              <a:gd name="connsiteY28" fmla="*/ 617267 h 1161397"/>
              <a:gd name="connsiteX29" fmla="*/ 1449644 w 6884912"/>
              <a:gd name="connsiteY29" fmla="*/ 617591 h 1161397"/>
              <a:gd name="connsiteX30" fmla="*/ 1455793 w 6884912"/>
              <a:gd name="connsiteY30" fmla="*/ 623174 h 1161397"/>
              <a:gd name="connsiteX31" fmla="*/ 1480758 w 6884912"/>
              <a:gd name="connsiteY31" fmla="*/ 620863 h 1161397"/>
              <a:gd name="connsiteX32" fmla="*/ 1483154 w 6884912"/>
              <a:gd name="connsiteY32" fmla="*/ 618527 h 1161397"/>
              <a:gd name="connsiteX33" fmla="*/ 1505495 w 6884912"/>
              <a:gd name="connsiteY33" fmla="*/ 624325 h 1161397"/>
              <a:gd name="connsiteX34" fmla="*/ 1526340 w 6884912"/>
              <a:gd name="connsiteY34" fmla="*/ 638496 h 1161397"/>
              <a:gd name="connsiteX35" fmla="*/ 1731986 w 6884912"/>
              <a:gd name="connsiteY35" fmla="*/ 589682 h 1161397"/>
              <a:gd name="connsiteX36" fmla="*/ 1927935 w 6884912"/>
              <a:gd name="connsiteY36" fmla="*/ 628540 h 1161397"/>
              <a:gd name="connsiteX37" fmla="*/ 2039075 w 6884912"/>
              <a:gd name="connsiteY37" fmla="*/ 599964 h 1161397"/>
              <a:gd name="connsiteX38" fmla="*/ 2066980 w 6884912"/>
              <a:gd name="connsiteY38" fmla="*/ 550413 h 1161397"/>
              <a:gd name="connsiteX39" fmla="*/ 2352236 w 6884912"/>
              <a:gd name="connsiteY39" fmla="*/ 519602 h 1161397"/>
              <a:gd name="connsiteX40" fmla="*/ 2420791 w 6884912"/>
              <a:gd name="connsiteY40" fmla="*/ 492826 h 1161397"/>
              <a:gd name="connsiteX41" fmla="*/ 2489932 w 6884912"/>
              <a:gd name="connsiteY41" fmla="*/ 507864 h 1161397"/>
              <a:gd name="connsiteX42" fmla="*/ 2512917 w 6884912"/>
              <a:gd name="connsiteY42" fmla="*/ 489127 h 1161397"/>
              <a:gd name="connsiteX43" fmla="*/ 2516783 w 6884912"/>
              <a:gd name="connsiteY43" fmla="*/ 485473 h 1161397"/>
              <a:gd name="connsiteX44" fmla="*/ 2534360 w 6884912"/>
              <a:gd name="connsiteY44" fmla="*/ 480064 h 1161397"/>
              <a:gd name="connsiteX45" fmla="*/ 2536691 w 6884912"/>
              <a:gd name="connsiteY45" fmla="*/ 467018 h 1161397"/>
              <a:gd name="connsiteX46" fmla="*/ 2561265 w 6884912"/>
              <a:gd name="connsiteY46" fmla="*/ 450623 h 1161397"/>
              <a:gd name="connsiteX47" fmla="*/ 2594349 w 6884912"/>
              <a:gd name="connsiteY47" fmla="*/ 443884 h 1161397"/>
              <a:gd name="connsiteX48" fmla="*/ 2754324 w 6884912"/>
              <a:gd name="connsiteY48" fmla="*/ 424766 h 1161397"/>
              <a:gd name="connsiteX49" fmla="*/ 2848470 w 6884912"/>
              <a:gd name="connsiteY49" fmla="*/ 405966 h 1161397"/>
              <a:gd name="connsiteX50" fmla="*/ 2881772 w 6884912"/>
              <a:gd name="connsiteY50" fmla="*/ 387260 h 1161397"/>
              <a:gd name="connsiteX51" fmla="*/ 2929932 w 6884912"/>
              <a:gd name="connsiteY51" fmla="*/ 368912 h 1161397"/>
              <a:gd name="connsiteX52" fmla="*/ 3013020 w 6884912"/>
              <a:gd name="connsiteY52" fmla="*/ 327578 h 1161397"/>
              <a:gd name="connsiteX53" fmla="*/ 3222191 w 6884912"/>
              <a:gd name="connsiteY53" fmla="*/ 307887 h 1161397"/>
              <a:gd name="connsiteX54" fmla="*/ 3227953 w 6884912"/>
              <a:gd name="connsiteY54" fmla="*/ 297650 h 1161397"/>
              <a:gd name="connsiteX55" fmla="*/ 3510042 w 6884912"/>
              <a:gd name="connsiteY55" fmla="*/ 311820 h 1161397"/>
              <a:gd name="connsiteX56" fmla="*/ 3626773 w 6884912"/>
              <a:gd name="connsiteY56" fmla="*/ 290452 h 1161397"/>
              <a:gd name="connsiteX57" fmla="*/ 3666217 w 6884912"/>
              <a:gd name="connsiteY57" fmla="*/ 273255 h 1161397"/>
              <a:gd name="connsiteX58" fmla="*/ 3732427 w 6884912"/>
              <a:gd name="connsiteY58" fmla="*/ 245039 h 1161397"/>
              <a:gd name="connsiteX59" fmla="*/ 3777022 w 6884912"/>
              <a:gd name="connsiteY59" fmla="*/ 200276 h 1161397"/>
              <a:gd name="connsiteX60" fmla="*/ 3791246 w 6884912"/>
              <a:gd name="connsiteY60" fmla="*/ 189996 h 1161397"/>
              <a:gd name="connsiteX61" fmla="*/ 3819864 w 6884912"/>
              <a:gd name="connsiteY61" fmla="*/ 194605 h 1161397"/>
              <a:gd name="connsiteX62" fmla="*/ 3830398 w 6884912"/>
              <a:gd name="connsiteY62" fmla="*/ 188383 h 1161397"/>
              <a:gd name="connsiteX63" fmla="*/ 3834360 w 6884912"/>
              <a:gd name="connsiteY63" fmla="*/ 188992 h 1161397"/>
              <a:gd name="connsiteX64" fmla="*/ 3843715 w 6884912"/>
              <a:gd name="connsiteY64" fmla="*/ 188752 h 1161397"/>
              <a:gd name="connsiteX65" fmla="*/ 3842609 w 6884912"/>
              <a:gd name="connsiteY65" fmla="*/ 197386 h 1161397"/>
              <a:gd name="connsiteX66" fmla="*/ 3853961 w 6884912"/>
              <a:gd name="connsiteY66" fmla="*/ 213380 h 1161397"/>
              <a:gd name="connsiteX67" fmla="*/ 3907640 w 6884912"/>
              <a:gd name="connsiteY67" fmla="*/ 207568 h 1161397"/>
              <a:gd name="connsiteX68" fmla="*/ 3910449 w 6884912"/>
              <a:gd name="connsiteY68" fmla="*/ 197808 h 1161397"/>
              <a:gd name="connsiteX69" fmla="*/ 3917197 w 6884912"/>
              <a:gd name="connsiteY69" fmla="*/ 196121 h 1161397"/>
              <a:gd name="connsiteX70" fmla="*/ 3922400 w 6884912"/>
              <a:gd name="connsiteY70" fmla="*/ 205056 h 1161397"/>
              <a:gd name="connsiteX71" fmla="*/ 4013061 w 6884912"/>
              <a:gd name="connsiteY71" fmla="*/ 224874 h 1161397"/>
              <a:gd name="connsiteX72" fmla="*/ 4220717 w 6884912"/>
              <a:gd name="connsiteY72" fmla="*/ 192946 h 1161397"/>
              <a:gd name="connsiteX73" fmla="*/ 4228802 w 6884912"/>
              <a:gd name="connsiteY73" fmla="*/ 201468 h 1161397"/>
              <a:gd name="connsiteX74" fmla="*/ 4289361 w 6884912"/>
              <a:gd name="connsiteY74" fmla="*/ 196642 h 1161397"/>
              <a:gd name="connsiteX75" fmla="*/ 4498913 w 6884912"/>
              <a:gd name="connsiteY75" fmla="*/ 118915 h 1161397"/>
              <a:gd name="connsiteX76" fmla="*/ 4617330 w 6884912"/>
              <a:gd name="connsiteY76" fmla="*/ 111163 h 1161397"/>
              <a:gd name="connsiteX77" fmla="*/ 4659778 w 6884912"/>
              <a:gd name="connsiteY77" fmla="*/ 118219 h 1161397"/>
              <a:gd name="connsiteX78" fmla="*/ 4730870 w 6884912"/>
              <a:gd name="connsiteY78" fmla="*/ 129432 h 1161397"/>
              <a:gd name="connsiteX79" fmla="*/ 4844073 w 6884912"/>
              <a:gd name="connsiteY79" fmla="*/ 161768 h 1161397"/>
              <a:gd name="connsiteX80" fmla="*/ 4856454 w 6884912"/>
              <a:gd name="connsiteY80" fmla="*/ 130488 h 1161397"/>
              <a:gd name="connsiteX81" fmla="*/ 4920038 w 6884912"/>
              <a:gd name="connsiteY81" fmla="*/ 140418 h 1161397"/>
              <a:gd name="connsiteX82" fmla="*/ 5016639 w 6884912"/>
              <a:gd name="connsiteY82" fmla="*/ 158905 h 1161397"/>
              <a:gd name="connsiteX83" fmla="*/ 5072009 w 6884912"/>
              <a:gd name="connsiteY83" fmla="*/ 161502 h 1161397"/>
              <a:gd name="connsiteX84" fmla="*/ 5223626 w 6884912"/>
              <a:gd name="connsiteY84" fmla="*/ 177356 h 1161397"/>
              <a:gd name="connsiteX85" fmla="*/ 5375773 w 6884912"/>
              <a:gd name="connsiteY85" fmla="*/ 199913 h 1161397"/>
              <a:gd name="connsiteX86" fmla="*/ 5467502 w 6884912"/>
              <a:gd name="connsiteY86" fmla="*/ 250963 h 1161397"/>
              <a:gd name="connsiteX87" fmla="*/ 5592395 w 6884912"/>
              <a:gd name="connsiteY87" fmla="*/ 265434 h 1161397"/>
              <a:gd name="connsiteX88" fmla="*/ 5613532 w 6884912"/>
              <a:gd name="connsiteY88" fmla="*/ 273379 h 1161397"/>
              <a:gd name="connsiteX89" fmla="*/ 5642173 w 6884912"/>
              <a:gd name="connsiteY89" fmla="*/ 266904 h 1161397"/>
              <a:gd name="connsiteX90" fmla="*/ 5756910 w 6884912"/>
              <a:gd name="connsiteY90" fmla="*/ 239211 h 1161397"/>
              <a:gd name="connsiteX91" fmla="*/ 5846667 w 6884912"/>
              <a:gd name="connsiteY91" fmla="*/ 201786 h 1161397"/>
              <a:gd name="connsiteX92" fmla="*/ 5960732 w 6884912"/>
              <a:gd name="connsiteY92" fmla="*/ 220708 h 1161397"/>
              <a:gd name="connsiteX93" fmla="*/ 6029542 w 6884912"/>
              <a:gd name="connsiteY93" fmla="*/ 210339 h 1161397"/>
              <a:gd name="connsiteX94" fmla="*/ 6141123 w 6884912"/>
              <a:gd name="connsiteY94" fmla="*/ 159923 h 1161397"/>
              <a:gd name="connsiteX95" fmla="*/ 6290640 w 6884912"/>
              <a:gd name="connsiteY95" fmla="*/ 167441 h 1161397"/>
              <a:gd name="connsiteX96" fmla="*/ 6322806 w 6884912"/>
              <a:gd name="connsiteY96" fmla="*/ 213293 h 1161397"/>
              <a:gd name="connsiteX97" fmla="*/ 6380420 w 6884912"/>
              <a:gd name="connsiteY97" fmla="*/ 173195 h 1161397"/>
              <a:gd name="connsiteX98" fmla="*/ 6507891 w 6884912"/>
              <a:gd name="connsiteY98" fmla="*/ 118474 h 1161397"/>
              <a:gd name="connsiteX99" fmla="*/ 6571807 w 6884912"/>
              <a:gd name="connsiteY99" fmla="*/ 98636 h 1161397"/>
              <a:gd name="connsiteX100" fmla="*/ 6671880 w 6884912"/>
              <a:gd name="connsiteY100" fmla="*/ 82931 h 1161397"/>
              <a:gd name="connsiteX101" fmla="*/ 6702266 w 6884912"/>
              <a:gd name="connsiteY101" fmla="*/ 75470 h 1161397"/>
              <a:gd name="connsiteX102" fmla="*/ 6845802 w 6884912"/>
              <a:gd name="connsiteY102" fmla="*/ 24496 h 1161397"/>
              <a:gd name="connsiteX103" fmla="*/ 6884912 w 6884912"/>
              <a:gd name="connsiteY103"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11320 h 1161397"/>
              <a:gd name="connsiteX5" fmla="*/ 213420 w 6884912"/>
              <a:gd name="connsiteY5" fmla="*/ 1056868 h 1161397"/>
              <a:gd name="connsiteX6" fmla="*/ 454970 w 6884912"/>
              <a:gd name="connsiteY6" fmla="*/ 1023343 h 1161397"/>
              <a:gd name="connsiteX7" fmla="*/ 548162 w 6884912"/>
              <a:gd name="connsiteY7" fmla="*/ 984908 h 1161397"/>
              <a:gd name="connsiteX8" fmla="*/ 651408 w 6884912"/>
              <a:gd name="connsiteY8" fmla="*/ 984938 h 1161397"/>
              <a:gd name="connsiteX9" fmla="*/ 723108 w 6884912"/>
              <a:gd name="connsiteY9" fmla="*/ 941904 h 1161397"/>
              <a:gd name="connsiteX10" fmla="*/ 797699 w 6884912"/>
              <a:gd name="connsiteY10" fmla="*/ 931362 h 1161397"/>
              <a:gd name="connsiteX11" fmla="*/ 843359 w 6884912"/>
              <a:gd name="connsiteY11" fmla="*/ 910894 h 1161397"/>
              <a:gd name="connsiteX12" fmla="*/ 965215 w 6884912"/>
              <a:gd name="connsiteY12" fmla="*/ 846701 h 1161397"/>
              <a:gd name="connsiteX13" fmla="*/ 1085080 w 6884912"/>
              <a:gd name="connsiteY13" fmla="*/ 776086 h 1161397"/>
              <a:gd name="connsiteX14" fmla="*/ 1131224 w 6884912"/>
              <a:gd name="connsiteY14" fmla="*/ 706160 h 1161397"/>
              <a:gd name="connsiteX15" fmla="*/ 1138051 w 6884912"/>
              <a:gd name="connsiteY15" fmla="*/ 702034 h 1161397"/>
              <a:gd name="connsiteX16" fmla="*/ 1158800 w 6884912"/>
              <a:gd name="connsiteY16" fmla="*/ 700004 h 1161397"/>
              <a:gd name="connsiteX17" fmla="*/ 1166947 w 6884912"/>
              <a:gd name="connsiteY17" fmla="*/ 700762 h 1161397"/>
              <a:gd name="connsiteX18" fmla="*/ 1178135 w 6884912"/>
              <a:gd name="connsiteY18" fmla="*/ 698631 h 1161397"/>
              <a:gd name="connsiteX19" fmla="*/ 1178301 w 6884912"/>
              <a:gd name="connsiteY19" fmla="*/ 698094 h 1161397"/>
              <a:gd name="connsiteX20" fmla="*/ 1242716 w 6884912"/>
              <a:gd name="connsiteY20" fmla="*/ 698052 h 1161397"/>
              <a:gd name="connsiteX21" fmla="*/ 1299977 w 6884912"/>
              <a:gd name="connsiteY21" fmla="*/ 639196 h 1161397"/>
              <a:gd name="connsiteX22" fmla="*/ 1326190 w 6884912"/>
              <a:gd name="connsiteY22" fmla="*/ 625955 h 1161397"/>
              <a:gd name="connsiteX23" fmla="*/ 1339600 w 6884912"/>
              <a:gd name="connsiteY23" fmla="*/ 616295 h 1161397"/>
              <a:gd name="connsiteX24" fmla="*/ 1340054 w 6884912"/>
              <a:gd name="connsiteY24" fmla="*/ 614022 h 1161397"/>
              <a:gd name="connsiteX25" fmla="*/ 1391606 w 6884912"/>
              <a:gd name="connsiteY25" fmla="*/ 615229 h 1161397"/>
              <a:gd name="connsiteX26" fmla="*/ 1397565 w 6884912"/>
              <a:gd name="connsiteY26" fmla="*/ 611490 h 1161397"/>
              <a:gd name="connsiteX27" fmla="*/ 1432302 w 6884912"/>
              <a:gd name="connsiteY27" fmla="*/ 617267 h 1161397"/>
              <a:gd name="connsiteX28" fmla="*/ 1449644 w 6884912"/>
              <a:gd name="connsiteY28" fmla="*/ 617591 h 1161397"/>
              <a:gd name="connsiteX29" fmla="*/ 1455793 w 6884912"/>
              <a:gd name="connsiteY29" fmla="*/ 623174 h 1161397"/>
              <a:gd name="connsiteX30" fmla="*/ 1480758 w 6884912"/>
              <a:gd name="connsiteY30" fmla="*/ 620863 h 1161397"/>
              <a:gd name="connsiteX31" fmla="*/ 1483154 w 6884912"/>
              <a:gd name="connsiteY31" fmla="*/ 618527 h 1161397"/>
              <a:gd name="connsiteX32" fmla="*/ 1505495 w 6884912"/>
              <a:gd name="connsiteY32" fmla="*/ 624325 h 1161397"/>
              <a:gd name="connsiteX33" fmla="*/ 1526340 w 6884912"/>
              <a:gd name="connsiteY33" fmla="*/ 638496 h 1161397"/>
              <a:gd name="connsiteX34" fmla="*/ 1731986 w 6884912"/>
              <a:gd name="connsiteY34" fmla="*/ 589682 h 1161397"/>
              <a:gd name="connsiteX35" fmla="*/ 1927935 w 6884912"/>
              <a:gd name="connsiteY35" fmla="*/ 628540 h 1161397"/>
              <a:gd name="connsiteX36" fmla="*/ 2039075 w 6884912"/>
              <a:gd name="connsiteY36" fmla="*/ 599964 h 1161397"/>
              <a:gd name="connsiteX37" fmla="*/ 2066980 w 6884912"/>
              <a:gd name="connsiteY37" fmla="*/ 550413 h 1161397"/>
              <a:gd name="connsiteX38" fmla="*/ 2352236 w 6884912"/>
              <a:gd name="connsiteY38" fmla="*/ 519602 h 1161397"/>
              <a:gd name="connsiteX39" fmla="*/ 2420791 w 6884912"/>
              <a:gd name="connsiteY39" fmla="*/ 492826 h 1161397"/>
              <a:gd name="connsiteX40" fmla="*/ 2489932 w 6884912"/>
              <a:gd name="connsiteY40" fmla="*/ 507864 h 1161397"/>
              <a:gd name="connsiteX41" fmla="*/ 2512917 w 6884912"/>
              <a:gd name="connsiteY41" fmla="*/ 489127 h 1161397"/>
              <a:gd name="connsiteX42" fmla="*/ 2516783 w 6884912"/>
              <a:gd name="connsiteY42" fmla="*/ 485473 h 1161397"/>
              <a:gd name="connsiteX43" fmla="*/ 2534360 w 6884912"/>
              <a:gd name="connsiteY43" fmla="*/ 480064 h 1161397"/>
              <a:gd name="connsiteX44" fmla="*/ 2536691 w 6884912"/>
              <a:gd name="connsiteY44" fmla="*/ 467018 h 1161397"/>
              <a:gd name="connsiteX45" fmla="*/ 2561265 w 6884912"/>
              <a:gd name="connsiteY45" fmla="*/ 450623 h 1161397"/>
              <a:gd name="connsiteX46" fmla="*/ 2594349 w 6884912"/>
              <a:gd name="connsiteY46" fmla="*/ 443884 h 1161397"/>
              <a:gd name="connsiteX47" fmla="*/ 2754324 w 6884912"/>
              <a:gd name="connsiteY47" fmla="*/ 424766 h 1161397"/>
              <a:gd name="connsiteX48" fmla="*/ 2848470 w 6884912"/>
              <a:gd name="connsiteY48" fmla="*/ 405966 h 1161397"/>
              <a:gd name="connsiteX49" fmla="*/ 2881772 w 6884912"/>
              <a:gd name="connsiteY49" fmla="*/ 387260 h 1161397"/>
              <a:gd name="connsiteX50" fmla="*/ 2929932 w 6884912"/>
              <a:gd name="connsiteY50" fmla="*/ 368912 h 1161397"/>
              <a:gd name="connsiteX51" fmla="*/ 3013020 w 6884912"/>
              <a:gd name="connsiteY51" fmla="*/ 327578 h 1161397"/>
              <a:gd name="connsiteX52" fmla="*/ 3222191 w 6884912"/>
              <a:gd name="connsiteY52" fmla="*/ 307887 h 1161397"/>
              <a:gd name="connsiteX53" fmla="*/ 3227953 w 6884912"/>
              <a:gd name="connsiteY53" fmla="*/ 297650 h 1161397"/>
              <a:gd name="connsiteX54" fmla="*/ 3510042 w 6884912"/>
              <a:gd name="connsiteY54" fmla="*/ 311820 h 1161397"/>
              <a:gd name="connsiteX55" fmla="*/ 3626773 w 6884912"/>
              <a:gd name="connsiteY55" fmla="*/ 290452 h 1161397"/>
              <a:gd name="connsiteX56" fmla="*/ 3666217 w 6884912"/>
              <a:gd name="connsiteY56" fmla="*/ 273255 h 1161397"/>
              <a:gd name="connsiteX57" fmla="*/ 3732427 w 6884912"/>
              <a:gd name="connsiteY57" fmla="*/ 245039 h 1161397"/>
              <a:gd name="connsiteX58" fmla="*/ 3777022 w 6884912"/>
              <a:gd name="connsiteY58" fmla="*/ 200276 h 1161397"/>
              <a:gd name="connsiteX59" fmla="*/ 3791246 w 6884912"/>
              <a:gd name="connsiteY59" fmla="*/ 189996 h 1161397"/>
              <a:gd name="connsiteX60" fmla="*/ 3819864 w 6884912"/>
              <a:gd name="connsiteY60" fmla="*/ 194605 h 1161397"/>
              <a:gd name="connsiteX61" fmla="*/ 3830398 w 6884912"/>
              <a:gd name="connsiteY61" fmla="*/ 188383 h 1161397"/>
              <a:gd name="connsiteX62" fmla="*/ 3834360 w 6884912"/>
              <a:gd name="connsiteY62" fmla="*/ 188992 h 1161397"/>
              <a:gd name="connsiteX63" fmla="*/ 3843715 w 6884912"/>
              <a:gd name="connsiteY63" fmla="*/ 188752 h 1161397"/>
              <a:gd name="connsiteX64" fmla="*/ 3842609 w 6884912"/>
              <a:gd name="connsiteY64" fmla="*/ 197386 h 1161397"/>
              <a:gd name="connsiteX65" fmla="*/ 3853961 w 6884912"/>
              <a:gd name="connsiteY65" fmla="*/ 213380 h 1161397"/>
              <a:gd name="connsiteX66" fmla="*/ 3907640 w 6884912"/>
              <a:gd name="connsiteY66" fmla="*/ 207568 h 1161397"/>
              <a:gd name="connsiteX67" fmla="*/ 3910449 w 6884912"/>
              <a:gd name="connsiteY67" fmla="*/ 197808 h 1161397"/>
              <a:gd name="connsiteX68" fmla="*/ 3917197 w 6884912"/>
              <a:gd name="connsiteY68" fmla="*/ 196121 h 1161397"/>
              <a:gd name="connsiteX69" fmla="*/ 3922400 w 6884912"/>
              <a:gd name="connsiteY69" fmla="*/ 205056 h 1161397"/>
              <a:gd name="connsiteX70" fmla="*/ 4013061 w 6884912"/>
              <a:gd name="connsiteY70" fmla="*/ 224874 h 1161397"/>
              <a:gd name="connsiteX71" fmla="*/ 4220717 w 6884912"/>
              <a:gd name="connsiteY71" fmla="*/ 192946 h 1161397"/>
              <a:gd name="connsiteX72" fmla="*/ 4228802 w 6884912"/>
              <a:gd name="connsiteY72" fmla="*/ 201468 h 1161397"/>
              <a:gd name="connsiteX73" fmla="*/ 4289361 w 6884912"/>
              <a:gd name="connsiteY73" fmla="*/ 196642 h 1161397"/>
              <a:gd name="connsiteX74" fmla="*/ 4498913 w 6884912"/>
              <a:gd name="connsiteY74" fmla="*/ 118915 h 1161397"/>
              <a:gd name="connsiteX75" fmla="*/ 4617330 w 6884912"/>
              <a:gd name="connsiteY75" fmla="*/ 111163 h 1161397"/>
              <a:gd name="connsiteX76" fmla="*/ 4659778 w 6884912"/>
              <a:gd name="connsiteY76" fmla="*/ 118219 h 1161397"/>
              <a:gd name="connsiteX77" fmla="*/ 4730870 w 6884912"/>
              <a:gd name="connsiteY77" fmla="*/ 129432 h 1161397"/>
              <a:gd name="connsiteX78" fmla="*/ 4844073 w 6884912"/>
              <a:gd name="connsiteY78" fmla="*/ 161768 h 1161397"/>
              <a:gd name="connsiteX79" fmla="*/ 4856454 w 6884912"/>
              <a:gd name="connsiteY79" fmla="*/ 130488 h 1161397"/>
              <a:gd name="connsiteX80" fmla="*/ 4920038 w 6884912"/>
              <a:gd name="connsiteY80" fmla="*/ 140418 h 1161397"/>
              <a:gd name="connsiteX81" fmla="*/ 5016639 w 6884912"/>
              <a:gd name="connsiteY81" fmla="*/ 158905 h 1161397"/>
              <a:gd name="connsiteX82" fmla="*/ 5072009 w 6884912"/>
              <a:gd name="connsiteY82" fmla="*/ 161502 h 1161397"/>
              <a:gd name="connsiteX83" fmla="*/ 5223626 w 6884912"/>
              <a:gd name="connsiteY83" fmla="*/ 177356 h 1161397"/>
              <a:gd name="connsiteX84" fmla="*/ 5375773 w 6884912"/>
              <a:gd name="connsiteY84" fmla="*/ 199913 h 1161397"/>
              <a:gd name="connsiteX85" fmla="*/ 5467502 w 6884912"/>
              <a:gd name="connsiteY85" fmla="*/ 250963 h 1161397"/>
              <a:gd name="connsiteX86" fmla="*/ 5592395 w 6884912"/>
              <a:gd name="connsiteY86" fmla="*/ 265434 h 1161397"/>
              <a:gd name="connsiteX87" fmla="*/ 5613532 w 6884912"/>
              <a:gd name="connsiteY87" fmla="*/ 273379 h 1161397"/>
              <a:gd name="connsiteX88" fmla="*/ 5642173 w 6884912"/>
              <a:gd name="connsiteY88" fmla="*/ 266904 h 1161397"/>
              <a:gd name="connsiteX89" fmla="*/ 5756910 w 6884912"/>
              <a:gd name="connsiteY89" fmla="*/ 239211 h 1161397"/>
              <a:gd name="connsiteX90" fmla="*/ 5846667 w 6884912"/>
              <a:gd name="connsiteY90" fmla="*/ 201786 h 1161397"/>
              <a:gd name="connsiteX91" fmla="*/ 5960732 w 6884912"/>
              <a:gd name="connsiteY91" fmla="*/ 220708 h 1161397"/>
              <a:gd name="connsiteX92" fmla="*/ 6029542 w 6884912"/>
              <a:gd name="connsiteY92" fmla="*/ 210339 h 1161397"/>
              <a:gd name="connsiteX93" fmla="*/ 6141123 w 6884912"/>
              <a:gd name="connsiteY93" fmla="*/ 159923 h 1161397"/>
              <a:gd name="connsiteX94" fmla="*/ 6290640 w 6884912"/>
              <a:gd name="connsiteY94" fmla="*/ 167441 h 1161397"/>
              <a:gd name="connsiteX95" fmla="*/ 6322806 w 6884912"/>
              <a:gd name="connsiteY95" fmla="*/ 213293 h 1161397"/>
              <a:gd name="connsiteX96" fmla="*/ 6380420 w 6884912"/>
              <a:gd name="connsiteY96" fmla="*/ 173195 h 1161397"/>
              <a:gd name="connsiteX97" fmla="*/ 6507891 w 6884912"/>
              <a:gd name="connsiteY97" fmla="*/ 118474 h 1161397"/>
              <a:gd name="connsiteX98" fmla="*/ 6571807 w 6884912"/>
              <a:gd name="connsiteY98" fmla="*/ 98636 h 1161397"/>
              <a:gd name="connsiteX99" fmla="*/ 6671880 w 6884912"/>
              <a:gd name="connsiteY99" fmla="*/ 82931 h 1161397"/>
              <a:gd name="connsiteX100" fmla="*/ 6702266 w 6884912"/>
              <a:gd name="connsiteY100" fmla="*/ 75470 h 1161397"/>
              <a:gd name="connsiteX101" fmla="*/ 6845802 w 6884912"/>
              <a:gd name="connsiteY101" fmla="*/ 24496 h 1161397"/>
              <a:gd name="connsiteX102" fmla="*/ 6884912 w 6884912"/>
              <a:gd name="connsiteY102"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11320 h 1161397"/>
              <a:gd name="connsiteX5" fmla="*/ 213420 w 6884912"/>
              <a:gd name="connsiteY5" fmla="*/ 1056868 h 1161397"/>
              <a:gd name="connsiteX6" fmla="*/ 454970 w 6884912"/>
              <a:gd name="connsiteY6" fmla="*/ 1023343 h 1161397"/>
              <a:gd name="connsiteX7" fmla="*/ 548162 w 6884912"/>
              <a:gd name="connsiteY7" fmla="*/ 984908 h 1161397"/>
              <a:gd name="connsiteX8" fmla="*/ 651408 w 6884912"/>
              <a:gd name="connsiteY8" fmla="*/ 984938 h 1161397"/>
              <a:gd name="connsiteX9" fmla="*/ 723108 w 6884912"/>
              <a:gd name="connsiteY9" fmla="*/ 941904 h 1161397"/>
              <a:gd name="connsiteX10" fmla="*/ 797699 w 6884912"/>
              <a:gd name="connsiteY10" fmla="*/ 931362 h 1161397"/>
              <a:gd name="connsiteX11" fmla="*/ 843359 w 6884912"/>
              <a:gd name="connsiteY11" fmla="*/ 910894 h 1161397"/>
              <a:gd name="connsiteX12" fmla="*/ 965215 w 6884912"/>
              <a:gd name="connsiteY12" fmla="*/ 846701 h 1161397"/>
              <a:gd name="connsiteX13" fmla="*/ 1085080 w 6884912"/>
              <a:gd name="connsiteY13" fmla="*/ 776086 h 1161397"/>
              <a:gd name="connsiteX14" fmla="*/ 1131224 w 6884912"/>
              <a:gd name="connsiteY14" fmla="*/ 706160 h 1161397"/>
              <a:gd name="connsiteX15" fmla="*/ 1138051 w 6884912"/>
              <a:gd name="connsiteY15" fmla="*/ 702034 h 1161397"/>
              <a:gd name="connsiteX16" fmla="*/ 1166947 w 6884912"/>
              <a:gd name="connsiteY16" fmla="*/ 700762 h 1161397"/>
              <a:gd name="connsiteX17" fmla="*/ 1178135 w 6884912"/>
              <a:gd name="connsiteY17" fmla="*/ 698631 h 1161397"/>
              <a:gd name="connsiteX18" fmla="*/ 1178301 w 6884912"/>
              <a:gd name="connsiteY18" fmla="*/ 698094 h 1161397"/>
              <a:gd name="connsiteX19" fmla="*/ 1242716 w 6884912"/>
              <a:gd name="connsiteY19" fmla="*/ 698052 h 1161397"/>
              <a:gd name="connsiteX20" fmla="*/ 1299977 w 6884912"/>
              <a:gd name="connsiteY20" fmla="*/ 639196 h 1161397"/>
              <a:gd name="connsiteX21" fmla="*/ 1326190 w 6884912"/>
              <a:gd name="connsiteY21" fmla="*/ 625955 h 1161397"/>
              <a:gd name="connsiteX22" fmla="*/ 1339600 w 6884912"/>
              <a:gd name="connsiteY22" fmla="*/ 616295 h 1161397"/>
              <a:gd name="connsiteX23" fmla="*/ 1340054 w 6884912"/>
              <a:gd name="connsiteY23" fmla="*/ 614022 h 1161397"/>
              <a:gd name="connsiteX24" fmla="*/ 1391606 w 6884912"/>
              <a:gd name="connsiteY24" fmla="*/ 615229 h 1161397"/>
              <a:gd name="connsiteX25" fmla="*/ 1397565 w 6884912"/>
              <a:gd name="connsiteY25" fmla="*/ 611490 h 1161397"/>
              <a:gd name="connsiteX26" fmla="*/ 1432302 w 6884912"/>
              <a:gd name="connsiteY26" fmla="*/ 617267 h 1161397"/>
              <a:gd name="connsiteX27" fmla="*/ 1449644 w 6884912"/>
              <a:gd name="connsiteY27" fmla="*/ 617591 h 1161397"/>
              <a:gd name="connsiteX28" fmla="*/ 1455793 w 6884912"/>
              <a:gd name="connsiteY28" fmla="*/ 623174 h 1161397"/>
              <a:gd name="connsiteX29" fmla="*/ 1480758 w 6884912"/>
              <a:gd name="connsiteY29" fmla="*/ 620863 h 1161397"/>
              <a:gd name="connsiteX30" fmla="*/ 1483154 w 6884912"/>
              <a:gd name="connsiteY30" fmla="*/ 618527 h 1161397"/>
              <a:gd name="connsiteX31" fmla="*/ 1505495 w 6884912"/>
              <a:gd name="connsiteY31" fmla="*/ 624325 h 1161397"/>
              <a:gd name="connsiteX32" fmla="*/ 1526340 w 6884912"/>
              <a:gd name="connsiteY32" fmla="*/ 638496 h 1161397"/>
              <a:gd name="connsiteX33" fmla="*/ 1731986 w 6884912"/>
              <a:gd name="connsiteY33" fmla="*/ 589682 h 1161397"/>
              <a:gd name="connsiteX34" fmla="*/ 1927935 w 6884912"/>
              <a:gd name="connsiteY34" fmla="*/ 628540 h 1161397"/>
              <a:gd name="connsiteX35" fmla="*/ 2039075 w 6884912"/>
              <a:gd name="connsiteY35" fmla="*/ 599964 h 1161397"/>
              <a:gd name="connsiteX36" fmla="*/ 2066980 w 6884912"/>
              <a:gd name="connsiteY36" fmla="*/ 550413 h 1161397"/>
              <a:gd name="connsiteX37" fmla="*/ 2352236 w 6884912"/>
              <a:gd name="connsiteY37" fmla="*/ 519602 h 1161397"/>
              <a:gd name="connsiteX38" fmla="*/ 2420791 w 6884912"/>
              <a:gd name="connsiteY38" fmla="*/ 492826 h 1161397"/>
              <a:gd name="connsiteX39" fmla="*/ 2489932 w 6884912"/>
              <a:gd name="connsiteY39" fmla="*/ 507864 h 1161397"/>
              <a:gd name="connsiteX40" fmla="*/ 2512917 w 6884912"/>
              <a:gd name="connsiteY40" fmla="*/ 489127 h 1161397"/>
              <a:gd name="connsiteX41" fmla="*/ 2516783 w 6884912"/>
              <a:gd name="connsiteY41" fmla="*/ 485473 h 1161397"/>
              <a:gd name="connsiteX42" fmla="*/ 2534360 w 6884912"/>
              <a:gd name="connsiteY42" fmla="*/ 480064 h 1161397"/>
              <a:gd name="connsiteX43" fmla="*/ 2536691 w 6884912"/>
              <a:gd name="connsiteY43" fmla="*/ 467018 h 1161397"/>
              <a:gd name="connsiteX44" fmla="*/ 2561265 w 6884912"/>
              <a:gd name="connsiteY44" fmla="*/ 450623 h 1161397"/>
              <a:gd name="connsiteX45" fmla="*/ 2594349 w 6884912"/>
              <a:gd name="connsiteY45" fmla="*/ 443884 h 1161397"/>
              <a:gd name="connsiteX46" fmla="*/ 2754324 w 6884912"/>
              <a:gd name="connsiteY46" fmla="*/ 424766 h 1161397"/>
              <a:gd name="connsiteX47" fmla="*/ 2848470 w 6884912"/>
              <a:gd name="connsiteY47" fmla="*/ 405966 h 1161397"/>
              <a:gd name="connsiteX48" fmla="*/ 2881772 w 6884912"/>
              <a:gd name="connsiteY48" fmla="*/ 387260 h 1161397"/>
              <a:gd name="connsiteX49" fmla="*/ 2929932 w 6884912"/>
              <a:gd name="connsiteY49" fmla="*/ 368912 h 1161397"/>
              <a:gd name="connsiteX50" fmla="*/ 3013020 w 6884912"/>
              <a:gd name="connsiteY50" fmla="*/ 327578 h 1161397"/>
              <a:gd name="connsiteX51" fmla="*/ 3222191 w 6884912"/>
              <a:gd name="connsiteY51" fmla="*/ 307887 h 1161397"/>
              <a:gd name="connsiteX52" fmla="*/ 3227953 w 6884912"/>
              <a:gd name="connsiteY52" fmla="*/ 297650 h 1161397"/>
              <a:gd name="connsiteX53" fmla="*/ 3510042 w 6884912"/>
              <a:gd name="connsiteY53" fmla="*/ 311820 h 1161397"/>
              <a:gd name="connsiteX54" fmla="*/ 3626773 w 6884912"/>
              <a:gd name="connsiteY54" fmla="*/ 290452 h 1161397"/>
              <a:gd name="connsiteX55" fmla="*/ 3666217 w 6884912"/>
              <a:gd name="connsiteY55" fmla="*/ 273255 h 1161397"/>
              <a:gd name="connsiteX56" fmla="*/ 3732427 w 6884912"/>
              <a:gd name="connsiteY56" fmla="*/ 245039 h 1161397"/>
              <a:gd name="connsiteX57" fmla="*/ 3777022 w 6884912"/>
              <a:gd name="connsiteY57" fmla="*/ 200276 h 1161397"/>
              <a:gd name="connsiteX58" fmla="*/ 3791246 w 6884912"/>
              <a:gd name="connsiteY58" fmla="*/ 189996 h 1161397"/>
              <a:gd name="connsiteX59" fmla="*/ 3819864 w 6884912"/>
              <a:gd name="connsiteY59" fmla="*/ 194605 h 1161397"/>
              <a:gd name="connsiteX60" fmla="*/ 3830398 w 6884912"/>
              <a:gd name="connsiteY60" fmla="*/ 188383 h 1161397"/>
              <a:gd name="connsiteX61" fmla="*/ 3834360 w 6884912"/>
              <a:gd name="connsiteY61" fmla="*/ 188992 h 1161397"/>
              <a:gd name="connsiteX62" fmla="*/ 3843715 w 6884912"/>
              <a:gd name="connsiteY62" fmla="*/ 188752 h 1161397"/>
              <a:gd name="connsiteX63" fmla="*/ 3842609 w 6884912"/>
              <a:gd name="connsiteY63" fmla="*/ 197386 h 1161397"/>
              <a:gd name="connsiteX64" fmla="*/ 3853961 w 6884912"/>
              <a:gd name="connsiteY64" fmla="*/ 213380 h 1161397"/>
              <a:gd name="connsiteX65" fmla="*/ 3907640 w 6884912"/>
              <a:gd name="connsiteY65" fmla="*/ 207568 h 1161397"/>
              <a:gd name="connsiteX66" fmla="*/ 3910449 w 6884912"/>
              <a:gd name="connsiteY66" fmla="*/ 197808 h 1161397"/>
              <a:gd name="connsiteX67" fmla="*/ 3917197 w 6884912"/>
              <a:gd name="connsiteY67" fmla="*/ 196121 h 1161397"/>
              <a:gd name="connsiteX68" fmla="*/ 3922400 w 6884912"/>
              <a:gd name="connsiteY68" fmla="*/ 205056 h 1161397"/>
              <a:gd name="connsiteX69" fmla="*/ 4013061 w 6884912"/>
              <a:gd name="connsiteY69" fmla="*/ 224874 h 1161397"/>
              <a:gd name="connsiteX70" fmla="*/ 4220717 w 6884912"/>
              <a:gd name="connsiteY70" fmla="*/ 192946 h 1161397"/>
              <a:gd name="connsiteX71" fmla="*/ 4228802 w 6884912"/>
              <a:gd name="connsiteY71" fmla="*/ 201468 h 1161397"/>
              <a:gd name="connsiteX72" fmla="*/ 4289361 w 6884912"/>
              <a:gd name="connsiteY72" fmla="*/ 196642 h 1161397"/>
              <a:gd name="connsiteX73" fmla="*/ 4498913 w 6884912"/>
              <a:gd name="connsiteY73" fmla="*/ 118915 h 1161397"/>
              <a:gd name="connsiteX74" fmla="*/ 4617330 w 6884912"/>
              <a:gd name="connsiteY74" fmla="*/ 111163 h 1161397"/>
              <a:gd name="connsiteX75" fmla="*/ 4659778 w 6884912"/>
              <a:gd name="connsiteY75" fmla="*/ 118219 h 1161397"/>
              <a:gd name="connsiteX76" fmla="*/ 4730870 w 6884912"/>
              <a:gd name="connsiteY76" fmla="*/ 129432 h 1161397"/>
              <a:gd name="connsiteX77" fmla="*/ 4844073 w 6884912"/>
              <a:gd name="connsiteY77" fmla="*/ 161768 h 1161397"/>
              <a:gd name="connsiteX78" fmla="*/ 4856454 w 6884912"/>
              <a:gd name="connsiteY78" fmla="*/ 130488 h 1161397"/>
              <a:gd name="connsiteX79" fmla="*/ 4920038 w 6884912"/>
              <a:gd name="connsiteY79" fmla="*/ 140418 h 1161397"/>
              <a:gd name="connsiteX80" fmla="*/ 5016639 w 6884912"/>
              <a:gd name="connsiteY80" fmla="*/ 158905 h 1161397"/>
              <a:gd name="connsiteX81" fmla="*/ 5072009 w 6884912"/>
              <a:gd name="connsiteY81" fmla="*/ 161502 h 1161397"/>
              <a:gd name="connsiteX82" fmla="*/ 5223626 w 6884912"/>
              <a:gd name="connsiteY82" fmla="*/ 177356 h 1161397"/>
              <a:gd name="connsiteX83" fmla="*/ 5375773 w 6884912"/>
              <a:gd name="connsiteY83" fmla="*/ 199913 h 1161397"/>
              <a:gd name="connsiteX84" fmla="*/ 5467502 w 6884912"/>
              <a:gd name="connsiteY84" fmla="*/ 250963 h 1161397"/>
              <a:gd name="connsiteX85" fmla="*/ 5592395 w 6884912"/>
              <a:gd name="connsiteY85" fmla="*/ 265434 h 1161397"/>
              <a:gd name="connsiteX86" fmla="*/ 5613532 w 6884912"/>
              <a:gd name="connsiteY86" fmla="*/ 273379 h 1161397"/>
              <a:gd name="connsiteX87" fmla="*/ 5642173 w 6884912"/>
              <a:gd name="connsiteY87" fmla="*/ 266904 h 1161397"/>
              <a:gd name="connsiteX88" fmla="*/ 5756910 w 6884912"/>
              <a:gd name="connsiteY88" fmla="*/ 239211 h 1161397"/>
              <a:gd name="connsiteX89" fmla="*/ 5846667 w 6884912"/>
              <a:gd name="connsiteY89" fmla="*/ 201786 h 1161397"/>
              <a:gd name="connsiteX90" fmla="*/ 5960732 w 6884912"/>
              <a:gd name="connsiteY90" fmla="*/ 220708 h 1161397"/>
              <a:gd name="connsiteX91" fmla="*/ 6029542 w 6884912"/>
              <a:gd name="connsiteY91" fmla="*/ 210339 h 1161397"/>
              <a:gd name="connsiteX92" fmla="*/ 6141123 w 6884912"/>
              <a:gd name="connsiteY92" fmla="*/ 159923 h 1161397"/>
              <a:gd name="connsiteX93" fmla="*/ 6290640 w 6884912"/>
              <a:gd name="connsiteY93" fmla="*/ 167441 h 1161397"/>
              <a:gd name="connsiteX94" fmla="*/ 6322806 w 6884912"/>
              <a:gd name="connsiteY94" fmla="*/ 213293 h 1161397"/>
              <a:gd name="connsiteX95" fmla="*/ 6380420 w 6884912"/>
              <a:gd name="connsiteY95" fmla="*/ 173195 h 1161397"/>
              <a:gd name="connsiteX96" fmla="*/ 6507891 w 6884912"/>
              <a:gd name="connsiteY96" fmla="*/ 118474 h 1161397"/>
              <a:gd name="connsiteX97" fmla="*/ 6571807 w 6884912"/>
              <a:gd name="connsiteY97" fmla="*/ 98636 h 1161397"/>
              <a:gd name="connsiteX98" fmla="*/ 6671880 w 6884912"/>
              <a:gd name="connsiteY98" fmla="*/ 82931 h 1161397"/>
              <a:gd name="connsiteX99" fmla="*/ 6702266 w 6884912"/>
              <a:gd name="connsiteY99" fmla="*/ 75470 h 1161397"/>
              <a:gd name="connsiteX100" fmla="*/ 6845802 w 6884912"/>
              <a:gd name="connsiteY100" fmla="*/ 24496 h 1161397"/>
              <a:gd name="connsiteX101" fmla="*/ 6884912 w 6884912"/>
              <a:gd name="connsiteY101"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11320 h 1161397"/>
              <a:gd name="connsiteX5" fmla="*/ 213420 w 6884912"/>
              <a:gd name="connsiteY5" fmla="*/ 1056868 h 1161397"/>
              <a:gd name="connsiteX6" fmla="*/ 454970 w 6884912"/>
              <a:gd name="connsiteY6" fmla="*/ 1023343 h 1161397"/>
              <a:gd name="connsiteX7" fmla="*/ 548162 w 6884912"/>
              <a:gd name="connsiteY7" fmla="*/ 984908 h 1161397"/>
              <a:gd name="connsiteX8" fmla="*/ 651408 w 6884912"/>
              <a:gd name="connsiteY8" fmla="*/ 984938 h 1161397"/>
              <a:gd name="connsiteX9" fmla="*/ 723108 w 6884912"/>
              <a:gd name="connsiteY9" fmla="*/ 941904 h 1161397"/>
              <a:gd name="connsiteX10" fmla="*/ 797699 w 6884912"/>
              <a:gd name="connsiteY10" fmla="*/ 931362 h 1161397"/>
              <a:gd name="connsiteX11" fmla="*/ 843359 w 6884912"/>
              <a:gd name="connsiteY11" fmla="*/ 910894 h 1161397"/>
              <a:gd name="connsiteX12" fmla="*/ 965215 w 6884912"/>
              <a:gd name="connsiteY12" fmla="*/ 846701 h 1161397"/>
              <a:gd name="connsiteX13" fmla="*/ 1085080 w 6884912"/>
              <a:gd name="connsiteY13" fmla="*/ 776086 h 1161397"/>
              <a:gd name="connsiteX14" fmla="*/ 1131224 w 6884912"/>
              <a:gd name="connsiteY14" fmla="*/ 706160 h 1161397"/>
              <a:gd name="connsiteX15" fmla="*/ 1138051 w 6884912"/>
              <a:gd name="connsiteY15" fmla="*/ 702034 h 1161397"/>
              <a:gd name="connsiteX16" fmla="*/ 1178135 w 6884912"/>
              <a:gd name="connsiteY16" fmla="*/ 698631 h 1161397"/>
              <a:gd name="connsiteX17" fmla="*/ 1178301 w 6884912"/>
              <a:gd name="connsiteY17" fmla="*/ 698094 h 1161397"/>
              <a:gd name="connsiteX18" fmla="*/ 1242716 w 6884912"/>
              <a:gd name="connsiteY18" fmla="*/ 698052 h 1161397"/>
              <a:gd name="connsiteX19" fmla="*/ 1299977 w 6884912"/>
              <a:gd name="connsiteY19" fmla="*/ 639196 h 1161397"/>
              <a:gd name="connsiteX20" fmla="*/ 1326190 w 6884912"/>
              <a:gd name="connsiteY20" fmla="*/ 625955 h 1161397"/>
              <a:gd name="connsiteX21" fmla="*/ 1339600 w 6884912"/>
              <a:gd name="connsiteY21" fmla="*/ 616295 h 1161397"/>
              <a:gd name="connsiteX22" fmla="*/ 1340054 w 6884912"/>
              <a:gd name="connsiteY22" fmla="*/ 614022 h 1161397"/>
              <a:gd name="connsiteX23" fmla="*/ 1391606 w 6884912"/>
              <a:gd name="connsiteY23" fmla="*/ 615229 h 1161397"/>
              <a:gd name="connsiteX24" fmla="*/ 1397565 w 6884912"/>
              <a:gd name="connsiteY24" fmla="*/ 611490 h 1161397"/>
              <a:gd name="connsiteX25" fmla="*/ 1432302 w 6884912"/>
              <a:gd name="connsiteY25" fmla="*/ 617267 h 1161397"/>
              <a:gd name="connsiteX26" fmla="*/ 1449644 w 6884912"/>
              <a:gd name="connsiteY26" fmla="*/ 617591 h 1161397"/>
              <a:gd name="connsiteX27" fmla="*/ 1455793 w 6884912"/>
              <a:gd name="connsiteY27" fmla="*/ 623174 h 1161397"/>
              <a:gd name="connsiteX28" fmla="*/ 1480758 w 6884912"/>
              <a:gd name="connsiteY28" fmla="*/ 620863 h 1161397"/>
              <a:gd name="connsiteX29" fmla="*/ 1483154 w 6884912"/>
              <a:gd name="connsiteY29" fmla="*/ 618527 h 1161397"/>
              <a:gd name="connsiteX30" fmla="*/ 1505495 w 6884912"/>
              <a:gd name="connsiteY30" fmla="*/ 624325 h 1161397"/>
              <a:gd name="connsiteX31" fmla="*/ 1526340 w 6884912"/>
              <a:gd name="connsiteY31" fmla="*/ 638496 h 1161397"/>
              <a:gd name="connsiteX32" fmla="*/ 1731986 w 6884912"/>
              <a:gd name="connsiteY32" fmla="*/ 589682 h 1161397"/>
              <a:gd name="connsiteX33" fmla="*/ 1927935 w 6884912"/>
              <a:gd name="connsiteY33" fmla="*/ 628540 h 1161397"/>
              <a:gd name="connsiteX34" fmla="*/ 2039075 w 6884912"/>
              <a:gd name="connsiteY34" fmla="*/ 599964 h 1161397"/>
              <a:gd name="connsiteX35" fmla="*/ 2066980 w 6884912"/>
              <a:gd name="connsiteY35" fmla="*/ 550413 h 1161397"/>
              <a:gd name="connsiteX36" fmla="*/ 2352236 w 6884912"/>
              <a:gd name="connsiteY36" fmla="*/ 519602 h 1161397"/>
              <a:gd name="connsiteX37" fmla="*/ 2420791 w 6884912"/>
              <a:gd name="connsiteY37" fmla="*/ 492826 h 1161397"/>
              <a:gd name="connsiteX38" fmla="*/ 2489932 w 6884912"/>
              <a:gd name="connsiteY38" fmla="*/ 507864 h 1161397"/>
              <a:gd name="connsiteX39" fmla="*/ 2512917 w 6884912"/>
              <a:gd name="connsiteY39" fmla="*/ 489127 h 1161397"/>
              <a:gd name="connsiteX40" fmla="*/ 2516783 w 6884912"/>
              <a:gd name="connsiteY40" fmla="*/ 485473 h 1161397"/>
              <a:gd name="connsiteX41" fmla="*/ 2534360 w 6884912"/>
              <a:gd name="connsiteY41" fmla="*/ 480064 h 1161397"/>
              <a:gd name="connsiteX42" fmla="*/ 2536691 w 6884912"/>
              <a:gd name="connsiteY42" fmla="*/ 467018 h 1161397"/>
              <a:gd name="connsiteX43" fmla="*/ 2561265 w 6884912"/>
              <a:gd name="connsiteY43" fmla="*/ 450623 h 1161397"/>
              <a:gd name="connsiteX44" fmla="*/ 2594349 w 6884912"/>
              <a:gd name="connsiteY44" fmla="*/ 443884 h 1161397"/>
              <a:gd name="connsiteX45" fmla="*/ 2754324 w 6884912"/>
              <a:gd name="connsiteY45" fmla="*/ 424766 h 1161397"/>
              <a:gd name="connsiteX46" fmla="*/ 2848470 w 6884912"/>
              <a:gd name="connsiteY46" fmla="*/ 405966 h 1161397"/>
              <a:gd name="connsiteX47" fmla="*/ 2881772 w 6884912"/>
              <a:gd name="connsiteY47" fmla="*/ 387260 h 1161397"/>
              <a:gd name="connsiteX48" fmla="*/ 2929932 w 6884912"/>
              <a:gd name="connsiteY48" fmla="*/ 368912 h 1161397"/>
              <a:gd name="connsiteX49" fmla="*/ 3013020 w 6884912"/>
              <a:gd name="connsiteY49" fmla="*/ 327578 h 1161397"/>
              <a:gd name="connsiteX50" fmla="*/ 3222191 w 6884912"/>
              <a:gd name="connsiteY50" fmla="*/ 307887 h 1161397"/>
              <a:gd name="connsiteX51" fmla="*/ 3227953 w 6884912"/>
              <a:gd name="connsiteY51" fmla="*/ 297650 h 1161397"/>
              <a:gd name="connsiteX52" fmla="*/ 3510042 w 6884912"/>
              <a:gd name="connsiteY52" fmla="*/ 311820 h 1161397"/>
              <a:gd name="connsiteX53" fmla="*/ 3626773 w 6884912"/>
              <a:gd name="connsiteY53" fmla="*/ 290452 h 1161397"/>
              <a:gd name="connsiteX54" fmla="*/ 3666217 w 6884912"/>
              <a:gd name="connsiteY54" fmla="*/ 273255 h 1161397"/>
              <a:gd name="connsiteX55" fmla="*/ 3732427 w 6884912"/>
              <a:gd name="connsiteY55" fmla="*/ 245039 h 1161397"/>
              <a:gd name="connsiteX56" fmla="*/ 3777022 w 6884912"/>
              <a:gd name="connsiteY56" fmla="*/ 200276 h 1161397"/>
              <a:gd name="connsiteX57" fmla="*/ 3791246 w 6884912"/>
              <a:gd name="connsiteY57" fmla="*/ 189996 h 1161397"/>
              <a:gd name="connsiteX58" fmla="*/ 3819864 w 6884912"/>
              <a:gd name="connsiteY58" fmla="*/ 194605 h 1161397"/>
              <a:gd name="connsiteX59" fmla="*/ 3830398 w 6884912"/>
              <a:gd name="connsiteY59" fmla="*/ 188383 h 1161397"/>
              <a:gd name="connsiteX60" fmla="*/ 3834360 w 6884912"/>
              <a:gd name="connsiteY60" fmla="*/ 188992 h 1161397"/>
              <a:gd name="connsiteX61" fmla="*/ 3843715 w 6884912"/>
              <a:gd name="connsiteY61" fmla="*/ 188752 h 1161397"/>
              <a:gd name="connsiteX62" fmla="*/ 3842609 w 6884912"/>
              <a:gd name="connsiteY62" fmla="*/ 197386 h 1161397"/>
              <a:gd name="connsiteX63" fmla="*/ 3853961 w 6884912"/>
              <a:gd name="connsiteY63" fmla="*/ 213380 h 1161397"/>
              <a:gd name="connsiteX64" fmla="*/ 3907640 w 6884912"/>
              <a:gd name="connsiteY64" fmla="*/ 207568 h 1161397"/>
              <a:gd name="connsiteX65" fmla="*/ 3910449 w 6884912"/>
              <a:gd name="connsiteY65" fmla="*/ 197808 h 1161397"/>
              <a:gd name="connsiteX66" fmla="*/ 3917197 w 6884912"/>
              <a:gd name="connsiteY66" fmla="*/ 196121 h 1161397"/>
              <a:gd name="connsiteX67" fmla="*/ 3922400 w 6884912"/>
              <a:gd name="connsiteY67" fmla="*/ 205056 h 1161397"/>
              <a:gd name="connsiteX68" fmla="*/ 4013061 w 6884912"/>
              <a:gd name="connsiteY68" fmla="*/ 224874 h 1161397"/>
              <a:gd name="connsiteX69" fmla="*/ 4220717 w 6884912"/>
              <a:gd name="connsiteY69" fmla="*/ 192946 h 1161397"/>
              <a:gd name="connsiteX70" fmla="*/ 4228802 w 6884912"/>
              <a:gd name="connsiteY70" fmla="*/ 201468 h 1161397"/>
              <a:gd name="connsiteX71" fmla="*/ 4289361 w 6884912"/>
              <a:gd name="connsiteY71" fmla="*/ 196642 h 1161397"/>
              <a:gd name="connsiteX72" fmla="*/ 4498913 w 6884912"/>
              <a:gd name="connsiteY72" fmla="*/ 118915 h 1161397"/>
              <a:gd name="connsiteX73" fmla="*/ 4617330 w 6884912"/>
              <a:gd name="connsiteY73" fmla="*/ 111163 h 1161397"/>
              <a:gd name="connsiteX74" fmla="*/ 4659778 w 6884912"/>
              <a:gd name="connsiteY74" fmla="*/ 118219 h 1161397"/>
              <a:gd name="connsiteX75" fmla="*/ 4730870 w 6884912"/>
              <a:gd name="connsiteY75" fmla="*/ 129432 h 1161397"/>
              <a:gd name="connsiteX76" fmla="*/ 4844073 w 6884912"/>
              <a:gd name="connsiteY76" fmla="*/ 161768 h 1161397"/>
              <a:gd name="connsiteX77" fmla="*/ 4856454 w 6884912"/>
              <a:gd name="connsiteY77" fmla="*/ 130488 h 1161397"/>
              <a:gd name="connsiteX78" fmla="*/ 4920038 w 6884912"/>
              <a:gd name="connsiteY78" fmla="*/ 140418 h 1161397"/>
              <a:gd name="connsiteX79" fmla="*/ 5016639 w 6884912"/>
              <a:gd name="connsiteY79" fmla="*/ 158905 h 1161397"/>
              <a:gd name="connsiteX80" fmla="*/ 5072009 w 6884912"/>
              <a:gd name="connsiteY80" fmla="*/ 161502 h 1161397"/>
              <a:gd name="connsiteX81" fmla="*/ 5223626 w 6884912"/>
              <a:gd name="connsiteY81" fmla="*/ 177356 h 1161397"/>
              <a:gd name="connsiteX82" fmla="*/ 5375773 w 6884912"/>
              <a:gd name="connsiteY82" fmla="*/ 199913 h 1161397"/>
              <a:gd name="connsiteX83" fmla="*/ 5467502 w 6884912"/>
              <a:gd name="connsiteY83" fmla="*/ 250963 h 1161397"/>
              <a:gd name="connsiteX84" fmla="*/ 5592395 w 6884912"/>
              <a:gd name="connsiteY84" fmla="*/ 265434 h 1161397"/>
              <a:gd name="connsiteX85" fmla="*/ 5613532 w 6884912"/>
              <a:gd name="connsiteY85" fmla="*/ 273379 h 1161397"/>
              <a:gd name="connsiteX86" fmla="*/ 5642173 w 6884912"/>
              <a:gd name="connsiteY86" fmla="*/ 266904 h 1161397"/>
              <a:gd name="connsiteX87" fmla="*/ 5756910 w 6884912"/>
              <a:gd name="connsiteY87" fmla="*/ 239211 h 1161397"/>
              <a:gd name="connsiteX88" fmla="*/ 5846667 w 6884912"/>
              <a:gd name="connsiteY88" fmla="*/ 201786 h 1161397"/>
              <a:gd name="connsiteX89" fmla="*/ 5960732 w 6884912"/>
              <a:gd name="connsiteY89" fmla="*/ 220708 h 1161397"/>
              <a:gd name="connsiteX90" fmla="*/ 6029542 w 6884912"/>
              <a:gd name="connsiteY90" fmla="*/ 210339 h 1161397"/>
              <a:gd name="connsiteX91" fmla="*/ 6141123 w 6884912"/>
              <a:gd name="connsiteY91" fmla="*/ 159923 h 1161397"/>
              <a:gd name="connsiteX92" fmla="*/ 6290640 w 6884912"/>
              <a:gd name="connsiteY92" fmla="*/ 167441 h 1161397"/>
              <a:gd name="connsiteX93" fmla="*/ 6322806 w 6884912"/>
              <a:gd name="connsiteY93" fmla="*/ 213293 h 1161397"/>
              <a:gd name="connsiteX94" fmla="*/ 6380420 w 6884912"/>
              <a:gd name="connsiteY94" fmla="*/ 173195 h 1161397"/>
              <a:gd name="connsiteX95" fmla="*/ 6507891 w 6884912"/>
              <a:gd name="connsiteY95" fmla="*/ 118474 h 1161397"/>
              <a:gd name="connsiteX96" fmla="*/ 6571807 w 6884912"/>
              <a:gd name="connsiteY96" fmla="*/ 98636 h 1161397"/>
              <a:gd name="connsiteX97" fmla="*/ 6671880 w 6884912"/>
              <a:gd name="connsiteY97" fmla="*/ 82931 h 1161397"/>
              <a:gd name="connsiteX98" fmla="*/ 6702266 w 6884912"/>
              <a:gd name="connsiteY98" fmla="*/ 75470 h 1161397"/>
              <a:gd name="connsiteX99" fmla="*/ 6845802 w 6884912"/>
              <a:gd name="connsiteY99" fmla="*/ 24496 h 1161397"/>
              <a:gd name="connsiteX100" fmla="*/ 6884912 w 6884912"/>
              <a:gd name="connsiteY100"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11320 h 1161397"/>
              <a:gd name="connsiteX5" fmla="*/ 213420 w 6884912"/>
              <a:gd name="connsiteY5" fmla="*/ 1056868 h 1161397"/>
              <a:gd name="connsiteX6" fmla="*/ 454970 w 6884912"/>
              <a:gd name="connsiteY6" fmla="*/ 1023343 h 1161397"/>
              <a:gd name="connsiteX7" fmla="*/ 548162 w 6884912"/>
              <a:gd name="connsiteY7" fmla="*/ 984908 h 1161397"/>
              <a:gd name="connsiteX8" fmla="*/ 651408 w 6884912"/>
              <a:gd name="connsiteY8" fmla="*/ 984938 h 1161397"/>
              <a:gd name="connsiteX9" fmla="*/ 723108 w 6884912"/>
              <a:gd name="connsiteY9" fmla="*/ 941904 h 1161397"/>
              <a:gd name="connsiteX10" fmla="*/ 797699 w 6884912"/>
              <a:gd name="connsiteY10" fmla="*/ 931362 h 1161397"/>
              <a:gd name="connsiteX11" fmla="*/ 843359 w 6884912"/>
              <a:gd name="connsiteY11" fmla="*/ 910894 h 1161397"/>
              <a:gd name="connsiteX12" fmla="*/ 965215 w 6884912"/>
              <a:gd name="connsiteY12" fmla="*/ 846701 h 1161397"/>
              <a:gd name="connsiteX13" fmla="*/ 1085080 w 6884912"/>
              <a:gd name="connsiteY13" fmla="*/ 776086 h 1161397"/>
              <a:gd name="connsiteX14" fmla="*/ 1131224 w 6884912"/>
              <a:gd name="connsiteY14" fmla="*/ 706160 h 1161397"/>
              <a:gd name="connsiteX15" fmla="*/ 1178135 w 6884912"/>
              <a:gd name="connsiteY15" fmla="*/ 698631 h 1161397"/>
              <a:gd name="connsiteX16" fmla="*/ 1178301 w 6884912"/>
              <a:gd name="connsiteY16" fmla="*/ 698094 h 1161397"/>
              <a:gd name="connsiteX17" fmla="*/ 1242716 w 6884912"/>
              <a:gd name="connsiteY17" fmla="*/ 698052 h 1161397"/>
              <a:gd name="connsiteX18" fmla="*/ 1299977 w 6884912"/>
              <a:gd name="connsiteY18" fmla="*/ 639196 h 1161397"/>
              <a:gd name="connsiteX19" fmla="*/ 1326190 w 6884912"/>
              <a:gd name="connsiteY19" fmla="*/ 625955 h 1161397"/>
              <a:gd name="connsiteX20" fmla="*/ 1339600 w 6884912"/>
              <a:gd name="connsiteY20" fmla="*/ 616295 h 1161397"/>
              <a:gd name="connsiteX21" fmla="*/ 1340054 w 6884912"/>
              <a:gd name="connsiteY21" fmla="*/ 614022 h 1161397"/>
              <a:gd name="connsiteX22" fmla="*/ 1391606 w 6884912"/>
              <a:gd name="connsiteY22" fmla="*/ 615229 h 1161397"/>
              <a:gd name="connsiteX23" fmla="*/ 1397565 w 6884912"/>
              <a:gd name="connsiteY23" fmla="*/ 611490 h 1161397"/>
              <a:gd name="connsiteX24" fmla="*/ 1432302 w 6884912"/>
              <a:gd name="connsiteY24" fmla="*/ 617267 h 1161397"/>
              <a:gd name="connsiteX25" fmla="*/ 1449644 w 6884912"/>
              <a:gd name="connsiteY25" fmla="*/ 617591 h 1161397"/>
              <a:gd name="connsiteX26" fmla="*/ 1455793 w 6884912"/>
              <a:gd name="connsiteY26" fmla="*/ 623174 h 1161397"/>
              <a:gd name="connsiteX27" fmla="*/ 1480758 w 6884912"/>
              <a:gd name="connsiteY27" fmla="*/ 620863 h 1161397"/>
              <a:gd name="connsiteX28" fmla="*/ 1483154 w 6884912"/>
              <a:gd name="connsiteY28" fmla="*/ 618527 h 1161397"/>
              <a:gd name="connsiteX29" fmla="*/ 1505495 w 6884912"/>
              <a:gd name="connsiteY29" fmla="*/ 624325 h 1161397"/>
              <a:gd name="connsiteX30" fmla="*/ 1526340 w 6884912"/>
              <a:gd name="connsiteY30" fmla="*/ 638496 h 1161397"/>
              <a:gd name="connsiteX31" fmla="*/ 1731986 w 6884912"/>
              <a:gd name="connsiteY31" fmla="*/ 589682 h 1161397"/>
              <a:gd name="connsiteX32" fmla="*/ 1927935 w 6884912"/>
              <a:gd name="connsiteY32" fmla="*/ 628540 h 1161397"/>
              <a:gd name="connsiteX33" fmla="*/ 2039075 w 6884912"/>
              <a:gd name="connsiteY33" fmla="*/ 599964 h 1161397"/>
              <a:gd name="connsiteX34" fmla="*/ 2066980 w 6884912"/>
              <a:gd name="connsiteY34" fmla="*/ 550413 h 1161397"/>
              <a:gd name="connsiteX35" fmla="*/ 2352236 w 6884912"/>
              <a:gd name="connsiteY35" fmla="*/ 519602 h 1161397"/>
              <a:gd name="connsiteX36" fmla="*/ 2420791 w 6884912"/>
              <a:gd name="connsiteY36" fmla="*/ 492826 h 1161397"/>
              <a:gd name="connsiteX37" fmla="*/ 2489932 w 6884912"/>
              <a:gd name="connsiteY37" fmla="*/ 507864 h 1161397"/>
              <a:gd name="connsiteX38" fmla="*/ 2512917 w 6884912"/>
              <a:gd name="connsiteY38" fmla="*/ 489127 h 1161397"/>
              <a:gd name="connsiteX39" fmla="*/ 2516783 w 6884912"/>
              <a:gd name="connsiteY39" fmla="*/ 485473 h 1161397"/>
              <a:gd name="connsiteX40" fmla="*/ 2534360 w 6884912"/>
              <a:gd name="connsiteY40" fmla="*/ 480064 h 1161397"/>
              <a:gd name="connsiteX41" fmla="*/ 2536691 w 6884912"/>
              <a:gd name="connsiteY41" fmla="*/ 467018 h 1161397"/>
              <a:gd name="connsiteX42" fmla="*/ 2561265 w 6884912"/>
              <a:gd name="connsiteY42" fmla="*/ 450623 h 1161397"/>
              <a:gd name="connsiteX43" fmla="*/ 2594349 w 6884912"/>
              <a:gd name="connsiteY43" fmla="*/ 443884 h 1161397"/>
              <a:gd name="connsiteX44" fmla="*/ 2754324 w 6884912"/>
              <a:gd name="connsiteY44" fmla="*/ 424766 h 1161397"/>
              <a:gd name="connsiteX45" fmla="*/ 2848470 w 6884912"/>
              <a:gd name="connsiteY45" fmla="*/ 405966 h 1161397"/>
              <a:gd name="connsiteX46" fmla="*/ 2881772 w 6884912"/>
              <a:gd name="connsiteY46" fmla="*/ 387260 h 1161397"/>
              <a:gd name="connsiteX47" fmla="*/ 2929932 w 6884912"/>
              <a:gd name="connsiteY47" fmla="*/ 368912 h 1161397"/>
              <a:gd name="connsiteX48" fmla="*/ 3013020 w 6884912"/>
              <a:gd name="connsiteY48" fmla="*/ 327578 h 1161397"/>
              <a:gd name="connsiteX49" fmla="*/ 3222191 w 6884912"/>
              <a:gd name="connsiteY49" fmla="*/ 307887 h 1161397"/>
              <a:gd name="connsiteX50" fmla="*/ 3227953 w 6884912"/>
              <a:gd name="connsiteY50" fmla="*/ 297650 h 1161397"/>
              <a:gd name="connsiteX51" fmla="*/ 3510042 w 6884912"/>
              <a:gd name="connsiteY51" fmla="*/ 311820 h 1161397"/>
              <a:gd name="connsiteX52" fmla="*/ 3626773 w 6884912"/>
              <a:gd name="connsiteY52" fmla="*/ 290452 h 1161397"/>
              <a:gd name="connsiteX53" fmla="*/ 3666217 w 6884912"/>
              <a:gd name="connsiteY53" fmla="*/ 273255 h 1161397"/>
              <a:gd name="connsiteX54" fmla="*/ 3732427 w 6884912"/>
              <a:gd name="connsiteY54" fmla="*/ 245039 h 1161397"/>
              <a:gd name="connsiteX55" fmla="*/ 3777022 w 6884912"/>
              <a:gd name="connsiteY55" fmla="*/ 200276 h 1161397"/>
              <a:gd name="connsiteX56" fmla="*/ 3791246 w 6884912"/>
              <a:gd name="connsiteY56" fmla="*/ 189996 h 1161397"/>
              <a:gd name="connsiteX57" fmla="*/ 3819864 w 6884912"/>
              <a:gd name="connsiteY57" fmla="*/ 194605 h 1161397"/>
              <a:gd name="connsiteX58" fmla="*/ 3830398 w 6884912"/>
              <a:gd name="connsiteY58" fmla="*/ 188383 h 1161397"/>
              <a:gd name="connsiteX59" fmla="*/ 3834360 w 6884912"/>
              <a:gd name="connsiteY59" fmla="*/ 188992 h 1161397"/>
              <a:gd name="connsiteX60" fmla="*/ 3843715 w 6884912"/>
              <a:gd name="connsiteY60" fmla="*/ 188752 h 1161397"/>
              <a:gd name="connsiteX61" fmla="*/ 3842609 w 6884912"/>
              <a:gd name="connsiteY61" fmla="*/ 197386 h 1161397"/>
              <a:gd name="connsiteX62" fmla="*/ 3853961 w 6884912"/>
              <a:gd name="connsiteY62" fmla="*/ 213380 h 1161397"/>
              <a:gd name="connsiteX63" fmla="*/ 3907640 w 6884912"/>
              <a:gd name="connsiteY63" fmla="*/ 207568 h 1161397"/>
              <a:gd name="connsiteX64" fmla="*/ 3910449 w 6884912"/>
              <a:gd name="connsiteY64" fmla="*/ 197808 h 1161397"/>
              <a:gd name="connsiteX65" fmla="*/ 3917197 w 6884912"/>
              <a:gd name="connsiteY65" fmla="*/ 196121 h 1161397"/>
              <a:gd name="connsiteX66" fmla="*/ 3922400 w 6884912"/>
              <a:gd name="connsiteY66" fmla="*/ 205056 h 1161397"/>
              <a:gd name="connsiteX67" fmla="*/ 4013061 w 6884912"/>
              <a:gd name="connsiteY67" fmla="*/ 224874 h 1161397"/>
              <a:gd name="connsiteX68" fmla="*/ 4220717 w 6884912"/>
              <a:gd name="connsiteY68" fmla="*/ 192946 h 1161397"/>
              <a:gd name="connsiteX69" fmla="*/ 4228802 w 6884912"/>
              <a:gd name="connsiteY69" fmla="*/ 201468 h 1161397"/>
              <a:gd name="connsiteX70" fmla="*/ 4289361 w 6884912"/>
              <a:gd name="connsiteY70" fmla="*/ 196642 h 1161397"/>
              <a:gd name="connsiteX71" fmla="*/ 4498913 w 6884912"/>
              <a:gd name="connsiteY71" fmla="*/ 118915 h 1161397"/>
              <a:gd name="connsiteX72" fmla="*/ 4617330 w 6884912"/>
              <a:gd name="connsiteY72" fmla="*/ 111163 h 1161397"/>
              <a:gd name="connsiteX73" fmla="*/ 4659778 w 6884912"/>
              <a:gd name="connsiteY73" fmla="*/ 118219 h 1161397"/>
              <a:gd name="connsiteX74" fmla="*/ 4730870 w 6884912"/>
              <a:gd name="connsiteY74" fmla="*/ 129432 h 1161397"/>
              <a:gd name="connsiteX75" fmla="*/ 4844073 w 6884912"/>
              <a:gd name="connsiteY75" fmla="*/ 161768 h 1161397"/>
              <a:gd name="connsiteX76" fmla="*/ 4856454 w 6884912"/>
              <a:gd name="connsiteY76" fmla="*/ 130488 h 1161397"/>
              <a:gd name="connsiteX77" fmla="*/ 4920038 w 6884912"/>
              <a:gd name="connsiteY77" fmla="*/ 140418 h 1161397"/>
              <a:gd name="connsiteX78" fmla="*/ 5016639 w 6884912"/>
              <a:gd name="connsiteY78" fmla="*/ 158905 h 1161397"/>
              <a:gd name="connsiteX79" fmla="*/ 5072009 w 6884912"/>
              <a:gd name="connsiteY79" fmla="*/ 161502 h 1161397"/>
              <a:gd name="connsiteX80" fmla="*/ 5223626 w 6884912"/>
              <a:gd name="connsiteY80" fmla="*/ 177356 h 1161397"/>
              <a:gd name="connsiteX81" fmla="*/ 5375773 w 6884912"/>
              <a:gd name="connsiteY81" fmla="*/ 199913 h 1161397"/>
              <a:gd name="connsiteX82" fmla="*/ 5467502 w 6884912"/>
              <a:gd name="connsiteY82" fmla="*/ 250963 h 1161397"/>
              <a:gd name="connsiteX83" fmla="*/ 5592395 w 6884912"/>
              <a:gd name="connsiteY83" fmla="*/ 265434 h 1161397"/>
              <a:gd name="connsiteX84" fmla="*/ 5613532 w 6884912"/>
              <a:gd name="connsiteY84" fmla="*/ 273379 h 1161397"/>
              <a:gd name="connsiteX85" fmla="*/ 5642173 w 6884912"/>
              <a:gd name="connsiteY85" fmla="*/ 266904 h 1161397"/>
              <a:gd name="connsiteX86" fmla="*/ 5756910 w 6884912"/>
              <a:gd name="connsiteY86" fmla="*/ 239211 h 1161397"/>
              <a:gd name="connsiteX87" fmla="*/ 5846667 w 6884912"/>
              <a:gd name="connsiteY87" fmla="*/ 201786 h 1161397"/>
              <a:gd name="connsiteX88" fmla="*/ 5960732 w 6884912"/>
              <a:gd name="connsiteY88" fmla="*/ 220708 h 1161397"/>
              <a:gd name="connsiteX89" fmla="*/ 6029542 w 6884912"/>
              <a:gd name="connsiteY89" fmla="*/ 210339 h 1161397"/>
              <a:gd name="connsiteX90" fmla="*/ 6141123 w 6884912"/>
              <a:gd name="connsiteY90" fmla="*/ 159923 h 1161397"/>
              <a:gd name="connsiteX91" fmla="*/ 6290640 w 6884912"/>
              <a:gd name="connsiteY91" fmla="*/ 167441 h 1161397"/>
              <a:gd name="connsiteX92" fmla="*/ 6322806 w 6884912"/>
              <a:gd name="connsiteY92" fmla="*/ 213293 h 1161397"/>
              <a:gd name="connsiteX93" fmla="*/ 6380420 w 6884912"/>
              <a:gd name="connsiteY93" fmla="*/ 173195 h 1161397"/>
              <a:gd name="connsiteX94" fmla="*/ 6507891 w 6884912"/>
              <a:gd name="connsiteY94" fmla="*/ 118474 h 1161397"/>
              <a:gd name="connsiteX95" fmla="*/ 6571807 w 6884912"/>
              <a:gd name="connsiteY95" fmla="*/ 98636 h 1161397"/>
              <a:gd name="connsiteX96" fmla="*/ 6671880 w 6884912"/>
              <a:gd name="connsiteY96" fmla="*/ 82931 h 1161397"/>
              <a:gd name="connsiteX97" fmla="*/ 6702266 w 6884912"/>
              <a:gd name="connsiteY97" fmla="*/ 75470 h 1161397"/>
              <a:gd name="connsiteX98" fmla="*/ 6845802 w 6884912"/>
              <a:gd name="connsiteY98" fmla="*/ 24496 h 1161397"/>
              <a:gd name="connsiteX99" fmla="*/ 6884912 w 6884912"/>
              <a:gd name="connsiteY99"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11320 h 1161397"/>
              <a:gd name="connsiteX5" fmla="*/ 213420 w 6884912"/>
              <a:gd name="connsiteY5" fmla="*/ 1056868 h 1161397"/>
              <a:gd name="connsiteX6" fmla="*/ 454970 w 6884912"/>
              <a:gd name="connsiteY6" fmla="*/ 1023343 h 1161397"/>
              <a:gd name="connsiteX7" fmla="*/ 548162 w 6884912"/>
              <a:gd name="connsiteY7" fmla="*/ 984908 h 1161397"/>
              <a:gd name="connsiteX8" fmla="*/ 651408 w 6884912"/>
              <a:gd name="connsiteY8" fmla="*/ 984938 h 1161397"/>
              <a:gd name="connsiteX9" fmla="*/ 723108 w 6884912"/>
              <a:gd name="connsiteY9" fmla="*/ 941904 h 1161397"/>
              <a:gd name="connsiteX10" fmla="*/ 797699 w 6884912"/>
              <a:gd name="connsiteY10" fmla="*/ 931362 h 1161397"/>
              <a:gd name="connsiteX11" fmla="*/ 843359 w 6884912"/>
              <a:gd name="connsiteY11" fmla="*/ 910894 h 1161397"/>
              <a:gd name="connsiteX12" fmla="*/ 965215 w 6884912"/>
              <a:gd name="connsiteY12" fmla="*/ 846701 h 1161397"/>
              <a:gd name="connsiteX13" fmla="*/ 1085080 w 6884912"/>
              <a:gd name="connsiteY13" fmla="*/ 776086 h 1161397"/>
              <a:gd name="connsiteX14" fmla="*/ 1131224 w 6884912"/>
              <a:gd name="connsiteY14" fmla="*/ 706160 h 1161397"/>
              <a:gd name="connsiteX15" fmla="*/ 1178135 w 6884912"/>
              <a:gd name="connsiteY15" fmla="*/ 698631 h 1161397"/>
              <a:gd name="connsiteX16" fmla="*/ 1242716 w 6884912"/>
              <a:gd name="connsiteY16" fmla="*/ 698052 h 1161397"/>
              <a:gd name="connsiteX17" fmla="*/ 1299977 w 6884912"/>
              <a:gd name="connsiteY17" fmla="*/ 639196 h 1161397"/>
              <a:gd name="connsiteX18" fmla="*/ 1326190 w 6884912"/>
              <a:gd name="connsiteY18" fmla="*/ 625955 h 1161397"/>
              <a:gd name="connsiteX19" fmla="*/ 1339600 w 6884912"/>
              <a:gd name="connsiteY19" fmla="*/ 616295 h 1161397"/>
              <a:gd name="connsiteX20" fmla="*/ 1340054 w 6884912"/>
              <a:gd name="connsiteY20" fmla="*/ 614022 h 1161397"/>
              <a:gd name="connsiteX21" fmla="*/ 1391606 w 6884912"/>
              <a:gd name="connsiteY21" fmla="*/ 615229 h 1161397"/>
              <a:gd name="connsiteX22" fmla="*/ 1397565 w 6884912"/>
              <a:gd name="connsiteY22" fmla="*/ 611490 h 1161397"/>
              <a:gd name="connsiteX23" fmla="*/ 1432302 w 6884912"/>
              <a:gd name="connsiteY23" fmla="*/ 617267 h 1161397"/>
              <a:gd name="connsiteX24" fmla="*/ 1449644 w 6884912"/>
              <a:gd name="connsiteY24" fmla="*/ 617591 h 1161397"/>
              <a:gd name="connsiteX25" fmla="*/ 1455793 w 6884912"/>
              <a:gd name="connsiteY25" fmla="*/ 623174 h 1161397"/>
              <a:gd name="connsiteX26" fmla="*/ 1480758 w 6884912"/>
              <a:gd name="connsiteY26" fmla="*/ 620863 h 1161397"/>
              <a:gd name="connsiteX27" fmla="*/ 1483154 w 6884912"/>
              <a:gd name="connsiteY27" fmla="*/ 618527 h 1161397"/>
              <a:gd name="connsiteX28" fmla="*/ 1505495 w 6884912"/>
              <a:gd name="connsiteY28" fmla="*/ 624325 h 1161397"/>
              <a:gd name="connsiteX29" fmla="*/ 1526340 w 6884912"/>
              <a:gd name="connsiteY29" fmla="*/ 638496 h 1161397"/>
              <a:gd name="connsiteX30" fmla="*/ 1731986 w 6884912"/>
              <a:gd name="connsiteY30" fmla="*/ 589682 h 1161397"/>
              <a:gd name="connsiteX31" fmla="*/ 1927935 w 6884912"/>
              <a:gd name="connsiteY31" fmla="*/ 628540 h 1161397"/>
              <a:gd name="connsiteX32" fmla="*/ 2039075 w 6884912"/>
              <a:gd name="connsiteY32" fmla="*/ 599964 h 1161397"/>
              <a:gd name="connsiteX33" fmla="*/ 2066980 w 6884912"/>
              <a:gd name="connsiteY33" fmla="*/ 550413 h 1161397"/>
              <a:gd name="connsiteX34" fmla="*/ 2352236 w 6884912"/>
              <a:gd name="connsiteY34" fmla="*/ 519602 h 1161397"/>
              <a:gd name="connsiteX35" fmla="*/ 2420791 w 6884912"/>
              <a:gd name="connsiteY35" fmla="*/ 492826 h 1161397"/>
              <a:gd name="connsiteX36" fmla="*/ 2489932 w 6884912"/>
              <a:gd name="connsiteY36" fmla="*/ 507864 h 1161397"/>
              <a:gd name="connsiteX37" fmla="*/ 2512917 w 6884912"/>
              <a:gd name="connsiteY37" fmla="*/ 489127 h 1161397"/>
              <a:gd name="connsiteX38" fmla="*/ 2516783 w 6884912"/>
              <a:gd name="connsiteY38" fmla="*/ 485473 h 1161397"/>
              <a:gd name="connsiteX39" fmla="*/ 2534360 w 6884912"/>
              <a:gd name="connsiteY39" fmla="*/ 480064 h 1161397"/>
              <a:gd name="connsiteX40" fmla="*/ 2536691 w 6884912"/>
              <a:gd name="connsiteY40" fmla="*/ 467018 h 1161397"/>
              <a:gd name="connsiteX41" fmla="*/ 2561265 w 6884912"/>
              <a:gd name="connsiteY41" fmla="*/ 450623 h 1161397"/>
              <a:gd name="connsiteX42" fmla="*/ 2594349 w 6884912"/>
              <a:gd name="connsiteY42" fmla="*/ 443884 h 1161397"/>
              <a:gd name="connsiteX43" fmla="*/ 2754324 w 6884912"/>
              <a:gd name="connsiteY43" fmla="*/ 424766 h 1161397"/>
              <a:gd name="connsiteX44" fmla="*/ 2848470 w 6884912"/>
              <a:gd name="connsiteY44" fmla="*/ 405966 h 1161397"/>
              <a:gd name="connsiteX45" fmla="*/ 2881772 w 6884912"/>
              <a:gd name="connsiteY45" fmla="*/ 387260 h 1161397"/>
              <a:gd name="connsiteX46" fmla="*/ 2929932 w 6884912"/>
              <a:gd name="connsiteY46" fmla="*/ 368912 h 1161397"/>
              <a:gd name="connsiteX47" fmla="*/ 3013020 w 6884912"/>
              <a:gd name="connsiteY47" fmla="*/ 327578 h 1161397"/>
              <a:gd name="connsiteX48" fmla="*/ 3222191 w 6884912"/>
              <a:gd name="connsiteY48" fmla="*/ 307887 h 1161397"/>
              <a:gd name="connsiteX49" fmla="*/ 3227953 w 6884912"/>
              <a:gd name="connsiteY49" fmla="*/ 297650 h 1161397"/>
              <a:gd name="connsiteX50" fmla="*/ 3510042 w 6884912"/>
              <a:gd name="connsiteY50" fmla="*/ 311820 h 1161397"/>
              <a:gd name="connsiteX51" fmla="*/ 3626773 w 6884912"/>
              <a:gd name="connsiteY51" fmla="*/ 290452 h 1161397"/>
              <a:gd name="connsiteX52" fmla="*/ 3666217 w 6884912"/>
              <a:gd name="connsiteY52" fmla="*/ 273255 h 1161397"/>
              <a:gd name="connsiteX53" fmla="*/ 3732427 w 6884912"/>
              <a:gd name="connsiteY53" fmla="*/ 245039 h 1161397"/>
              <a:gd name="connsiteX54" fmla="*/ 3777022 w 6884912"/>
              <a:gd name="connsiteY54" fmla="*/ 200276 h 1161397"/>
              <a:gd name="connsiteX55" fmla="*/ 3791246 w 6884912"/>
              <a:gd name="connsiteY55" fmla="*/ 189996 h 1161397"/>
              <a:gd name="connsiteX56" fmla="*/ 3819864 w 6884912"/>
              <a:gd name="connsiteY56" fmla="*/ 194605 h 1161397"/>
              <a:gd name="connsiteX57" fmla="*/ 3830398 w 6884912"/>
              <a:gd name="connsiteY57" fmla="*/ 188383 h 1161397"/>
              <a:gd name="connsiteX58" fmla="*/ 3834360 w 6884912"/>
              <a:gd name="connsiteY58" fmla="*/ 188992 h 1161397"/>
              <a:gd name="connsiteX59" fmla="*/ 3843715 w 6884912"/>
              <a:gd name="connsiteY59" fmla="*/ 188752 h 1161397"/>
              <a:gd name="connsiteX60" fmla="*/ 3842609 w 6884912"/>
              <a:gd name="connsiteY60" fmla="*/ 197386 h 1161397"/>
              <a:gd name="connsiteX61" fmla="*/ 3853961 w 6884912"/>
              <a:gd name="connsiteY61" fmla="*/ 213380 h 1161397"/>
              <a:gd name="connsiteX62" fmla="*/ 3907640 w 6884912"/>
              <a:gd name="connsiteY62" fmla="*/ 207568 h 1161397"/>
              <a:gd name="connsiteX63" fmla="*/ 3910449 w 6884912"/>
              <a:gd name="connsiteY63" fmla="*/ 197808 h 1161397"/>
              <a:gd name="connsiteX64" fmla="*/ 3917197 w 6884912"/>
              <a:gd name="connsiteY64" fmla="*/ 196121 h 1161397"/>
              <a:gd name="connsiteX65" fmla="*/ 3922400 w 6884912"/>
              <a:gd name="connsiteY65" fmla="*/ 205056 h 1161397"/>
              <a:gd name="connsiteX66" fmla="*/ 4013061 w 6884912"/>
              <a:gd name="connsiteY66" fmla="*/ 224874 h 1161397"/>
              <a:gd name="connsiteX67" fmla="*/ 4220717 w 6884912"/>
              <a:gd name="connsiteY67" fmla="*/ 192946 h 1161397"/>
              <a:gd name="connsiteX68" fmla="*/ 4228802 w 6884912"/>
              <a:gd name="connsiteY68" fmla="*/ 201468 h 1161397"/>
              <a:gd name="connsiteX69" fmla="*/ 4289361 w 6884912"/>
              <a:gd name="connsiteY69" fmla="*/ 196642 h 1161397"/>
              <a:gd name="connsiteX70" fmla="*/ 4498913 w 6884912"/>
              <a:gd name="connsiteY70" fmla="*/ 118915 h 1161397"/>
              <a:gd name="connsiteX71" fmla="*/ 4617330 w 6884912"/>
              <a:gd name="connsiteY71" fmla="*/ 111163 h 1161397"/>
              <a:gd name="connsiteX72" fmla="*/ 4659778 w 6884912"/>
              <a:gd name="connsiteY72" fmla="*/ 118219 h 1161397"/>
              <a:gd name="connsiteX73" fmla="*/ 4730870 w 6884912"/>
              <a:gd name="connsiteY73" fmla="*/ 129432 h 1161397"/>
              <a:gd name="connsiteX74" fmla="*/ 4844073 w 6884912"/>
              <a:gd name="connsiteY74" fmla="*/ 161768 h 1161397"/>
              <a:gd name="connsiteX75" fmla="*/ 4856454 w 6884912"/>
              <a:gd name="connsiteY75" fmla="*/ 130488 h 1161397"/>
              <a:gd name="connsiteX76" fmla="*/ 4920038 w 6884912"/>
              <a:gd name="connsiteY76" fmla="*/ 140418 h 1161397"/>
              <a:gd name="connsiteX77" fmla="*/ 5016639 w 6884912"/>
              <a:gd name="connsiteY77" fmla="*/ 158905 h 1161397"/>
              <a:gd name="connsiteX78" fmla="*/ 5072009 w 6884912"/>
              <a:gd name="connsiteY78" fmla="*/ 161502 h 1161397"/>
              <a:gd name="connsiteX79" fmla="*/ 5223626 w 6884912"/>
              <a:gd name="connsiteY79" fmla="*/ 177356 h 1161397"/>
              <a:gd name="connsiteX80" fmla="*/ 5375773 w 6884912"/>
              <a:gd name="connsiteY80" fmla="*/ 199913 h 1161397"/>
              <a:gd name="connsiteX81" fmla="*/ 5467502 w 6884912"/>
              <a:gd name="connsiteY81" fmla="*/ 250963 h 1161397"/>
              <a:gd name="connsiteX82" fmla="*/ 5592395 w 6884912"/>
              <a:gd name="connsiteY82" fmla="*/ 265434 h 1161397"/>
              <a:gd name="connsiteX83" fmla="*/ 5613532 w 6884912"/>
              <a:gd name="connsiteY83" fmla="*/ 273379 h 1161397"/>
              <a:gd name="connsiteX84" fmla="*/ 5642173 w 6884912"/>
              <a:gd name="connsiteY84" fmla="*/ 266904 h 1161397"/>
              <a:gd name="connsiteX85" fmla="*/ 5756910 w 6884912"/>
              <a:gd name="connsiteY85" fmla="*/ 239211 h 1161397"/>
              <a:gd name="connsiteX86" fmla="*/ 5846667 w 6884912"/>
              <a:gd name="connsiteY86" fmla="*/ 201786 h 1161397"/>
              <a:gd name="connsiteX87" fmla="*/ 5960732 w 6884912"/>
              <a:gd name="connsiteY87" fmla="*/ 220708 h 1161397"/>
              <a:gd name="connsiteX88" fmla="*/ 6029542 w 6884912"/>
              <a:gd name="connsiteY88" fmla="*/ 210339 h 1161397"/>
              <a:gd name="connsiteX89" fmla="*/ 6141123 w 6884912"/>
              <a:gd name="connsiteY89" fmla="*/ 159923 h 1161397"/>
              <a:gd name="connsiteX90" fmla="*/ 6290640 w 6884912"/>
              <a:gd name="connsiteY90" fmla="*/ 167441 h 1161397"/>
              <a:gd name="connsiteX91" fmla="*/ 6322806 w 6884912"/>
              <a:gd name="connsiteY91" fmla="*/ 213293 h 1161397"/>
              <a:gd name="connsiteX92" fmla="*/ 6380420 w 6884912"/>
              <a:gd name="connsiteY92" fmla="*/ 173195 h 1161397"/>
              <a:gd name="connsiteX93" fmla="*/ 6507891 w 6884912"/>
              <a:gd name="connsiteY93" fmla="*/ 118474 h 1161397"/>
              <a:gd name="connsiteX94" fmla="*/ 6571807 w 6884912"/>
              <a:gd name="connsiteY94" fmla="*/ 98636 h 1161397"/>
              <a:gd name="connsiteX95" fmla="*/ 6671880 w 6884912"/>
              <a:gd name="connsiteY95" fmla="*/ 82931 h 1161397"/>
              <a:gd name="connsiteX96" fmla="*/ 6702266 w 6884912"/>
              <a:gd name="connsiteY96" fmla="*/ 75470 h 1161397"/>
              <a:gd name="connsiteX97" fmla="*/ 6845802 w 6884912"/>
              <a:gd name="connsiteY97" fmla="*/ 24496 h 1161397"/>
              <a:gd name="connsiteX98" fmla="*/ 6884912 w 6884912"/>
              <a:gd name="connsiteY98"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11320 h 1161397"/>
              <a:gd name="connsiteX5" fmla="*/ 213420 w 6884912"/>
              <a:gd name="connsiteY5" fmla="*/ 1056868 h 1161397"/>
              <a:gd name="connsiteX6" fmla="*/ 454970 w 6884912"/>
              <a:gd name="connsiteY6" fmla="*/ 1023343 h 1161397"/>
              <a:gd name="connsiteX7" fmla="*/ 548162 w 6884912"/>
              <a:gd name="connsiteY7" fmla="*/ 984908 h 1161397"/>
              <a:gd name="connsiteX8" fmla="*/ 651408 w 6884912"/>
              <a:gd name="connsiteY8" fmla="*/ 984938 h 1161397"/>
              <a:gd name="connsiteX9" fmla="*/ 723108 w 6884912"/>
              <a:gd name="connsiteY9" fmla="*/ 941904 h 1161397"/>
              <a:gd name="connsiteX10" fmla="*/ 797699 w 6884912"/>
              <a:gd name="connsiteY10" fmla="*/ 931362 h 1161397"/>
              <a:gd name="connsiteX11" fmla="*/ 843359 w 6884912"/>
              <a:gd name="connsiteY11" fmla="*/ 910894 h 1161397"/>
              <a:gd name="connsiteX12" fmla="*/ 965215 w 6884912"/>
              <a:gd name="connsiteY12" fmla="*/ 846701 h 1161397"/>
              <a:gd name="connsiteX13" fmla="*/ 1085080 w 6884912"/>
              <a:gd name="connsiteY13" fmla="*/ 776086 h 1161397"/>
              <a:gd name="connsiteX14" fmla="*/ 1131224 w 6884912"/>
              <a:gd name="connsiteY14" fmla="*/ 706160 h 1161397"/>
              <a:gd name="connsiteX15" fmla="*/ 1207847 w 6884912"/>
              <a:gd name="connsiteY15" fmla="*/ 689087 h 1161397"/>
              <a:gd name="connsiteX16" fmla="*/ 1242716 w 6884912"/>
              <a:gd name="connsiteY16" fmla="*/ 698052 h 1161397"/>
              <a:gd name="connsiteX17" fmla="*/ 1299977 w 6884912"/>
              <a:gd name="connsiteY17" fmla="*/ 639196 h 1161397"/>
              <a:gd name="connsiteX18" fmla="*/ 1326190 w 6884912"/>
              <a:gd name="connsiteY18" fmla="*/ 625955 h 1161397"/>
              <a:gd name="connsiteX19" fmla="*/ 1339600 w 6884912"/>
              <a:gd name="connsiteY19" fmla="*/ 616295 h 1161397"/>
              <a:gd name="connsiteX20" fmla="*/ 1340054 w 6884912"/>
              <a:gd name="connsiteY20" fmla="*/ 614022 h 1161397"/>
              <a:gd name="connsiteX21" fmla="*/ 1391606 w 6884912"/>
              <a:gd name="connsiteY21" fmla="*/ 615229 h 1161397"/>
              <a:gd name="connsiteX22" fmla="*/ 1397565 w 6884912"/>
              <a:gd name="connsiteY22" fmla="*/ 611490 h 1161397"/>
              <a:gd name="connsiteX23" fmla="*/ 1432302 w 6884912"/>
              <a:gd name="connsiteY23" fmla="*/ 617267 h 1161397"/>
              <a:gd name="connsiteX24" fmla="*/ 1449644 w 6884912"/>
              <a:gd name="connsiteY24" fmla="*/ 617591 h 1161397"/>
              <a:gd name="connsiteX25" fmla="*/ 1455793 w 6884912"/>
              <a:gd name="connsiteY25" fmla="*/ 623174 h 1161397"/>
              <a:gd name="connsiteX26" fmla="*/ 1480758 w 6884912"/>
              <a:gd name="connsiteY26" fmla="*/ 620863 h 1161397"/>
              <a:gd name="connsiteX27" fmla="*/ 1483154 w 6884912"/>
              <a:gd name="connsiteY27" fmla="*/ 618527 h 1161397"/>
              <a:gd name="connsiteX28" fmla="*/ 1505495 w 6884912"/>
              <a:gd name="connsiteY28" fmla="*/ 624325 h 1161397"/>
              <a:gd name="connsiteX29" fmla="*/ 1526340 w 6884912"/>
              <a:gd name="connsiteY29" fmla="*/ 638496 h 1161397"/>
              <a:gd name="connsiteX30" fmla="*/ 1731986 w 6884912"/>
              <a:gd name="connsiteY30" fmla="*/ 589682 h 1161397"/>
              <a:gd name="connsiteX31" fmla="*/ 1927935 w 6884912"/>
              <a:gd name="connsiteY31" fmla="*/ 628540 h 1161397"/>
              <a:gd name="connsiteX32" fmla="*/ 2039075 w 6884912"/>
              <a:gd name="connsiteY32" fmla="*/ 599964 h 1161397"/>
              <a:gd name="connsiteX33" fmla="*/ 2066980 w 6884912"/>
              <a:gd name="connsiteY33" fmla="*/ 550413 h 1161397"/>
              <a:gd name="connsiteX34" fmla="*/ 2352236 w 6884912"/>
              <a:gd name="connsiteY34" fmla="*/ 519602 h 1161397"/>
              <a:gd name="connsiteX35" fmla="*/ 2420791 w 6884912"/>
              <a:gd name="connsiteY35" fmla="*/ 492826 h 1161397"/>
              <a:gd name="connsiteX36" fmla="*/ 2489932 w 6884912"/>
              <a:gd name="connsiteY36" fmla="*/ 507864 h 1161397"/>
              <a:gd name="connsiteX37" fmla="*/ 2512917 w 6884912"/>
              <a:gd name="connsiteY37" fmla="*/ 489127 h 1161397"/>
              <a:gd name="connsiteX38" fmla="*/ 2516783 w 6884912"/>
              <a:gd name="connsiteY38" fmla="*/ 485473 h 1161397"/>
              <a:gd name="connsiteX39" fmla="*/ 2534360 w 6884912"/>
              <a:gd name="connsiteY39" fmla="*/ 480064 h 1161397"/>
              <a:gd name="connsiteX40" fmla="*/ 2536691 w 6884912"/>
              <a:gd name="connsiteY40" fmla="*/ 467018 h 1161397"/>
              <a:gd name="connsiteX41" fmla="*/ 2561265 w 6884912"/>
              <a:gd name="connsiteY41" fmla="*/ 450623 h 1161397"/>
              <a:gd name="connsiteX42" fmla="*/ 2594349 w 6884912"/>
              <a:gd name="connsiteY42" fmla="*/ 443884 h 1161397"/>
              <a:gd name="connsiteX43" fmla="*/ 2754324 w 6884912"/>
              <a:gd name="connsiteY43" fmla="*/ 424766 h 1161397"/>
              <a:gd name="connsiteX44" fmla="*/ 2848470 w 6884912"/>
              <a:gd name="connsiteY44" fmla="*/ 405966 h 1161397"/>
              <a:gd name="connsiteX45" fmla="*/ 2881772 w 6884912"/>
              <a:gd name="connsiteY45" fmla="*/ 387260 h 1161397"/>
              <a:gd name="connsiteX46" fmla="*/ 2929932 w 6884912"/>
              <a:gd name="connsiteY46" fmla="*/ 368912 h 1161397"/>
              <a:gd name="connsiteX47" fmla="*/ 3013020 w 6884912"/>
              <a:gd name="connsiteY47" fmla="*/ 327578 h 1161397"/>
              <a:gd name="connsiteX48" fmla="*/ 3222191 w 6884912"/>
              <a:gd name="connsiteY48" fmla="*/ 307887 h 1161397"/>
              <a:gd name="connsiteX49" fmla="*/ 3227953 w 6884912"/>
              <a:gd name="connsiteY49" fmla="*/ 297650 h 1161397"/>
              <a:gd name="connsiteX50" fmla="*/ 3510042 w 6884912"/>
              <a:gd name="connsiteY50" fmla="*/ 311820 h 1161397"/>
              <a:gd name="connsiteX51" fmla="*/ 3626773 w 6884912"/>
              <a:gd name="connsiteY51" fmla="*/ 290452 h 1161397"/>
              <a:gd name="connsiteX52" fmla="*/ 3666217 w 6884912"/>
              <a:gd name="connsiteY52" fmla="*/ 273255 h 1161397"/>
              <a:gd name="connsiteX53" fmla="*/ 3732427 w 6884912"/>
              <a:gd name="connsiteY53" fmla="*/ 245039 h 1161397"/>
              <a:gd name="connsiteX54" fmla="*/ 3777022 w 6884912"/>
              <a:gd name="connsiteY54" fmla="*/ 200276 h 1161397"/>
              <a:gd name="connsiteX55" fmla="*/ 3791246 w 6884912"/>
              <a:gd name="connsiteY55" fmla="*/ 189996 h 1161397"/>
              <a:gd name="connsiteX56" fmla="*/ 3819864 w 6884912"/>
              <a:gd name="connsiteY56" fmla="*/ 194605 h 1161397"/>
              <a:gd name="connsiteX57" fmla="*/ 3830398 w 6884912"/>
              <a:gd name="connsiteY57" fmla="*/ 188383 h 1161397"/>
              <a:gd name="connsiteX58" fmla="*/ 3834360 w 6884912"/>
              <a:gd name="connsiteY58" fmla="*/ 188992 h 1161397"/>
              <a:gd name="connsiteX59" fmla="*/ 3843715 w 6884912"/>
              <a:gd name="connsiteY59" fmla="*/ 188752 h 1161397"/>
              <a:gd name="connsiteX60" fmla="*/ 3842609 w 6884912"/>
              <a:gd name="connsiteY60" fmla="*/ 197386 h 1161397"/>
              <a:gd name="connsiteX61" fmla="*/ 3853961 w 6884912"/>
              <a:gd name="connsiteY61" fmla="*/ 213380 h 1161397"/>
              <a:gd name="connsiteX62" fmla="*/ 3907640 w 6884912"/>
              <a:gd name="connsiteY62" fmla="*/ 207568 h 1161397"/>
              <a:gd name="connsiteX63" fmla="*/ 3910449 w 6884912"/>
              <a:gd name="connsiteY63" fmla="*/ 197808 h 1161397"/>
              <a:gd name="connsiteX64" fmla="*/ 3917197 w 6884912"/>
              <a:gd name="connsiteY64" fmla="*/ 196121 h 1161397"/>
              <a:gd name="connsiteX65" fmla="*/ 3922400 w 6884912"/>
              <a:gd name="connsiteY65" fmla="*/ 205056 h 1161397"/>
              <a:gd name="connsiteX66" fmla="*/ 4013061 w 6884912"/>
              <a:gd name="connsiteY66" fmla="*/ 224874 h 1161397"/>
              <a:gd name="connsiteX67" fmla="*/ 4220717 w 6884912"/>
              <a:gd name="connsiteY67" fmla="*/ 192946 h 1161397"/>
              <a:gd name="connsiteX68" fmla="*/ 4228802 w 6884912"/>
              <a:gd name="connsiteY68" fmla="*/ 201468 h 1161397"/>
              <a:gd name="connsiteX69" fmla="*/ 4289361 w 6884912"/>
              <a:gd name="connsiteY69" fmla="*/ 196642 h 1161397"/>
              <a:gd name="connsiteX70" fmla="*/ 4498913 w 6884912"/>
              <a:gd name="connsiteY70" fmla="*/ 118915 h 1161397"/>
              <a:gd name="connsiteX71" fmla="*/ 4617330 w 6884912"/>
              <a:gd name="connsiteY71" fmla="*/ 111163 h 1161397"/>
              <a:gd name="connsiteX72" fmla="*/ 4659778 w 6884912"/>
              <a:gd name="connsiteY72" fmla="*/ 118219 h 1161397"/>
              <a:gd name="connsiteX73" fmla="*/ 4730870 w 6884912"/>
              <a:gd name="connsiteY73" fmla="*/ 129432 h 1161397"/>
              <a:gd name="connsiteX74" fmla="*/ 4844073 w 6884912"/>
              <a:gd name="connsiteY74" fmla="*/ 161768 h 1161397"/>
              <a:gd name="connsiteX75" fmla="*/ 4856454 w 6884912"/>
              <a:gd name="connsiteY75" fmla="*/ 130488 h 1161397"/>
              <a:gd name="connsiteX76" fmla="*/ 4920038 w 6884912"/>
              <a:gd name="connsiteY76" fmla="*/ 140418 h 1161397"/>
              <a:gd name="connsiteX77" fmla="*/ 5016639 w 6884912"/>
              <a:gd name="connsiteY77" fmla="*/ 158905 h 1161397"/>
              <a:gd name="connsiteX78" fmla="*/ 5072009 w 6884912"/>
              <a:gd name="connsiteY78" fmla="*/ 161502 h 1161397"/>
              <a:gd name="connsiteX79" fmla="*/ 5223626 w 6884912"/>
              <a:gd name="connsiteY79" fmla="*/ 177356 h 1161397"/>
              <a:gd name="connsiteX80" fmla="*/ 5375773 w 6884912"/>
              <a:gd name="connsiteY80" fmla="*/ 199913 h 1161397"/>
              <a:gd name="connsiteX81" fmla="*/ 5467502 w 6884912"/>
              <a:gd name="connsiteY81" fmla="*/ 250963 h 1161397"/>
              <a:gd name="connsiteX82" fmla="*/ 5592395 w 6884912"/>
              <a:gd name="connsiteY82" fmla="*/ 265434 h 1161397"/>
              <a:gd name="connsiteX83" fmla="*/ 5613532 w 6884912"/>
              <a:gd name="connsiteY83" fmla="*/ 273379 h 1161397"/>
              <a:gd name="connsiteX84" fmla="*/ 5642173 w 6884912"/>
              <a:gd name="connsiteY84" fmla="*/ 266904 h 1161397"/>
              <a:gd name="connsiteX85" fmla="*/ 5756910 w 6884912"/>
              <a:gd name="connsiteY85" fmla="*/ 239211 h 1161397"/>
              <a:gd name="connsiteX86" fmla="*/ 5846667 w 6884912"/>
              <a:gd name="connsiteY86" fmla="*/ 201786 h 1161397"/>
              <a:gd name="connsiteX87" fmla="*/ 5960732 w 6884912"/>
              <a:gd name="connsiteY87" fmla="*/ 220708 h 1161397"/>
              <a:gd name="connsiteX88" fmla="*/ 6029542 w 6884912"/>
              <a:gd name="connsiteY88" fmla="*/ 210339 h 1161397"/>
              <a:gd name="connsiteX89" fmla="*/ 6141123 w 6884912"/>
              <a:gd name="connsiteY89" fmla="*/ 159923 h 1161397"/>
              <a:gd name="connsiteX90" fmla="*/ 6290640 w 6884912"/>
              <a:gd name="connsiteY90" fmla="*/ 167441 h 1161397"/>
              <a:gd name="connsiteX91" fmla="*/ 6322806 w 6884912"/>
              <a:gd name="connsiteY91" fmla="*/ 213293 h 1161397"/>
              <a:gd name="connsiteX92" fmla="*/ 6380420 w 6884912"/>
              <a:gd name="connsiteY92" fmla="*/ 173195 h 1161397"/>
              <a:gd name="connsiteX93" fmla="*/ 6507891 w 6884912"/>
              <a:gd name="connsiteY93" fmla="*/ 118474 h 1161397"/>
              <a:gd name="connsiteX94" fmla="*/ 6571807 w 6884912"/>
              <a:gd name="connsiteY94" fmla="*/ 98636 h 1161397"/>
              <a:gd name="connsiteX95" fmla="*/ 6671880 w 6884912"/>
              <a:gd name="connsiteY95" fmla="*/ 82931 h 1161397"/>
              <a:gd name="connsiteX96" fmla="*/ 6702266 w 6884912"/>
              <a:gd name="connsiteY96" fmla="*/ 75470 h 1161397"/>
              <a:gd name="connsiteX97" fmla="*/ 6845802 w 6884912"/>
              <a:gd name="connsiteY97" fmla="*/ 24496 h 1161397"/>
              <a:gd name="connsiteX98" fmla="*/ 6884912 w 6884912"/>
              <a:gd name="connsiteY98"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11320 h 1161397"/>
              <a:gd name="connsiteX5" fmla="*/ 213420 w 6884912"/>
              <a:gd name="connsiteY5" fmla="*/ 1056868 h 1161397"/>
              <a:gd name="connsiteX6" fmla="*/ 454970 w 6884912"/>
              <a:gd name="connsiteY6" fmla="*/ 1023343 h 1161397"/>
              <a:gd name="connsiteX7" fmla="*/ 548162 w 6884912"/>
              <a:gd name="connsiteY7" fmla="*/ 984908 h 1161397"/>
              <a:gd name="connsiteX8" fmla="*/ 651408 w 6884912"/>
              <a:gd name="connsiteY8" fmla="*/ 984938 h 1161397"/>
              <a:gd name="connsiteX9" fmla="*/ 723108 w 6884912"/>
              <a:gd name="connsiteY9" fmla="*/ 941904 h 1161397"/>
              <a:gd name="connsiteX10" fmla="*/ 797699 w 6884912"/>
              <a:gd name="connsiteY10" fmla="*/ 931362 h 1161397"/>
              <a:gd name="connsiteX11" fmla="*/ 843359 w 6884912"/>
              <a:gd name="connsiteY11" fmla="*/ 910894 h 1161397"/>
              <a:gd name="connsiteX12" fmla="*/ 965215 w 6884912"/>
              <a:gd name="connsiteY12" fmla="*/ 846701 h 1161397"/>
              <a:gd name="connsiteX13" fmla="*/ 1085080 w 6884912"/>
              <a:gd name="connsiteY13" fmla="*/ 776086 h 1161397"/>
              <a:gd name="connsiteX14" fmla="*/ 1137166 w 6884912"/>
              <a:gd name="connsiteY14" fmla="*/ 744338 h 1161397"/>
              <a:gd name="connsiteX15" fmla="*/ 1207847 w 6884912"/>
              <a:gd name="connsiteY15" fmla="*/ 689087 h 1161397"/>
              <a:gd name="connsiteX16" fmla="*/ 1242716 w 6884912"/>
              <a:gd name="connsiteY16" fmla="*/ 698052 h 1161397"/>
              <a:gd name="connsiteX17" fmla="*/ 1299977 w 6884912"/>
              <a:gd name="connsiteY17" fmla="*/ 639196 h 1161397"/>
              <a:gd name="connsiteX18" fmla="*/ 1326190 w 6884912"/>
              <a:gd name="connsiteY18" fmla="*/ 625955 h 1161397"/>
              <a:gd name="connsiteX19" fmla="*/ 1339600 w 6884912"/>
              <a:gd name="connsiteY19" fmla="*/ 616295 h 1161397"/>
              <a:gd name="connsiteX20" fmla="*/ 1340054 w 6884912"/>
              <a:gd name="connsiteY20" fmla="*/ 614022 h 1161397"/>
              <a:gd name="connsiteX21" fmla="*/ 1391606 w 6884912"/>
              <a:gd name="connsiteY21" fmla="*/ 615229 h 1161397"/>
              <a:gd name="connsiteX22" fmla="*/ 1397565 w 6884912"/>
              <a:gd name="connsiteY22" fmla="*/ 611490 h 1161397"/>
              <a:gd name="connsiteX23" fmla="*/ 1432302 w 6884912"/>
              <a:gd name="connsiteY23" fmla="*/ 617267 h 1161397"/>
              <a:gd name="connsiteX24" fmla="*/ 1449644 w 6884912"/>
              <a:gd name="connsiteY24" fmla="*/ 617591 h 1161397"/>
              <a:gd name="connsiteX25" fmla="*/ 1455793 w 6884912"/>
              <a:gd name="connsiteY25" fmla="*/ 623174 h 1161397"/>
              <a:gd name="connsiteX26" fmla="*/ 1480758 w 6884912"/>
              <a:gd name="connsiteY26" fmla="*/ 620863 h 1161397"/>
              <a:gd name="connsiteX27" fmla="*/ 1483154 w 6884912"/>
              <a:gd name="connsiteY27" fmla="*/ 618527 h 1161397"/>
              <a:gd name="connsiteX28" fmla="*/ 1505495 w 6884912"/>
              <a:gd name="connsiteY28" fmla="*/ 624325 h 1161397"/>
              <a:gd name="connsiteX29" fmla="*/ 1526340 w 6884912"/>
              <a:gd name="connsiteY29" fmla="*/ 638496 h 1161397"/>
              <a:gd name="connsiteX30" fmla="*/ 1731986 w 6884912"/>
              <a:gd name="connsiteY30" fmla="*/ 589682 h 1161397"/>
              <a:gd name="connsiteX31" fmla="*/ 1927935 w 6884912"/>
              <a:gd name="connsiteY31" fmla="*/ 628540 h 1161397"/>
              <a:gd name="connsiteX32" fmla="*/ 2039075 w 6884912"/>
              <a:gd name="connsiteY32" fmla="*/ 599964 h 1161397"/>
              <a:gd name="connsiteX33" fmla="*/ 2066980 w 6884912"/>
              <a:gd name="connsiteY33" fmla="*/ 550413 h 1161397"/>
              <a:gd name="connsiteX34" fmla="*/ 2352236 w 6884912"/>
              <a:gd name="connsiteY34" fmla="*/ 519602 h 1161397"/>
              <a:gd name="connsiteX35" fmla="*/ 2420791 w 6884912"/>
              <a:gd name="connsiteY35" fmla="*/ 492826 h 1161397"/>
              <a:gd name="connsiteX36" fmla="*/ 2489932 w 6884912"/>
              <a:gd name="connsiteY36" fmla="*/ 507864 h 1161397"/>
              <a:gd name="connsiteX37" fmla="*/ 2512917 w 6884912"/>
              <a:gd name="connsiteY37" fmla="*/ 489127 h 1161397"/>
              <a:gd name="connsiteX38" fmla="*/ 2516783 w 6884912"/>
              <a:gd name="connsiteY38" fmla="*/ 485473 h 1161397"/>
              <a:gd name="connsiteX39" fmla="*/ 2534360 w 6884912"/>
              <a:gd name="connsiteY39" fmla="*/ 480064 h 1161397"/>
              <a:gd name="connsiteX40" fmla="*/ 2536691 w 6884912"/>
              <a:gd name="connsiteY40" fmla="*/ 467018 h 1161397"/>
              <a:gd name="connsiteX41" fmla="*/ 2561265 w 6884912"/>
              <a:gd name="connsiteY41" fmla="*/ 450623 h 1161397"/>
              <a:gd name="connsiteX42" fmla="*/ 2594349 w 6884912"/>
              <a:gd name="connsiteY42" fmla="*/ 443884 h 1161397"/>
              <a:gd name="connsiteX43" fmla="*/ 2754324 w 6884912"/>
              <a:gd name="connsiteY43" fmla="*/ 424766 h 1161397"/>
              <a:gd name="connsiteX44" fmla="*/ 2848470 w 6884912"/>
              <a:gd name="connsiteY44" fmla="*/ 405966 h 1161397"/>
              <a:gd name="connsiteX45" fmla="*/ 2881772 w 6884912"/>
              <a:gd name="connsiteY45" fmla="*/ 387260 h 1161397"/>
              <a:gd name="connsiteX46" fmla="*/ 2929932 w 6884912"/>
              <a:gd name="connsiteY46" fmla="*/ 368912 h 1161397"/>
              <a:gd name="connsiteX47" fmla="*/ 3013020 w 6884912"/>
              <a:gd name="connsiteY47" fmla="*/ 327578 h 1161397"/>
              <a:gd name="connsiteX48" fmla="*/ 3222191 w 6884912"/>
              <a:gd name="connsiteY48" fmla="*/ 307887 h 1161397"/>
              <a:gd name="connsiteX49" fmla="*/ 3227953 w 6884912"/>
              <a:gd name="connsiteY49" fmla="*/ 297650 h 1161397"/>
              <a:gd name="connsiteX50" fmla="*/ 3510042 w 6884912"/>
              <a:gd name="connsiteY50" fmla="*/ 311820 h 1161397"/>
              <a:gd name="connsiteX51" fmla="*/ 3626773 w 6884912"/>
              <a:gd name="connsiteY51" fmla="*/ 290452 h 1161397"/>
              <a:gd name="connsiteX52" fmla="*/ 3666217 w 6884912"/>
              <a:gd name="connsiteY52" fmla="*/ 273255 h 1161397"/>
              <a:gd name="connsiteX53" fmla="*/ 3732427 w 6884912"/>
              <a:gd name="connsiteY53" fmla="*/ 245039 h 1161397"/>
              <a:gd name="connsiteX54" fmla="*/ 3777022 w 6884912"/>
              <a:gd name="connsiteY54" fmla="*/ 200276 h 1161397"/>
              <a:gd name="connsiteX55" fmla="*/ 3791246 w 6884912"/>
              <a:gd name="connsiteY55" fmla="*/ 189996 h 1161397"/>
              <a:gd name="connsiteX56" fmla="*/ 3819864 w 6884912"/>
              <a:gd name="connsiteY56" fmla="*/ 194605 h 1161397"/>
              <a:gd name="connsiteX57" fmla="*/ 3830398 w 6884912"/>
              <a:gd name="connsiteY57" fmla="*/ 188383 h 1161397"/>
              <a:gd name="connsiteX58" fmla="*/ 3834360 w 6884912"/>
              <a:gd name="connsiteY58" fmla="*/ 188992 h 1161397"/>
              <a:gd name="connsiteX59" fmla="*/ 3843715 w 6884912"/>
              <a:gd name="connsiteY59" fmla="*/ 188752 h 1161397"/>
              <a:gd name="connsiteX60" fmla="*/ 3842609 w 6884912"/>
              <a:gd name="connsiteY60" fmla="*/ 197386 h 1161397"/>
              <a:gd name="connsiteX61" fmla="*/ 3853961 w 6884912"/>
              <a:gd name="connsiteY61" fmla="*/ 213380 h 1161397"/>
              <a:gd name="connsiteX62" fmla="*/ 3907640 w 6884912"/>
              <a:gd name="connsiteY62" fmla="*/ 207568 h 1161397"/>
              <a:gd name="connsiteX63" fmla="*/ 3910449 w 6884912"/>
              <a:gd name="connsiteY63" fmla="*/ 197808 h 1161397"/>
              <a:gd name="connsiteX64" fmla="*/ 3917197 w 6884912"/>
              <a:gd name="connsiteY64" fmla="*/ 196121 h 1161397"/>
              <a:gd name="connsiteX65" fmla="*/ 3922400 w 6884912"/>
              <a:gd name="connsiteY65" fmla="*/ 205056 h 1161397"/>
              <a:gd name="connsiteX66" fmla="*/ 4013061 w 6884912"/>
              <a:gd name="connsiteY66" fmla="*/ 224874 h 1161397"/>
              <a:gd name="connsiteX67" fmla="*/ 4220717 w 6884912"/>
              <a:gd name="connsiteY67" fmla="*/ 192946 h 1161397"/>
              <a:gd name="connsiteX68" fmla="*/ 4228802 w 6884912"/>
              <a:gd name="connsiteY68" fmla="*/ 201468 h 1161397"/>
              <a:gd name="connsiteX69" fmla="*/ 4289361 w 6884912"/>
              <a:gd name="connsiteY69" fmla="*/ 196642 h 1161397"/>
              <a:gd name="connsiteX70" fmla="*/ 4498913 w 6884912"/>
              <a:gd name="connsiteY70" fmla="*/ 118915 h 1161397"/>
              <a:gd name="connsiteX71" fmla="*/ 4617330 w 6884912"/>
              <a:gd name="connsiteY71" fmla="*/ 111163 h 1161397"/>
              <a:gd name="connsiteX72" fmla="*/ 4659778 w 6884912"/>
              <a:gd name="connsiteY72" fmla="*/ 118219 h 1161397"/>
              <a:gd name="connsiteX73" fmla="*/ 4730870 w 6884912"/>
              <a:gd name="connsiteY73" fmla="*/ 129432 h 1161397"/>
              <a:gd name="connsiteX74" fmla="*/ 4844073 w 6884912"/>
              <a:gd name="connsiteY74" fmla="*/ 161768 h 1161397"/>
              <a:gd name="connsiteX75" fmla="*/ 4856454 w 6884912"/>
              <a:gd name="connsiteY75" fmla="*/ 130488 h 1161397"/>
              <a:gd name="connsiteX76" fmla="*/ 4920038 w 6884912"/>
              <a:gd name="connsiteY76" fmla="*/ 140418 h 1161397"/>
              <a:gd name="connsiteX77" fmla="*/ 5016639 w 6884912"/>
              <a:gd name="connsiteY77" fmla="*/ 158905 h 1161397"/>
              <a:gd name="connsiteX78" fmla="*/ 5072009 w 6884912"/>
              <a:gd name="connsiteY78" fmla="*/ 161502 h 1161397"/>
              <a:gd name="connsiteX79" fmla="*/ 5223626 w 6884912"/>
              <a:gd name="connsiteY79" fmla="*/ 177356 h 1161397"/>
              <a:gd name="connsiteX80" fmla="*/ 5375773 w 6884912"/>
              <a:gd name="connsiteY80" fmla="*/ 199913 h 1161397"/>
              <a:gd name="connsiteX81" fmla="*/ 5467502 w 6884912"/>
              <a:gd name="connsiteY81" fmla="*/ 250963 h 1161397"/>
              <a:gd name="connsiteX82" fmla="*/ 5592395 w 6884912"/>
              <a:gd name="connsiteY82" fmla="*/ 265434 h 1161397"/>
              <a:gd name="connsiteX83" fmla="*/ 5613532 w 6884912"/>
              <a:gd name="connsiteY83" fmla="*/ 273379 h 1161397"/>
              <a:gd name="connsiteX84" fmla="*/ 5642173 w 6884912"/>
              <a:gd name="connsiteY84" fmla="*/ 266904 h 1161397"/>
              <a:gd name="connsiteX85" fmla="*/ 5756910 w 6884912"/>
              <a:gd name="connsiteY85" fmla="*/ 239211 h 1161397"/>
              <a:gd name="connsiteX86" fmla="*/ 5846667 w 6884912"/>
              <a:gd name="connsiteY86" fmla="*/ 201786 h 1161397"/>
              <a:gd name="connsiteX87" fmla="*/ 5960732 w 6884912"/>
              <a:gd name="connsiteY87" fmla="*/ 220708 h 1161397"/>
              <a:gd name="connsiteX88" fmla="*/ 6029542 w 6884912"/>
              <a:gd name="connsiteY88" fmla="*/ 210339 h 1161397"/>
              <a:gd name="connsiteX89" fmla="*/ 6141123 w 6884912"/>
              <a:gd name="connsiteY89" fmla="*/ 159923 h 1161397"/>
              <a:gd name="connsiteX90" fmla="*/ 6290640 w 6884912"/>
              <a:gd name="connsiteY90" fmla="*/ 167441 h 1161397"/>
              <a:gd name="connsiteX91" fmla="*/ 6322806 w 6884912"/>
              <a:gd name="connsiteY91" fmla="*/ 213293 h 1161397"/>
              <a:gd name="connsiteX92" fmla="*/ 6380420 w 6884912"/>
              <a:gd name="connsiteY92" fmla="*/ 173195 h 1161397"/>
              <a:gd name="connsiteX93" fmla="*/ 6507891 w 6884912"/>
              <a:gd name="connsiteY93" fmla="*/ 118474 h 1161397"/>
              <a:gd name="connsiteX94" fmla="*/ 6571807 w 6884912"/>
              <a:gd name="connsiteY94" fmla="*/ 98636 h 1161397"/>
              <a:gd name="connsiteX95" fmla="*/ 6671880 w 6884912"/>
              <a:gd name="connsiteY95" fmla="*/ 82931 h 1161397"/>
              <a:gd name="connsiteX96" fmla="*/ 6702266 w 6884912"/>
              <a:gd name="connsiteY96" fmla="*/ 75470 h 1161397"/>
              <a:gd name="connsiteX97" fmla="*/ 6845802 w 6884912"/>
              <a:gd name="connsiteY97" fmla="*/ 24496 h 1161397"/>
              <a:gd name="connsiteX98" fmla="*/ 6884912 w 6884912"/>
              <a:gd name="connsiteY98" fmla="*/ 0 h 1161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6884912" h="1161397">
                <a:moveTo>
                  <a:pt x="6884912" y="0"/>
                </a:moveTo>
                <a:lnTo>
                  <a:pt x="6884912" y="1161397"/>
                </a:lnTo>
                <a:lnTo>
                  <a:pt x="0" y="1161397"/>
                </a:lnTo>
                <a:lnTo>
                  <a:pt x="27135" y="1147460"/>
                </a:lnTo>
                <a:cubicBezTo>
                  <a:pt x="57431" y="1167048"/>
                  <a:pt x="61886" y="1088181"/>
                  <a:pt x="115388" y="1111320"/>
                </a:cubicBezTo>
                <a:cubicBezTo>
                  <a:pt x="146435" y="1096221"/>
                  <a:pt x="156823" y="1079485"/>
                  <a:pt x="213420" y="1056868"/>
                </a:cubicBezTo>
                <a:cubicBezTo>
                  <a:pt x="288217" y="1040787"/>
                  <a:pt x="383333" y="1044881"/>
                  <a:pt x="454970" y="1023343"/>
                </a:cubicBezTo>
                <a:cubicBezTo>
                  <a:pt x="440966" y="999969"/>
                  <a:pt x="571419" y="1006841"/>
                  <a:pt x="548162" y="984908"/>
                </a:cubicBezTo>
                <a:cubicBezTo>
                  <a:pt x="561321" y="956563"/>
                  <a:pt x="637415" y="1010272"/>
                  <a:pt x="651408" y="984938"/>
                </a:cubicBezTo>
                <a:cubicBezTo>
                  <a:pt x="671652" y="980952"/>
                  <a:pt x="698726" y="950833"/>
                  <a:pt x="723108" y="941904"/>
                </a:cubicBezTo>
                <a:cubicBezTo>
                  <a:pt x="760262" y="946949"/>
                  <a:pt x="757827" y="957145"/>
                  <a:pt x="797699" y="931362"/>
                </a:cubicBezTo>
                <a:cubicBezTo>
                  <a:pt x="821097" y="940623"/>
                  <a:pt x="833565" y="929189"/>
                  <a:pt x="843359" y="910894"/>
                </a:cubicBezTo>
                <a:cubicBezTo>
                  <a:pt x="887668" y="902160"/>
                  <a:pt x="919738" y="869376"/>
                  <a:pt x="965215" y="846701"/>
                </a:cubicBezTo>
                <a:cubicBezTo>
                  <a:pt x="1023081" y="848019"/>
                  <a:pt x="1036422" y="800154"/>
                  <a:pt x="1085080" y="776086"/>
                </a:cubicBezTo>
                <a:cubicBezTo>
                  <a:pt x="1140763" y="795544"/>
                  <a:pt x="1116251" y="768649"/>
                  <a:pt x="1137166" y="744338"/>
                </a:cubicBezTo>
                <a:lnTo>
                  <a:pt x="1207847" y="689087"/>
                </a:lnTo>
                <a:cubicBezTo>
                  <a:pt x="1226429" y="687736"/>
                  <a:pt x="1222409" y="707958"/>
                  <a:pt x="1242716" y="698052"/>
                </a:cubicBezTo>
                <a:cubicBezTo>
                  <a:pt x="1250387" y="668345"/>
                  <a:pt x="1318259" y="689091"/>
                  <a:pt x="1299977" y="639196"/>
                </a:cubicBezTo>
                <a:cubicBezTo>
                  <a:pt x="1323072" y="639367"/>
                  <a:pt x="1341279" y="658105"/>
                  <a:pt x="1326190" y="625955"/>
                </a:cubicBezTo>
                <a:cubicBezTo>
                  <a:pt x="1333572" y="625050"/>
                  <a:pt x="1337406" y="621362"/>
                  <a:pt x="1339600" y="616295"/>
                </a:cubicBezTo>
                <a:cubicBezTo>
                  <a:pt x="1339751" y="615537"/>
                  <a:pt x="1339903" y="614780"/>
                  <a:pt x="1340054" y="614022"/>
                </a:cubicBezTo>
                <a:lnTo>
                  <a:pt x="1391606" y="615229"/>
                </a:lnTo>
                <a:lnTo>
                  <a:pt x="1397565" y="611490"/>
                </a:lnTo>
                <a:lnTo>
                  <a:pt x="1432302" y="617267"/>
                </a:lnTo>
                <a:lnTo>
                  <a:pt x="1449644" y="617591"/>
                </a:lnTo>
                <a:lnTo>
                  <a:pt x="1455793" y="623174"/>
                </a:lnTo>
                <a:cubicBezTo>
                  <a:pt x="1461744" y="626151"/>
                  <a:pt x="1469373" y="626493"/>
                  <a:pt x="1480758" y="620863"/>
                </a:cubicBezTo>
                <a:lnTo>
                  <a:pt x="1483154" y="618527"/>
                </a:lnTo>
                <a:lnTo>
                  <a:pt x="1505495" y="624325"/>
                </a:lnTo>
                <a:cubicBezTo>
                  <a:pt x="1512992" y="627532"/>
                  <a:pt x="1520025" y="632078"/>
                  <a:pt x="1526340" y="638496"/>
                </a:cubicBezTo>
                <a:cubicBezTo>
                  <a:pt x="1586113" y="586768"/>
                  <a:pt x="1659006" y="610309"/>
                  <a:pt x="1731986" y="589682"/>
                </a:cubicBezTo>
                <a:cubicBezTo>
                  <a:pt x="1750397" y="523106"/>
                  <a:pt x="1896056" y="573257"/>
                  <a:pt x="1927935" y="628540"/>
                </a:cubicBezTo>
                <a:cubicBezTo>
                  <a:pt x="1912854" y="559823"/>
                  <a:pt x="2112261" y="676347"/>
                  <a:pt x="2039075" y="599964"/>
                </a:cubicBezTo>
                <a:cubicBezTo>
                  <a:pt x="2066036" y="601198"/>
                  <a:pt x="2086366" y="569532"/>
                  <a:pt x="2066980" y="550413"/>
                </a:cubicBezTo>
                <a:cubicBezTo>
                  <a:pt x="2155364" y="582582"/>
                  <a:pt x="2259548" y="514786"/>
                  <a:pt x="2352236" y="519602"/>
                </a:cubicBezTo>
                <a:cubicBezTo>
                  <a:pt x="2388450" y="459394"/>
                  <a:pt x="2373298" y="511682"/>
                  <a:pt x="2420791" y="492826"/>
                </a:cubicBezTo>
                <a:cubicBezTo>
                  <a:pt x="2417962" y="542563"/>
                  <a:pt x="2475071" y="455098"/>
                  <a:pt x="2489932" y="507864"/>
                </a:cubicBezTo>
                <a:cubicBezTo>
                  <a:pt x="2498105" y="502761"/>
                  <a:pt x="2505553" y="496153"/>
                  <a:pt x="2512917" y="489127"/>
                </a:cubicBezTo>
                <a:lnTo>
                  <a:pt x="2516783" y="485473"/>
                </a:lnTo>
                <a:lnTo>
                  <a:pt x="2534360" y="480064"/>
                </a:lnTo>
                <a:lnTo>
                  <a:pt x="2536691" y="467018"/>
                </a:lnTo>
                <a:lnTo>
                  <a:pt x="2561265" y="450623"/>
                </a:lnTo>
                <a:cubicBezTo>
                  <a:pt x="2570872" y="446262"/>
                  <a:pt x="2581686" y="443655"/>
                  <a:pt x="2594349" y="443884"/>
                </a:cubicBezTo>
                <a:cubicBezTo>
                  <a:pt x="2640435" y="464638"/>
                  <a:pt x="2696955" y="396361"/>
                  <a:pt x="2754324" y="424766"/>
                </a:cubicBezTo>
                <a:cubicBezTo>
                  <a:pt x="2775130" y="430896"/>
                  <a:pt x="2837731" y="423458"/>
                  <a:pt x="2848470" y="405966"/>
                </a:cubicBezTo>
                <a:cubicBezTo>
                  <a:pt x="2861295" y="401100"/>
                  <a:pt x="2876936" y="405309"/>
                  <a:pt x="2881772" y="387260"/>
                </a:cubicBezTo>
                <a:cubicBezTo>
                  <a:pt x="2890299" y="365261"/>
                  <a:pt x="2938134" y="392997"/>
                  <a:pt x="2929932" y="368912"/>
                </a:cubicBezTo>
                <a:cubicBezTo>
                  <a:pt x="2963844" y="387799"/>
                  <a:pt x="2986550" y="341223"/>
                  <a:pt x="3013020" y="327578"/>
                </a:cubicBezTo>
                <a:cubicBezTo>
                  <a:pt x="3061730" y="317407"/>
                  <a:pt x="3186369" y="312875"/>
                  <a:pt x="3222191" y="307887"/>
                </a:cubicBezTo>
                <a:cubicBezTo>
                  <a:pt x="3223593" y="304249"/>
                  <a:pt x="3179978" y="296995"/>
                  <a:pt x="3227953" y="297650"/>
                </a:cubicBezTo>
                <a:cubicBezTo>
                  <a:pt x="3275928" y="298306"/>
                  <a:pt x="3443572" y="313020"/>
                  <a:pt x="3510042" y="311820"/>
                </a:cubicBezTo>
                <a:cubicBezTo>
                  <a:pt x="3585274" y="306641"/>
                  <a:pt x="3525753" y="258887"/>
                  <a:pt x="3626773" y="290452"/>
                </a:cubicBezTo>
                <a:cubicBezTo>
                  <a:pt x="3633124" y="269835"/>
                  <a:pt x="3644693" y="267134"/>
                  <a:pt x="3666217" y="273255"/>
                </a:cubicBezTo>
                <a:cubicBezTo>
                  <a:pt x="3702502" y="269310"/>
                  <a:pt x="3690563" y="221720"/>
                  <a:pt x="3732427" y="245039"/>
                </a:cubicBezTo>
                <a:cubicBezTo>
                  <a:pt x="3720985" y="220241"/>
                  <a:pt x="3798776" y="224539"/>
                  <a:pt x="3777022" y="200276"/>
                </a:cubicBezTo>
                <a:cubicBezTo>
                  <a:pt x="3781759" y="193499"/>
                  <a:pt x="3786499" y="190723"/>
                  <a:pt x="3791246" y="189996"/>
                </a:cubicBezTo>
                <a:cubicBezTo>
                  <a:pt x="3800740" y="188542"/>
                  <a:pt x="3810265" y="195284"/>
                  <a:pt x="3819864" y="194605"/>
                </a:cubicBezTo>
                <a:lnTo>
                  <a:pt x="3830398" y="188383"/>
                </a:lnTo>
                <a:lnTo>
                  <a:pt x="3834360" y="188992"/>
                </a:lnTo>
                <a:lnTo>
                  <a:pt x="3843715" y="188752"/>
                </a:lnTo>
                <a:lnTo>
                  <a:pt x="3842609" y="197386"/>
                </a:lnTo>
                <a:cubicBezTo>
                  <a:pt x="3840673" y="205638"/>
                  <a:pt x="3839248" y="214671"/>
                  <a:pt x="3853961" y="213380"/>
                </a:cubicBezTo>
                <a:cubicBezTo>
                  <a:pt x="3884396" y="206569"/>
                  <a:pt x="3895082" y="241941"/>
                  <a:pt x="3907640" y="207568"/>
                </a:cubicBezTo>
                <a:lnTo>
                  <a:pt x="3910449" y="197808"/>
                </a:lnTo>
                <a:lnTo>
                  <a:pt x="3917197" y="196121"/>
                </a:lnTo>
                <a:cubicBezTo>
                  <a:pt x="3920833" y="196372"/>
                  <a:pt x="3922919" y="198717"/>
                  <a:pt x="3922400" y="205056"/>
                </a:cubicBezTo>
                <a:cubicBezTo>
                  <a:pt x="3950680" y="178467"/>
                  <a:pt x="3984062" y="218098"/>
                  <a:pt x="4013061" y="224874"/>
                </a:cubicBezTo>
                <a:cubicBezTo>
                  <a:pt x="4062781" y="222856"/>
                  <a:pt x="4184760" y="196847"/>
                  <a:pt x="4220717" y="192946"/>
                </a:cubicBezTo>
                <a:cubicBezTo>
                  <a:pt x="4222964" y="196132"/>
                  <a:pt x="4225687" y="199002"/>
                  <a:pt x="4228802" y="201468"/>
                </a:cubicBezTo>
                <a:cubicBezTo>
                  <a:pt x="4246898" y="215792"/>
                  <a:pt x="4274013" y="213632"/>
                  <a:pt x="4289361" y="196642"/>
                </a:cubicBezTo>
                <a:cubicBezTo>
                  <a:pt x="4363212" y="140627"/>
                  <a:pt x="4433598" y="135488"/>
                  <a:pt x="4498913" y="118915"/>
                </a:cubicBezTo>
                <a:cubicBezTo>
                  <a:pt x="4573135" y="105586"/>
                  <a:pt x="4527062" y="166416"/>
                  <a:pt x="4617330" y="111163"/>
                </a:cubicBezTo>
                <a:cubicBezTo>
                  <a:pt x="4628518" y="129608"/>
                  <a:pt x="4640397" y="129405"/>
                  <a:pt x="4659778" y="118219"/>
                </a:cubicBezTo>
                <a:cubicBezTo>
                  <a:pt x="4695929" y="113193"/>
                  <a:pt x="4695958" y="162259"/>
                  <a:pt x="4730870" y="129432"/>
                </a:cubicBezTo>
                <a:cubicBezTo>
                  <a:pt x="4761586" y="136690"/>
                  <a:pt x="4823142" y="161592"/>
                  <a:pt x="4844073" y="161768"/>
                </a:cubicBezTo>
                <a:cubicBezTo>
                  <a:pt x="4870797" y="164132"/>
                  <a:pt x="4827288" y="135164"/>
                  <a:pt x="4856454" y="130488"/>
                </a:cubicBezTo>
                <a:cubicBezTo>
                  <a:pt x="4892086" y="129553"/>
                  <a:pt x="4889263" y="81477"/>
                  <a:pt x="4920038" y="140418"/>
                </a:cubicBezTo>
                <a:cubicBezTo>
                  <a:pt x="4956358" y="122308"/>
                  <a:pt x="4965108" y="149263"/>
                  <a:pt x="5016639" y="158905"/>
                </a:cubicBezTo>
                <a:cubicBezTo>
                  <a:pt x="5037063" y="141828"/>
                  <a:pt x="5054534" y="147986"/>
                  <a:pt x="5072009" y="161502"/>
                </a:cubicBezTo>
                <a:cubicBezTo>
                  <a:pt x="5121260" y="153653"/>
                  <a:pt x="5167555" y="172635"/>
                  <a:pt x="5223626" y="177356"/>
                </a:cubicBezTo>
                <a:cubicBezTo>
                  <a:pt x="5282824" y="155243"/>
                  <a:pt x="5315859" y="195041"/>
                  <a:pt x="5375773" y="199913"/>
                </a:cubicBezTo>
                <a:cubicBezTo>
                  <a:pt x="5432511" y="156218"/>
                  <a:pt x="5417550" y="256036"/>
                  <a:pt x="5467502" y="250963"/>
                </a:cubicBezTo>
                <a:cubicBezTo>
                  <a:pt x="5547124" y="209975"/>
                  <a:pt x="5467171" y="283839"/>
                  <a:pt x="5592395" y="265434"/>
                </a:cubicBezTo>
                <a:cubicBezTo>
                  <a:pt x="5599201" y="258867"/>
                  <a:pt x="5614752" y="264706"/>
                  <a:pt x="5613532" y="273379"/>
                </a:cubicBezTo>
                <a:cubicBezTo>
                  <a:pt x="5621390" y="270408"/>
                  <a:pt x="5639720" y="253173"/>
                  <a:pt x="5642173" y="266904"/>
                </a:cubicBezTo>
                <a:cubicBezTo>
                  <a:pt x="5682296" y="267049"/>
                  <a:pt x="5721812" y="257513"/>
                  <a:pt x="5756910" y="239211"/>
                </a:cubicBezTo>
                <a:cubicBezTo>
                  <a:pt x="5834998" y="260050"/>
                  <a:pt x="5790596" y="197229"/>
                  <a:pt x="5846667" y="201786"/>
                </a:cubicBezTo>
                <a:cubicBezTo>
                  <a:pt x="5892444" y="227312"/>
                  <a:pt x="5908324" y="204527"/>
                  <a:pt x="5960732" y="220708"/>
                </a:cubicBezTo>
                <a:cubicBezTo>
                  <a:pt x="5977124" y="175349"/>
                  <a:pt x="6009640" y="223654"/>
                  <a:pt x="6029542" y="210339"/>
                </a:cubicBezTo>
                <a:cubicBezTo>
                  <a:pt x="6063108" y="261420"/>
                  <a:pt x="6107411" y="160034"/>
                  <a:pt x="6141123" y="159923"/>
                </a:cubicBezTo>
                <a:cubicBezTo>
                  <a:pt x="6198068" y="167749"/>
                  <a:pt x="6260628" y="219715"/>
                  <a:pt x="6290640" y="167441"/>
                </a:cubicBezTo>
                <a:cubicBezTo>
                  <a:pt x="6295193" y="188689"/>
                  <a:pt x="6290494" y="217816"/>
                  <a:pt x="6322806" y="213293"/>
                </a:cubicBezTo>
                <a:cubicBezTo>
                  <a:pt x="6337769" y="214252"/>
                  <a:pt x="6349573" y="188998"/>
                  <a:pt x="6380420" y="173195"/>
                </a:cubicBezTo>
                <a:cubicBezTo>
                  <a:pt x="6420580" y="151473"/>
                  <a:pt x="6513519" y="179296"/>
                  <a:pt x="6507891" y="118474"/>
                </a:cubicBezTo>
                <a:cubicBezTo>
                  <a:pt x="6519398" y="82452"/>
                  <a:pt x="6571830" y="137398"/>
                  <a:pt x="6571807" y="98636"/>
                </a:cubicBezTo>
                <a:cubicBezTo>
                  <a:pt x="6594702" y="123421"/>
                  <a:pt x="6634676" y="82071"/>
                  <a:pt x="6671880" y="82931"/>
                </a:cubicBezTo>
                <a:cubicBezTo>
                  <a:pt x="6678855" y="65407"/>
                  <a:pt x="6687415" y="66196"/>
                  <a:pt x="6702266" y="75470"/>
                </a:cubicBezTo>
                <a:cubicBezTo>
                  <a:pt x="6747004" y="78450"/>
                  <a:pt x="6798307" y="53072"/>
                  <a:pt x="6845802" y="24496"/>
                </a:cubicBezTo>
                <a:lnTo>
                  <a:pt x="6884912"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A63313B7-3007-48A7-BE97-9A74C1121E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6473" y="792481"/>
            <a:ext cx="4067694" cy="5310206"/>
          </a:xfrm>
          <a:custGeom>
            <a:avLst/>
            <a:gdLst>
              <a:gd name="connsiteX0" fmla="*/ 0 w 2400300"/>
              <a:gd name="connsiteY0" fmla="*/ 0 h 2400300"/>
              <a:gd name="connsiteX1" fmla="*/ 2400300 w 2400300"/>
              <a:gd name="connsiteY1" fmla="*/ 0 h 2400300"/>
              <a:gd name="connsiteX2" fmla="*/ 2400300 w 2400300"/>
              <a:gd name="connsiteY2" fmla="*/ 2400300 h 2400300"/>
              <a:gd name="connsiteX3" fmla="*/ 0 w 2400300"/>
              <a:gd name="connsiteY3" fmla="*/ 2400300 h 2400300"/>
            </a:gdLst>
            <a:ahLst/>
            <a:cxnLst>
              <a:cxn ang="0">
                <a:pos x="connsiteX0" y="connsiteY0"/>
              </a:cxn>
              <a:cxn ang="0">
                <a:pos x="connsiteX1" y="connsiteY1"/>
              </a:cxn>
              <a:cxn ang="0">
                <a:pos x="connsiteX2" y="connsiteY2"/>
              </a:cxn>
              <a:cxn ang="0">
                <a:pos x="connsiteX3" y="connsiteY3"/>
              </a:cxn>
            </a:cxnLst>
            <a:rect l="l" t="t" r="r" b="b"/>
            <a:pathLst>
              <a:path w="2400300" h="2400300">
                <a:moveTo>
                  <a:pt x="0" y="0"/>
                </a:moveTo>
                <a:lnTo>
                  <a:pt x="2400300" y="0"/>
                </a:lnTo>
                <a:lnTo>
                  <a:pt x="2400300" y="2400300"/>
                </a:lnTo>
                <a:lnTo>
                  <a:pt x="0" y="2400300"/>
                </a:lnTo>
                <a:close/>
              </a:path>
            </a:pathLst>
          </a:custGeom>
          <a:solidFill>
            <a:srgbClr val="F2F2F2"/>
          </a:solidFill>
          <a:ln>
            <a:noFill/>
          </a:ln>
          <a:effectLst>
            <a:outerShdw blurRad="50800" dist="12700" dir="3000000" algn="tl"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5" name="Afbeelding 4" descr="Afbeelding met buitenshuis, hemel, gras, wolk&#10;&#10;Door AI gegenereerde inhoud is mogelijk onjuist.">
            <a:extLst>
              <a:ext uri="{FF2B5EF4-FFF2-40B4-BE49-F238E27FC236}">
                <a16:creationId xmlns:a16="http://schemas.microsoft.com/office/drawing/2014/main" id="{40D25AC1-A510-1F2F-01EF-3995470971D2}"/>
              </a:ext>
            </a:extLst>
          </p:cNvPr>
          <p:cNvPicPr>
            <a:picLocks noChangeAspect="1"/>
          </p:cNvPicPr>
          <p:nvPr/>
        </p:nvPicPr>
        <p:blipFill>
          <a:blip r:embed="rId2" cstate="print">
            <a:extLst>
              <a:ext uri="{28A0092B-C50C-407E-A947-70E740481C1C}">
                <a14:useLocalDpi xmlns:a14="http://schemas.microsoft.com/office/drawing/2010/main" val="0"/>
              </a:ext>
            </a:extLst>
          </a:blip>
          <a:srcRect l="761" r="-3" b="-3"/>
          <a:stretch>
            <a:fillRect/>
          </a:stretch>
        </p:blipFill>
        <p:spPr>
          <a:xfrm>
            <a:off x="723899" y="969818"/>
            <a:ext cx="3704013" cy="4976553"/>
          </a:xfrm>
          <a:prstGeom prst="rect">
            <a:avLst/>
          </a:prstGeom>
        </p:spPr>
      </p:pic>
      <p:sp>
        <p:nvSpPr>
          <p:cNvPr id="29" name="Rectangle 6">
            <a:extLst>
              <a:ext uri="{FF2B5EF4-FFF2-40B4-BE49-F238E27FC236}">
                <a16:creationId xmlns:a16="http://schemas.microsoft.com/office/drawing/2014/main" id="{3FD46A31-BFB8-4D6E-8A49-A2DC0DEDAC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76507" y="5869654"/>
            <a:ext cx="1367625" cy="428984"/>
          </a:xfrm>
          <a:custGeom>
            <a:avLst/>
            <a:gdLst>
              <a:gd name="connsiteX0" fmla="*/ 0 w 2142503"/>
              <a:gd name="connsiteY0" fmla="*/ 0 h 571500"/>
              <a:gd name="connsiteX1" fmla="*/ 2142503 w 2142503"/>
              <a:gd name="connsiteY1" fmla="*/ 0 h 571500"/>
              <a:gd name="connsiteX2" fmla="*/ 2142503 w 2142503"/>
              <a:gd name="connsiteY2" fmla="*/ 571500 h 571500"/>
              <a:gd name="connsiteX3" fmla="*/ 0 w 2142503"/>
              <a:gd name="connsiteY3" fmla="*/ 571500 h 571500"/>
              <a:gd name="connsiteX4" fmla="*/ 0 w 2142503"/>
              <a:gd name="connsiteY4" fmla="*/ 0 h 571500"/>
              <a:gd name="connsiteX0" fmla="*/ 0 w 2142503"/>
              <a:gd name="connsiteY0" fmla="*/ 0 h 582145"/>
              <a:gd name="connsiteX1" fmla="*/ 2142503 w 2142503"/>
              <a:gd name="connsiteY1" fmla="*/ 0 h 582145"/>
              <a:gd name="connsiteX2" fmla="*/ 2142503 w 2142503"/>
              <a:gd name="connsiteY2" fmla="*/ 571500 h 582145"/>
              <a:gd name="connsiteX3" fmla="*/ 2050917 w 2142503"/>
              <a:gd name="connsiteY3" fmla="*/ 582088 h 582145"/>
              <a:gd name="connsiteX4" fmla="*/ 0 w 2142503"/>
              <a:gd name="connsiteY4" fmla="*/ 571500 h 582145"/>
              <a:gd name="connsiteX5" fmla="*/ 0 w 2142503"/>
              <a:gd name="connsiteY5" fmla="*/ 0 h 582145"/>
              <a:gd name="connsiteX0" fmla="*/ 0 w 2159832"/>
              <a:gd name="connsiteY0" fmla="*/ 0 h 582145"/>
              <a:gd name="connsiteX1" fmla="*/ 2142503 w 2159832"/>
              <a:gd name="connsiteY1" fmla="*/ 0 h 582145"/>
              <a:gd name="connsiteX2" fmla="*/ 2159829 w 2159832"/>
              <a:gd name="connsiteY2" fmla="*/ 96526 h 582145"/>
              <a:gd name="connsiteX3" fmla="*/ 2142503 w 2159832"/>
              <a:gd name="connsiteY3" fmla="*/ 571500 h 582145"/>
              <a:gd name="connsiteX4" fmla="*/ 2050917 w 2159832"/>
              <a:gd name="connsiteY4" fmla="*/ 582088 h 582145"/>
              <a:gd name="connsiteX5" fmla="*/ 0 w 2159832"/>
              <a:gd name="connsiteY5" fmla="*/ 571500 h 582145"/>
              <a:gd name="connsiteX6" fmla="*/ 0 w 2159832"/>
              <a:gd name="connsiteY6" fmla="*/ 0 h 582145"/>
              <a:gd name="connsiteX0" fmla="*/ 0 w 2159832"/>
              <a:gd name="connsiteY0" fmla="*/ 12386 h 594531"/>
              <a:gd name="connsiteX1" fmla="*/ 67826 w 2159832"/>
              <a:gd name="connsiteY1" fmla="*/ 0 h 594531"/>
              <a:gd name="connsiteX2" fmla="*/ 2142503 w 2159832"/>
              <a:gd name="connsiteY2" fmla="*/ 12386 h 594531"/>
              <a:gd name="connsiteX3" fmla="*/ 2159829 w 2159832"/>
              <a:gd name="connsiteY3" fmla="*/ 108912 h 594531"/>
              <a:gd name="connsiteX4" fmla="*/ 2142503 w 2159832"/>
              <a:gd name="connsiteY4" fmla="*/ 583886 h 594531"/>
              <a:gd name="connsiteX5" fmla="*/ 2050917 w 2159832"/>
              <a:gd name="connsiteY5" fmla="*/ 594474 h 594531"/>
              <a:gd name="connsiteX6" fmla="*/ 0 w 2159832"/>
              <a:gd name="connsiteY6" fmla="*/ 583886 h 594531"/>
              <a:gd name="connsiteX7" fmla="*/ 0 w 2159832"/>
              <a:gd name="connsiteY7" fmla="*/ 12386 h 594531"/>
              <a:gd name="connsiteX0" fmla="*/ 0 w 2168908"/>
              <a:gd name="connsiteY0" fmla="*/ 26000 h 594531"/>
              <a:gd name="connsiteX1" fmla="*/ 76902 w 2168908"/>
              <a:gd name="connsiteY1" fmla="*/ 0 h 594531"/>
              <a:gd name="connsiteX2" fmla="*/ 2151579 w 2168908"/>
              <a:gd name="connsiteY2" fmla="*/ 12386 h 594531"/>
              <a:gd name="connsiteX3" fmla="*/ 2168905 w 2168908"/>
              <a:gd name="connsiteY3" fmla="*/ 108912 h 594531"/>
              <a:gd name="connsiteX4" fmla="*/ 2151579 w 2168908"/>
              <a:gd name="connsiteY4" fmla="*/ 583886 h 594531"/>
              <a:gd name="connsiteX5" fmla="*/ 2059993 w 2168908"/>
              <a:gd name="connsiteY5" fmla="*/ 594474 h 594531"/>
              <a:gd name="connsiteX6" fmla="*/ 9076 w 2168908"/>
              <a:gd name="connsiteY6" fmla="*/ 583886 h 594531"/>
              <a:gd name="connsiteX7" fmla="*/ 0 w 2168908"/>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147197 w 2316105"/>
              <a:gd name="connsiteY0" fmla="*/ 26000 h 594531"/>
              <a:gd name="connsiteX1" fmla="*/ 224099 w 2316105"/>
              <a:gd name="connsiteY1" fmla="*/ 0 h 594531"/>
              <a:gd name="connsiteX2" fmla="*/ 2298776 w 2316105"/>
              <a:gd name="connsiteY2" fmla="*/ 12386 h 594531"/>
              <a:gd name="connsiteX3" fmla="*/ 2316102 w 2316105"/>
              <a:gd name="connsiteY3" fmla="*/ 108912 h 594531"/>
              <a:gd name="connsiteX4" fmla="*/ 2298776 w 2316105"/>
              <a:gd name="connsiteY4" fmla="*/ 583886 h 594531"/>
              <a:gd name="connsiteX5" fmla="*/ 2207190 w 2316105"/>
              <a:gd name="connsiteY5" fmla="*/ 594474 h 594531"/>
              <a:gd name="connsiteX6" fmla="*/ 156273 w 2316105"/>
              <a:gd name="connsiteY6" fmla="*/ 583886 h 594531"/>
              <a:gd name="connsiteX7" fmla="*/ 142416 w 2316105"/>
              <a:gd name="connsiteY7" fmla="*/ 235975 h 594531"/>
              <a:gd name="connsiteX8" fmla="*/ 147197 w 2316105"/>
              <a:gd name="connsiteY8" fmla="*/ 26000 h 594531"/>
              <a:gd name="connsiteX0" fmla="*/ 154684 w 2323592"/>
              <a:gd name="connsiteY0" fmla="*/ 26000 h 594531"/>
              <a:gd name="connsiteX1" fmla="*/ 231586 w 2323592"/>
              <a:gd name="connsiteY1" fmla="*/ 0 h 594531"/>
              <a:gd name="connsiteX2" fmla="*/ 2306263 w 2323592"/>
              <a:gd name="connsiteY2" fmla="*/ 12386 h 594531"/>
              <a:gd name="connsiteX3" fmla="*/ 2323589 w 2323592"/>
              <a:gd name="connsiteY3" fmla="*/ 108912 h 594531"/>
              <a:gd name="connsiteX4" fmla="*/ 2306263 w 2323592"/>
              <a:gd name="connsiteY4" fmla="*/ 583886 h 594531"/>
              <a:gd name="connsiteX5" fmla="*/ 2214677 w 2323592"/>
              <a:gd name="connsiteY5" fmla="*/ 594474 h 594531"/>
              <a:gd name="connsiteX6" fmla="*/ 163760 w 2323592"/>
              <a:gd name="connsiteY6" fmla="*/ 583886 h 594531"/>
              <a:gd name="connsiteX7" fmla="*/ 158979 w 2323592"/>
              <a:gd name="connsiteY7" fmla="*/ 403879 h 594531"/>
              <a:gd name="connsiteX8" fmla="*/ 149903 w 2323592"/>
              <a:gd name="connsiteY8" fmla="*/ 235975 h 594531"/>
              <a:gd name="connsiteX9" fmla="*/ 154684 w 2323592"/>
              <a:gd name="connsiteY9" fmla="*/ 26000 h 594531"/>
              <a:gd name="connsiteX0" fmla="*/ 13665 w 2182573"/>
              <a:gd name="connsiteY0" fmla="*/ 26000 h 594531"/>
              <a:gd name="connsiteX1" fmla="*/ 90567 w 2182573"/>
              <a:gd name="connsiteY1" fmla="*/ 0 h 594531"/>
              <a:gd name="connsiteX2" fmla="*/ 2165244 w 2182573"/>
              <a:gd name="connsiteY2" fmla="*/ 12386 h 594531"/>
              <a:gd name="connsiteX3" fmla="*/ 2182570 w 2182573"/>
              <a:gd name="connsiteY3" fmla="*/ 108912 h 594531"/>
              <a:gd name="connsiteX4" fmla="*/ 2165244 w 2182573"/>
              <a:gd name="connsiteY4" fmla="*/ 583886 h 594531"/>
              <a:gd name="connsiteX5" fmla="*/ 2073658 w 2182573"/>
              <a:gd name="connsiteY5" fmla="*/ 594474 h 594531"/>
              <a:gd name="connsiteX6" fmla="*/ 22741 w 2182573"/>
              <a:gd name="connsiteY6" fmla="*/ 583886 h 594531"/>
              <a:gd name="connsiteX7" fmla="*/ 17960 w 2182573"/>
              <a:gd name="connsiteY7" fmla="*/ 403879 h 594531"/>
              <a:gd name="connsiteX8" fmla="*/ 8884 w 2182573"/>
              <a:gd name="connsiteY8" fmla="*/ 235975 h 594531"/>
              <a:gd name="connsiteX9" fmla="*/ 13665 w 2182573"/>
              <a:gd name="connsiteY9" fmla="*/ 26000 h 594531"/>
              <a:gd name="connsiteX0" fmla="*/ 13665 w 2202120"/>
              <a:gd name="connsiteY0" fmla="*/ 26000 h 594531"/>
              <a:gd name="connsiteX1" fmla="*/ 90567 w 2202120"/>
              <a:gd name="connsiteY1" fmla="*/ 0 h 594531"/>
              <a:gd name="connsiteX2" fmla="*/ 2165244 w 2202120"/>
              <a:gd name="connsiteY2" fmla="*/ 12386 h 594531"/>
              <a:gd name="connsiteX3" fmla="*/ 2182570 w 2202120"/>
              <a:gd name="connsiteY3" fmla="*/ 108912 h 594531"/>
              <a:gd name="connsiteX4" fmla="*/ 2192471 w 2202120"/>
              <a:gd name="connsiteY4" fmla="*/ 583886 h 594531"/>
              <a:gd name="connsiteX5" fmla="*/ 2073658 w 2202120"/>
              <a:gd name="connsiteY5" fmla="*/ 594474 h 594531"/>
              <a:gd name="connsiteX6" fmla="*/ 22741 w 2202120"/>
              <a:gd name="connsiteY6" fmla="*/ 583886 h 594531"/>
              <a:gd name="connsiteX7" fmla="*/ 17960 w 2202120"/>
              <a:gd name="connsiteY7" fmla="*/ 403879 h 594531"/>
              <a:gd name="connsiteX8" fmla="*/ 8884 w 2202120"/>
              <a:gd name="connsiteY8" fmla="*/ 235975 h 594531"/>
              <a:gd name="connsiteX9" fmla="*/ 13665 w 2202120"/>
              <a:gd name="connsiteY9" fmla="*/ 26000 h 594531"/>
              <a:gd name="connsiteX0" fmla="*/ 13665 w 2202036"/>
              <a:gd name="connsiteY0" fmla="*/ 26000 h 594531"/>
              <a:gd name="connsiteX1" fmla="*/ 90567 w 2202036"/>
              <a:gd name="connsiteY1" fmla="*/ 0 h 594531"/>
              <a:gd name="connsiteX2" fmla="*/ 2165244 w 2202036"/>
              <a:gd name="connsiteY2" fmla="*/ 12386 h 594531"/>
              <a:gd name="connsiteX3" fmla="*/ 2182570 w 2202036"/>
              <a:gd name="connsiteY3" fmla="*/ 108912 h 594531"/>
              <a:gd name="connsiteX4" fmla="*/ 2191645 w 2202036"/>
              <a:gd name="connsiteY4" fmla="*/ 422031 h 594531"/>
              <a:gd name="connsiteX5" fmla="*/ 2192471 w 2202036"/>
              <a:gd name="connsiteY5" fmla="*/ 583886 h 594531"/>
              <a:gd name="connsiteX6" fmla="*/ 2073658 w 2202036"/>
              <a:gd name="connsiteY6" fmla="*/ 594474 h 594531"/>
              <a:gd name="connsiteX7" fmla="*/ 22741 w 2202036"/>
              <a:gd name="connsiteY7" fmla="*/ 583886 h 594531"/>
              <a:gd name="connsiteX8" fmla="*/ 17960 w 2202036"/>
              <a:gd name="connsiteY8" fmla="*/ 403879 h 594531"/>
              <a:gd name="connsiteX9" fmla="*/ 8884 w 2202036"/>
              <a:gd name="connsiteY9" fmla="*/ 235975 h 594531"/>
              <a:gd name="connsiteX10" fmla="*/ 13665 w 2202036"/>
              <a:gd name="connsiteY10" fmla="*/ 26000 h 594531"/>
              <a:gd name="connsiteX0" fmla="*/ 142254 w 2330625"/>
              <a:gd name="connsiteY0" fmla="*/ 26000 h 594531"/>
              <a:gd name="connsiteX1" fmla="*/ 219156 w 2330625"/>
              <a:gd name="connsiteY1" fmla="*/ 0 h 594531"/>
              <a:gd name="connsiteX2" fmla="*/ 2293833 w 2330625"/>
              <a:gd name="connsiteY2" fmla="*/ 12386 h 594531"/>
              <a:gd name="connsiteX3" fmla="*/ 2311159 w 2330625"/>
              <a:gd name="connsiteY3" fmla="*/ 108912 h 594531"/>
              <a:gd name="connsiteX4" fmla="*/ 2320234 w 2330625"/>
              <a:gd name="connsiteY4" fmla="*/ 422031 h 594531"/>
              <a:gd name="connsiteX5" fmla="*/ 2321060 w 2330625"/>
              <a:gd name="connsiteY5" fmla="*/ 583886 h 594531"/>
              <a:gd name="connsiteX6" fmla="*/ 2202247 w 2330625"/>
              <a:gd name="connsiteY6" fmla="*/ 594474 h 594531"/>
              <a:gd name="connsiteX7" fmla="*/ 151330 w 2330625"/>
              <a:gd name="connsiteY7" fmla="*/ 583886 h 594531"/>
              <a:gd name="connsiteX8" fmla="*/ 155624 w 2330625"/>
              <a:gd name="connsiteY8" fmla="*/ 512790 h 594531"/>
              <a:gd name="connsiteX9" fmla="*/ 146549 w 2330625"/>
              <a:gd name="connsiteY9" fmla="*/ 403879 h 594531"/>
              <a:gd name="connsiteX10" fmla="*/ 137473 w 2330625"/>
              <a:gd name="connsiteY10" fmla="*/ 235975 h 594531"/>
              <a:gd name="connsiteX11" fmla="*/ 142254 w 2330625"/>
              <a:gd name="connsiteY11" fmla="*/ 26000 h 594531"/>
              <a:gd name="connsiteX0" fmla="*/ 13413 w 2201784"/>
              <a:gd name="connsiteY0" fmla="*/ 26000 h 594531"/>
              <a:gd name="connsiteX1" fmla="*/ 90315 w 2201784"/>
              <a:gd name="connsiteY1" fmla="*/ 0 h 594531"/>
              <a:gd name="connsiteX2" fmla="*/ 2164992 w 2201784"/>
              <a:gd name="connsiteY2" fmla="*/ 12386 h 594531"/>
              <a:gd name="connsiteX3" fmla="*/ 2182318 w 2201784"/>
              <a:gd name="connsiteY3" fmla="*/ 108912 h 594531"/>
              <a:gd name="connsiteX4" fmla="*/ 2191393 w 2201784"/>
              <a:gd name="connsiteY4" fmla="*/ 422031 h 594531"/>
              <a:gd name="connsiteX5" fmla="*/ 2192219 w 2201784"/>
              <a:gd name="connsiteY5" fmla="*/ 583886 h 594531"/>
              <a:gd name="connsiteX6" fmla="*/ 2073406 w 2201784"/>
              <a:gd name="connsiteY6" fmla="*/ 594474 h 594531"/>
              <a:gd name="connsiteX7" fmla="*/ 22489 w 2201784"/>
              <a:gd name="connsiteY7" fmla="*/ 583886 h 594531"/>
              <a:gd name="connsiteX8" fmla="*/ 26783 w 2201784"/>
              <a:gd name="connsiteY8" fmla="*/ 512790 h 594531"/>
              <a:gd name="connsiteX9" fmla="*/ 17708 w 2201784"/>
              <a:gd name="connsiteY9" fmla="*/ 403879 h 594531"/>
              <a:gd name="connsiteX10" fmla="*/ 8632 w 2201784"/>
              <a:gd name="connsiteY10" fmla="*/ 235975 h 594531"/>
              <a:gd name="connsiteX11" fmla="*/ 13413 w 2201784"/>
              <a:gd name="connsiteY11" fmla="*/ 26000 h 594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01784" h="594531">
                <a:moveTo>
                  <a:pt x="13413" y="26000"/>
                </a:moveTo>
                <a:cubicBezTo>
                  <a:pt x="37534" y="24897"/>
                  <a:pt x="66194" y="1103"/>
                  <a:pt x="90315" y="0"/>
                </a:cubicBezTo>
                <a:lnTo>
                  <a:pt x="2164992" y="12386"/>
                </a:lnTo>
                <a:cubicBezTo>
                  <a:pt x="2164717" y="43049"/>
                  <a:pt x="2182593" y="78249"/>
                  <a:pt x="2182318" y="108912"/>
                </a:cubicBezTo>
                <a:cubicBezTo>
                  <a:pt x="2188231" y="177186"/>
                  <a:pt x="2189743" y="342869"/>
                  <a:pt x="2191393" y="422031"/>
                </a:cubicBezTo>
                <a:cubicBezTo>
                  <a:pt x="2193043" y="501193"/>
                  <a:pt x="2213396" y="555146"/>
                  <a:pt x="2192219" y="583886"/>
                </a:cubicBezTo>
                <a:cubicBezTo>
                  <a:pt x="2172279" y="582877"/>
                  <a:pt x="2093346" y="595483"/>
                  <a:pt x="2073406" y="594474"/>
                </a:cubicBezTo>
                <a:lnTo>
                  <a:pt x="22489" y="583886"/>
                </a:lnTo>
                <a:cubicBezTo>
                  <a:pt x="5849" y="592962"/>
                  <a:pt x="27580" y="542791"/>
                  <a:pt x="26783" y="512790"/>
                </a:cubicBezTo>
                <a:cubicBezTo>
                  <a:pt x="25986" y="482789"/>
                  <a:pt x="18464" y="450015"/>
                  <a:pt x="17708" y="403879"/>
                </a:cubicBezTo>
                <a:cubicBezTo>
                  <a:pt x="16952" y="357743"/>
                  <a:pt x="-14855" y="308787"/>
                  <a:pt x="8632" y="235975"/>
                </a:cubicBezTo>
                <a:cubicBezTo>
                  <a:pt x="7119" y="142994"/>
                  <a:pt x="-201" y="65329"/>
                  <a:pt x="13413" y="26000"/>
                </a:cubicBezTo>
                <a:close/>
              </a:path>
            </a:pathLst>
          </a:custGeom>
          <a:solidFill>
            <a:srgbClr val="D9D4D0">
              <a:alpha val="50000"/>
            </a:srgbClr>
          </a:solidFill>
          <a:ln>
            <a:noFill/>
          </a:ln>
          <a:effectLst>
            <a:softEdge rad="63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jdelijke aanduiding voor inhoud 2">
            <a:extLst>
              <a:ext uri="{FF2B5EF4-FFF2-40B4-BE49-F238E27FC236}">
                <a16:creationId xmlns:a16="http://schemas.microsoft.com/office/drawing/2014/main" id="{7FD133E9-A107-A5A7-5369-A485CFD78A0A}"/>
              </a:ext>
            </a:extLst>
          </p:cNvPr>
          <p:cNvSpPr>
            <a:spLocks noGrp="1"/>
          </p:cNvSpPr>
          <p:nvPr>
            <p:ph idx="1"/>
          </p:nvPr>
        </p:nvSpPr>
        <p:spPr>
          <a:xfrm>
            <a:off x="5215855" y="2194101"/>
            <a:ext cx="5982132" cy="3908587"/>
          </a:xfrm>
        </p:spPr>
        <p:txBody>
          <a:bodyPr vert="horz" lIns="91440" tIns="45720" rIns="91440" bIns="45720" rtlCol="0">
            <a:normAutofit/>
          </a:bodyPr>
          <a:lstStyle/>
          <a:p>
            <a:pPr marL="0" indent="0">
              <a:buNone/>
            </a:pPr>
            <a:r>
              <a:rPr lang="nl-NL" sz="2000" dirty="0">
                <a:latin typeface="Arial"/>
                <a:cs typeface="Arial"/>
              </a:rPr>
              <a:t>Hoekschop en strafschop, op een lijn met de doellijn. Hierdoor hebt u zicht op de bal en of de bal volledig de doellijn is gepasseerd. (Tenzij u anders door SR wordt geïnstrueerd)</a:t>
            </a:r>
            <a:endParaRPr lang="nl-NL" sz="2000" dirty="0">
              <a:latin typeface="Aptos" panose="020B0004020202020204"/>
              <a:cs typeface="Arial"/>
            </a:endParaRPr>
          </a:p>
          <a:p>
            <a:endParaRPr lang="nl-NL" sz="2000" dirty="0">
              <a:latin typeface="Arial"/>
              <a:cs typeface="Arial"/>
            </a:endParaRPr>
          </a:p>
          <a:p>
            <a:pPr marL="0" indent="0">
              <a:buNone/>
            </a:pPr>
            <a:r>
              <a:rPr lang="nl-NL" sz="2000" dirty="0">
                <a:latin typeface="Arial"/>
                <a:cs typeface="Arial"/>
              </a:rPr>
              <a:t>Grensrechter blijft op gelijke hoogte met de laatste verdediger. Cruciaal voor het constateren van buitenspel</a:t>
            </a:r>
          </a:p>
          <a:p>
            <a:pPr marL="0" indent="0">
              <a:buNone/>
            </a:pPr>
            <a:br>
              <a:rPr lang="nl-NL" sz="2000" dirty="0">
                <a:latin typeface="Arial"/>
                <a:cs typeface="Arial"/>
              </a:rPr>
            </a:br>
            <a:r>
              <a:rPr lang="nl-NL" sz="2000" dirty="0">
                <a:latin typeface="Arial"/>
                <a:cs typeface="Arial"/>
              </a:rPr>
              <a:t> Inworp, geef de inwerpende speler voldoende ruimte om te kunnen inwerpen.</a:t>
            </a:r>
            <a:endParaRPr lang="nl-NL" sz="2000" dirty="0"/>
          </a:p>
        </p:txBody>
      </p:sp>
    </p:spTree>
    <p:extLst>
      <p:ext uri="{BB962C8B-B14F-4D97-AF65-F5344CB8AC3E}">
        <p14:creationId xmlns:p14="http://schemas.microsoft.com/office/powerpoint/2010/main" val="2180682499"/>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Kantoor">
      <a:majorFont>
        <a:latin typeface="Aptos Display"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panose="020B00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159</TotalTime>
  <Words>645</Words>
  <Application>Microsoft Office PowerPoint</Application>
  <PresentationFormat>Breedbeeld</PresentationFormat>
  <Paragraphs>60</Paragraphs>
  <Slides>12</Slides>
  <Notes>2</Notes>
  <HiddenSlides>0</HiddenSlides>
  <MMClips>2</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12</vt:i4>
      </vt:variant>
    </vt:vector>
  </HeadingPairs>
  <TitlesOfParts>
    <vt:vector size="18" baseType="lpstr">
      <vt:lpstr>Aptos</vt:lpstr>
      <vt:lpstr>Aptos Display</vt:lpstr>
      <vt:lpstr>Arial</vt:lpstr>
      <vt:lpstr>Arial Nova</vt:lpstr>
      <vt:lpstr>Calibri</vt:lpstr>
      <vt:lpstr>Kantoorthema</vt:lpstr>
      <vt:lpstr>Assistent scheidsrechter</vt:lpstr>
      <vt:lpstr>Grensrechter bij:</vt:lpstr>
      <vt:lpstr>Wie is de grensrechter</vt:lpstr>
      <vt:lpstr>Voor aanvang van een wedstrijd:</vt:lpstr>
      <vt:lpstr>Taak van de grensrechter</vt:lpstr>
      <vt:lpstr>Wanneer moet u als assistent scheidsrechter vlaggen: DE FORMELE REGELS</vt:lpstr>
      <vt:lpstr>PowerPoint-presentatie</vt:lpstr>
      <vt:lpstr>Vlaggen bij buitenspel</vt:lpstr>
      <vt:lpstr>Welke positie dient een assistent scheidsrechter in te nemen bij spelhervattingen</vt:lpstr>
      <vt:lpstr>Gedrag van de grensrechter</vt:lpstr>
      <vt:lpstr>De praktijk</vt:lpstr>
      <vt:lpstr>Conclusies en vragen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Leo Van de Koppel</dc:creator>
  <cp:lastModifiedBy>Leo van de Koppel</cp:lastModifiedBy>
  <cp:revision>45</cp:revision>
  <cp:lastPrinted>2025-10-14T10:38:45Z</cp:lastPrinted>
  <dcterms:created xsi:type="dcterms:W3CDTF">2025-10-13T07:16:09Z</dcterms:created>
  <dcterms:modified xsi:type="dcterms:W3CDTF">2025-10-20T10:56:46Z</dcterms:modified>
</cp:coreProperties>
</file>