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4" r:id="rId5"/>
    <p:sldId id="263" r:id="rId6"/>
    <p:sldId id="261" r:id="rId7"/>
    <p:sldId id="260" r:id="rId8"/>
    <p:sldId id="259" r:id="rId9"/>
    <p:sldId id="265" r:id="rId10"/>
    <p:sldId id="266" r:id="rId11"/>
    <p:sldId id="270" r:id="rId12"/>
    <p:sldId id="271" r:id="rId13"/>
    <p:sldId id="267" r:id="rId14"/>
    <p:sldId id="269" r:id="rId15"/>
    <p:sldId id="268" r:id="rId16"/>
    <p:sldId id="272" r:id="rId17"/>
    <p:sldId id="273" r:id="rId1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39782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962310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6888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71294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683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4082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306935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407343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403679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000747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7843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15666-3B5E-4EE4-A56D-31D2A0AD731B}" type="datetimeFigureOut">
              <a:rPr lang="nl-NL" smtClean="0"/>
              <a:pPr/>
              <a:t>15-11-2017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9872E-7387-4BAD-97EE-87A5D602441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03466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949994"/>
            <a:ext cx="6788944" cy="4525963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5576" y="3736196"/>
            <a:ext cx="8229600" cy="1143000"/>
          </a:xfrm>
        </p:spPr>
        <p:txBody>
          <a:bodyPr/>
          <a:lstStyle/>
          <a:p>
            <a:r>
              <a:rPr lang="nl-NL" dirty="0" smtClean="0">
                <a:solidFill>
                  <a:schemeClr val="bg1"/>
                </a:solidFill>
              </a:rPr>
              <a:t>Kantine Sportclub Teuge</a:t>
            </a: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2661320" y="345945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 smtClean="0">
                <a:solidFill>
                  <a:schemeClr val="bg1"/>
                </a:solidFill>
              </a:rPr>
              <a:t>Voorstel Accommodatie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078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5610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387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570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214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569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861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32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1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924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227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823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027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28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749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00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41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</Words>
  <Application>Microsoft Office PowerPoint</Application>
  <PresentationFormat>Diavoorstelling (4:3)</PresentationFormat>
  <Paragraphs>2</Paragraphs>
  <Slides>17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18" baseType="lpstr">
      <vt:lpstr>Kantoorthema</vt:lpstr>
      <vt:lpstr>Kantine Sportclub Teuge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</vt:vector>
  </TitlesOfParts>
  <Company>ACHMEA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Kantine Sportclub Teuge</dc:title>
  <dc:creator>Hoegen-Buitink, HC (Hellen)</dc:creator>
  <cp:lastModifiedBy>Rene</cp:lastModifiedBy>
  <cp:revision>5</cp:revision>
  <dcterms:created xsi:type="dcterms:W3CDTF">2017-11-13T09:40:23Z</dcterms:created>
  <dcterms:modified xsi:type="dcterms:W3CDTF">2017-11-15T10:46:42Z</dcterms:modified>
</cp:coreProperties>
</file>