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93" r:id="rId4"/>
    <p:sldId id="285" r:id="rId5"/>
    <p:sldId id="279" r:id="rId6"/>
    <p:sldId id="275" r:id="rId7"/>
    <p:sldId id="287" r:id="rId8"/>
    <p:sldId id="289" r:id="rId9"/>
    <p:sldId id="288" r:id="rId10"/>
    <p:sldId id="294" r:id="rId11"/>
    <p:sldId id="291" r:id="rId12"/>
    <p:sldId id="261" r:id="rId13"/>
    <p:sldId id="292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43"/>
    <p:restoredTop sz="96327"/>
  </p:normalViewPr>
  <p:slideViewPr>
    <p:cSldViewPr snapToGrid="0" snapToObjects="1">
      <p:cViewPr varScale="1">
        <p:scale>
          <a:sx n="154" d="100"/>
          <a:sy n="154" d="100"/>
        </p:scale>
        <p:origin x="11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AE27-37FA-AD4A-9AC0-8A1EC0DA6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4F6E1-5541-5249-85F9-AA03F365B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6BA27-CB16-5B44-B6E3-66A28AE1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28DFC-CCB3-FD43-A719-5092F7AC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9CD1F-1131-4146-9B1C-9BFE8B3A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24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2905-3233-AF41-BAFC-9B9F6E50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D2216-FC5F-0E45-95BD-EE3B57291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16E6A-8241-404A-A74A-94809FE2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F28ED-9BB5-4047-9A98-D3407163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77A5-F578-2848-AA7C-6CD806F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6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73C7A-A6E9-AB45-B3CC-AC10FBC85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245ED-3F65-5041-A98B-94AC254F4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F074D-F2AC-6B4C-81AB-4C62389D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62A9-BE9A-BC40-A643-343B6551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DACBE-3543-3647-B015-0A22833C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12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6A6B-C4D6-2242-8154-2B7D9986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763B5-0F9A-E849-8BA8-54CA201F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F3729-712A-014B-9FBA-1E0BE15C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E9029-86D8-9248-8E6C-20C44D59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E0339-5429-6740-8970-B6117E04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98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D04F-0FE7-A94E-A270-00001E14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F99E6-88FC-F44E-8377-CF179EAF4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9CFAB-7CCB-2349-8BD0-19CF8B60B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37E30-F06D-A340-8329-8FCE9C0E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CB3D1-B152-DE45-84B0-9DDFF476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1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A9ED-530D-1045-A3EA-7F4CFE26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721D5-B670-7643-A98D-99998896B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1DD45-77B6-CC4B-9777-D0E7DF46E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9D311-5F6A-4543-8B49-79B2ABA2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112FE-1FF5-EE48-AED7-83E1FE42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EA66E-0A19-6E4B-8325-0B1FC526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F8F1-11DA-0445-AA1E-3231119F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BF0C6-F490-004E-A789-DEB57E4F1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64FF4-467B-E448-9A18-0191F374A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C7A32-59FD-A94E-A415-29040A84F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8229F-6B86-D84D-9D13-A617703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84438-1C70-C541-AE4D-3F1CFF0C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9ED90-03D4-A742-8EAE-EF7FF76C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4519A-BDB6-264D-91C9-A8392432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9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21EF-7B5D-6B4F-8085-4CF04A88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A761B-7003-1D44-8747-82AAE41F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E9867-B6B8-8946-A0D5-19513D77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592C1-23EA-2047-9DB1-85D20559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4E05-DFAA-BA4E-9E5F-8F9957A3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337A64-0EF6-4345-A90C-F35C9E64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80DD-430E-D44E-A7C4-8EBE01E0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6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0206-6DB2-FA40-9B4F-B721E683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078A-E368-F840-96A4-09958B80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2AFA8-4FA9-6442-A95E-3B728D8C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B231D-725C-2D4F-ABBD-83D5CEE4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545B1-8070-9D44-87CF-DD00E3F8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3F97E-DA81-FE45-9F64-A64DFC74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1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752A-A638-B844-B7D5-9A6507DB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144BA-16C0-6E41-9570-95A036CBA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DF853-1BEF-814C-AB80-573F7E40C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BDD9A-A23A-F84C-BF73-FAEDFB65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17B3A-C707-2643-9650-FD1D750D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0CF0-937D-024B-8C74-08EE5CBC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73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1970A6-FEC0-9B43-8D93-06AA73EF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C781E-5658-D844-8C38-954E6E449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43099-2F72-8D45-9D71-6C67D086A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3F7A-FCC6-EE48-8C42-D0937F6D9466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64238-9EAE-C742-A868-9E1BFFAD5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EBBB-AABE-F441-8251-EF9F867CF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29227-A4F9-E245-B524-E2E4BD09E94C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1E447-AA9E-8D4D-AE66-D67ABAC5B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28" r="39760" b="24110"/>
          <a:stretch/>
        </p:blipFill>
        <p:spPr>
          <a:xfrm>
            <a:off x="-86497" y="-111211"/>
            <a:ext cx="12327925" cy="70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7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2.emf"/><Relationship Id="rId4" Type="http://schemas.openxmlformats.org/officeDocument/2006/relationships/hyperlink" Target="mailto:sponsorcommissie@svwippolder.n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2C0AA3-22EA-B041-9DFE-88F2C3803C39}"/>
              </a:ext>
            </a:extLst>
          </p:cNvPr>
          <p:cNvSpPr txBox="1"/>
          <p:nvPr/>
        </p:nvSpPr>
        <p:spPr>
          <a:xfrm>
            <a:off x="1013254" y="913854"/>
            <a:ext cx="896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Sponsorcommissie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SV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Wippolder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350BC9-833A-CD48-A1D6-1DD5B4F4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55" y="2569029"/>
            <a:ext cx="3785005" cy="35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7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1742303" y="913854"/>
            <a:ext cx="8234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Overige initiatieven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Vriendenloterij ; wat kan je hier zoal winnen? - Full House Casino's">
            <a:extLst>
              <a:ext uri="{FF2B5EF4-FFF2-40B4-BE49-F238E27FC236}">
                <a16:creationId xmlns:a16="http://schemas.microsoft.com/office/drawing/2014/main" id="{9BD4BD9D-A919-40DE-47F7-AC48C373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036" y="3441772"/>
            <a:ext cx="2759789" cy="14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bo ClubSupport en Keukengeheimen… | De Zeeuwse Komedie">
            <a:extLst>
              <a:ext uri="{FF2B5EF4-FFF2-40B4-BE49-F238E27FC236}">
                <a16:creationId xmlns:a16="http://schemas.microsoft.com/office/drawing/2014/main" id="{7F5E8BCF-C645-ECB2-4346-71175D77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208" y="3441772"/>
            <a:ext cx="2183474" cy="13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ote Clubactie">
            <a:extLst>
              <a:ext uri="{FF2B5EF4-FFF2-40B4-BE49-F238E27FC236}">
                <a16:creationId xmlns:a16="http://schemas.microsoft.com/office/drawing/2014/main" id="{24101C9E-C23E-F153-C644-481EFE8E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061" y="3429000"/>
            <a:ext cx="2670764" cy="13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1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volgende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. .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BE9330-D345-1186-209A-FF041D02E292}"/>
              </a:ext>
            </a:extLst>
          </p:cNvPr>
          <p:cNvSpPr txBox="1"/>
          <p:nvPr/>
        </p:nvSpPr>
        <p:spPr>
          <a:xfrm>
            <a:off x="4616929" y="2959893"/>
            <a:ext cx="4387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 met &gt; 700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leden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.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BBB092-7610-4497-7E2A-016B86F4B982}"/>
              </a:ext>
            </a:extLst>
          </p:cNvPr>
          <p:cNvSpPr txBox="1"/>
          <p:nvPr/>
        </p:nvSpPr>
        <p:spPr>
          <a:xfrm>
            <a:off x="1036138" y="2165459"/>
            <a:ext cx="5652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Uitbreiden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netwerk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4551C-6A19-85E6-DC83-E78C29631BEA}"/>
              </a:ext>
            </a:extLst>
          </p:cNvPr>
          <p:cNvSpPr txBox="1"/>
          <p:nvPr/>
        </p:nvSpPr>
        <p:spPr>
          <a:xfrm>
            <a:off x="1036138" y="3754327"/>
            <a:ext cx="5652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Waar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werken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onze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leden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. .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6D9F5-DF7D-9C77-26B1-5803D149B5D6}"/>
              </a:ext>
            </a:extLst>
          </p:cNvPr>
          <p:cNvSpPr txBox="1"/>
          <p:nvPr/>
        </p:nvSpPr>
        <p:spPr>
          <a:xfrm>
            <a:off x="4478866" y="4548761"/>
            <a:ext cx="45253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zoek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naar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win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nieuwe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sponsors . .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C8A0B-816D-7091-A9F6-32FF27DE475B}"/>
              </a:ext>
            </a:extLst>
          </p:cNvPr>
          <p:cNvSpPr txBox="1"/>
          <p:nvPr/>
        </p:nvSpPr>
        <p:spPr>
          <a:xfrm>
            <a:off x="1036137" y="5835637"/>
            <a:ext cx="5652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Altijd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overleg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38116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2C0AA3-22EA-B041-9DFE-88F2C3803C39}"/>
              </a:ext>
            </a:extLst>
          </p:cNvPr>
          <p:cNvSpPr txBox="1"/>
          <p:nvPr/>
        </p:nvSpPr>
        <p:spPr>
          <a:xfrm>
            <a:off x="1013254" y="913854"/>
            <a:ext cx="896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C65F1-6664-B6BC-6E1F-B929E098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195" y="2255860"/>
            <a:ext cx="4104640" cy="4104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6AA4A-7136-4300-4AC8-5E9E91E9AC56}"/>
              </a:ext>
            </a:extLst>
          </p:cNvPr>
          <p:cNvSpPr txBox="1"/>
          <p:nvPr/>
        </p:nvSpPr>
        <p:spPr>
          <a:xfrm>
            <a:off x="1171453" y="3917204"/>
            <a:ext cx="2574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556A3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Stephan Schneider</a:t>
            </a:r>
          </a:p>
          <a:p>
            <a:endParaRPr lang="en-GB" dirty="0">
              <a:solidFill>
                <a:srgbClr val="4556A3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22297-3419-1E9C-53BF-10B0F6FC5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453" y="2529052"/>
            <a:ext cx="1202938" cy="119029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86359E-B16C-DFBB-A509-1EE329CF8AFD}"/>
              </a:ext>
            </a:extLst>
          </p:cNvPr>
          <p:cNvSpPr txBox="1"/>
          <p:nvPr/>
        </p:nvSpPr>
        <p:spPr>
          <a:xfrm>
            <a:off x="3106886" y="5944146"/>
            <a:ext cx="257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4556A3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SCAN V-Card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3B740-8134-2A22-95EF-23B346E64596}"/>
              </a:ext>
            </a:extLst>
          </p:cNvPr>
          <p:cNvSpPr txBox="1"/>
          <p:nvPr/>
        </p:nvSpPr>
        <p:spPr>
          <a:xfrm>
            <a:off x="1171453" y="3917204"/>
            <a:ext cx="3976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4556A3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  <a:p>
            <a:r>
              <a:rPr lang="en-GB" u="sng" dirty="0">
                <a:hlinkClick r:id="rId4"/>
              </a:rPr>
              <a:t>sponsorcommissie@svwippolder.nl</a:t>
            </a:r>
            <a:endParaRPr lang="en-GB" dirty="0">
              <a:solidFill>
                <a:srgbClr val="4556A3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12BC2-0750-5D35-FC60-67747209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72" y="4867099"/>
            <a:ext cx="1247375" cy="1261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EDBB8-7070-4BFB-BDBF-8F7B0E376EA6}"/>
              </a:ext>
            </a:extLst>
          </p:cNvPr>
          <p:cNvSpPr txBox="1"/>
          <p:nvPr/>
        </p:nvSpPr>
        <p:spPr>
          <a:xfrm>
            <a:off x="2678909" y="5254022"/>
            <a:ext cx="257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556A3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06 51 34 86 14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1A7356-CE49-B70F-1F25-7791FCCC824E}"/>
              </a:ext>
            </a:extLst>
          </p:cNvPr>
          <p:cNvSpPr/>
          <p:nvPr/>
        </p:nvSpPr>
        <p:spPr>
          <a:xfrm>
            <a:off x="7254674" y="3691468"/>
            <a:ext cx="1217964" cy="121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37AB6-53D2-1DA9-A90B-FAFFEB630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347" y="3791889"/>
            <a:ext cx="1095334" cy="10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12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2C0AA3-22EA-B041-9DFE-88F2C3803C39}"/>
              </a:ext>
            </a:extLst>
          </p:cNvPr>
          <p:cNvSpPr txBox="1"/>
          <p:nvPr/>
        </p:nvSpPr>
        <p:spPr>
          <a:xfrm>
            <a:off x="1013254" y="913854"/>
            <a:ext cx="896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Sponsorcommissie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SV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Wippolder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350BC9-833A-CD48-A1D6-1DD5B4F4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55" y="2569029"/>
            <a:ext cx="3785005" cy="35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1742303" y="913854"/>
            <a:ext cx="8234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Samenstelling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41407-0E1D-2CDA-508E-1D3C8FB7A9A7}"/>
              </a:ext>
            </a:extLst>
          </p:cNvPr>
          <p:cNvSpPr txBox="1"/>
          <p:nvPr/>
        </p:nvSpPr>
        <p:spPr>
          <a:xfrm>
            <a:off x="994614" y="3763405"/>
            <a:ext cx="1817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71A87-ADC7-C204-E1B8-D8AB87E3E04A}"/>
              </a:ext>
            </a:extLst>
          </p:cNvPr>
          <p:cNvSpPr txBox="1"/>
          <p:nvPr/>
        </p:nvSpPr>
        <p:spPr>
          <a:xfrm>
            <a:off x="3017470" y="3763405"/>
            <a:ext cx="1682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38A77-BB3D-4B21-30E0-8D03A8CB0626}"/>
              </a:ext>
            </a:extLst>
          </p:cNvPr>
          <p:cNvSpPr txBox="1"/>
          <p:nvPr/>
        </p:nvSpPr>
        <p:spPr>
          <a:xfrm>
            <a:off x="4937368" y="3763405"/>
            <a:ext cx="1746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4F4B4-63A6-E103-61D7-4634056E2AE6}"/>
              </a:ext>
            </a:extLst>
          </p:cNvPr>
          <p:cNvSpPr txBox="1"/>
          <p:nvPr/>
        </p:nvSpPr>
        <p:spPr>
          <a:xfrm>
            <a:off x="5241554" y="5839493"/>
            <a:ext cx="123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766B6-12E2-37F3-853F-3BCAB060398D}"/>
              </a:ext>
            </a:extLst>
          </p:cNvPr>
          <p:cNvSpPr txBox="1"/>
          <p:nvPr/>
        </p:nvSpPr>
        <p:spPr>
          <a:xfrm>
            <a:off x="3356621" y="5839495"/>
            <a:ext cx="123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3A7326-EE7C-025E-8AFA-72A73E9F5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9336">
            <a:off x="3314214" y="2420963"/>
            <a:ext cx="1086602" cy="11545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27305-C28C-3037-C6EA-4B624186E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367" y="2416267"/>
            <a:ext cx="1174227" cy="116392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1D43D3-0AC1-F87D-EFC4-1765FF2B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447" y="2417586"/>
            <a:ext cx="1202938" cy="119029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ᵃnˢᵃ (@Albersen) / Twitter">
            <a:extLst>
              <a:ext uri="{FF2B5EF4-FFF2-40B4-BE49-F238E27FC236}">
                <a16:creationId xmlns:a16="http://schemas.microsoft.com/office/drawing/2014/main" id="{B70A9E1D-3BC4-0189-F177-2BBE57D9E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9416" y="4540993"/>
            <a:ext cx="1223478" cy="122347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ck de Wal">
            <a:extLst>
              <a:ext uri="{FF2B5EF4-FFF2-40B4-BE49-F238E27FC236}">
                <a16:creationId xmlns:a16="http://schemas.microsoft.com/office/drawing/2014/main" id="{2DF19CD7-CA15-A386-67D4-6EBD89BE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367" y="4517365"/>
            <a:ext cx="1216112" cy="121611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chard Mourik - Teamleider Ordermanagement bij Quantes, part of [the]  Qroup - Quantes | LinkedIn">
            <a:extLst>
              <a:ext uri="{FF2B5EF4-FFF2-40B4-BE49-F238E27FC236}">
                <a16:creationId xmlns:a16="http://schemas.microsoft.com/office/drawing/2014/main" id="{321AB998-A5BD-B790-1CE8-4B62CE6CD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97" y="4557582"/>
            <a:ext cx="1190295" cy="119029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32A98-AC8F-5D67-7F00-B27FEB4A6A39}"/>
              </a:ext>
            </a:extLst>
          </p:cNvPr>
          <p:cNvSpPr txBox="1"/>
          <p:nvPr/>
        </p:nvSpPr>
        <p:spPr>
          <a:xfrm>
            <a:off x="1310054" y="5839493"/>
            <a:ext cx="123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3A659-05E5-1554-D653-BDE726C95618}"/>
              </a:ext>
            </a:extLst>
          </p:cNvPr>
          <p:cNvSpPr txBox="1"/>
          <p:nvPr/>
        </p:nvSpPr>
        <p:spPr>
          <a:xfrm>
            <a:off x="7623849" y="4623841"/>
            <a:ext cx="1746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Vrijwilligers</a:t>
            </a:r>
            <a:endParaRPr lang="en-GB" sz="24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zijn</a:t>
            </a:r>
            <a:r>
              <a:rPr lang="en-GB" sz="24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altjjd</a:t>
            </a:r>
            <a:endParaRPr lang="en-GB" sz="24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welkom</a:t>
            </a:r>
            <a:r>
              <a:rPr lang="en-GB" sz="24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17" name="Picture 4" descr="Placeholder Images – Browse 58,817 Stock Photos, Vectors, and Video | Adobe  Stock">
            <a:extLst>
              <a:ext uri="{FF2B5EF4-FFF2-40B4-BE49-F238E27FC236}">
                <a16:creationId xmlns:a16="http://schemas.microsoft.com/office/drawing/2014/main" id="{1A0576E2-1C25-4398-BB4D-1CBF30890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4553" y="2984598"/>
            <a:ext cx="1324346" cy="132434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-placeholder - Schelfhout voor Oog &amp; Oor - Opticien | Audicien |  Terneuzen">
            <a:extLst>
              <a:ext uri="{FF2B5EF4-FFF2-40B4-BE49-F238E27FC236}">
                <a16:creationId xmlns:a16="http://schemas.microsoft.com/office/drawing/2014/main" id="{6FE3B149-8593-3DC3-F5B3-1B4F2285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7192" y="3002992"/>
            <a:ext cx="1287558" cy="128755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8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1742303" y="913854"/>
            <a:ext cx="8234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Waarvoor</a:t>
            </a:r>
            <a:r>
              <a:rPr lang="nl-NL" sz="3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nl-N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sponsoring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62937-207B-049C-4580-84BAB5F86EA3}"/>
              </a:ext>
            </a:extLst>
          </p:cNvPr>
          <p:cNvSpPr txBox="1"/>
          <p:nvPr/>
        </p:nvSpPr>
        <p:spPr>
          <a:xfrm>
            <a:off x="1161631" y="2150193"/>
            <a:ext cx="8815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Extra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inkomsten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inhaalslag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Aanvullen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begroting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Nieuwe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goals /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ballen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vandalisme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Evenementen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Extra’s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34594-0F3B-4F29-0316-47E680D2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426" y="4216185"/>
            <a:ext cx="2222501" cy="179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9DCAC-7339-180F-5ECA-8C1CD484F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83" y="4464055"/>
            <a:ext cx="1332684" cy="156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D9056-A066-4516-D552-8F5F5184A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631" y="4787368"/>
            <a:ext cx="1238055" cy="1238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A50FE-9438-10E6-6800-081923D56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343" y="4943554"/>
            <a:ext cx="1282991" cy="10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6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A99791-C1F6-D04D-8F55-3EA0EFD96789}"/>
              </a:ext>
            </a:extLst>
          </p:cNvPr>
          <p:cNvGrpSpPr/>
          <p:nvPr/>
        </p:nvGrpSpPr>
        <p:grpSpPr>
          <a:xfrm>
            <a:off x="5630160" y="4641319"/>
            <a:ext cx="1628691" cy="1878647"/>
            <a:chOff x="1409679" y="3665497"/>
            <a:chExt cx="1628691" cy="18786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0E49F-EA32-B64D-9532-849B4EA7C61B}"/>
                </a:ext>
              </a:extLst>
            </p:cNvPr>
            <p:cNvSpPr txBox="1"/>
            <p:nvPr/>
          </p:nvSpPr>
          <p:spPr>
            <a:xfrm>
              <a:off x="1409679" y="5174812"/>
              <a:ext cx="16286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556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Commercie</a:t>
              </a:r>
              <a:endPara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F3D90D-74B9-A34F-86DF-B2FD22AD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6546" y="3665497"/>
              <a:ext cx="1218698" cy="114701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27CF2-7844-5A4E-B6D6-9F770F0D4F95}"/>
              </a:ext>
            </a:extLst>
          </p:cNvPr>
          <p:cNvGrpSpPr/>
          <p:nvPr/>
        </p:nvGrpSpPr>
        <p:grpSpPr>
          <a:xfrm>
            <a:off x="3288831" y="4089341"/>
            <a:ext cx="2083230" cy="2418268"/>
            <a:chOff x="8114149" y="3113519"/>
            <a:chExt cx="2083230" cy="24182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F40D59-A794-4F43-921D-38F1396E9202}"/>
                </a:ext>
              </a:extLst>
            </p:cNvPr>
            <p:cNvSpPr txBox="1"/>
            <p:nvPr/>
          </p:nvSpPr>
          <p:spPr>
            <a:xfrm>
              <a:off x="8114149" y="5162455"/>
              <a:ext cx="20832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556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Persoonlijk</a:t>
              </a:r>
              <a:endPara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492508-3900-514E-977F-92AB75F4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3422" y="3113519"/>
              <a:ext cx="1884683" cy="19556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F9E4C4-E341-DE4C-AB38-320A9AD62045}"/>
              </a:ext>
            </a:extLst>
          </p:cNvPr>
          <p:cNvGrpSpPr/>
          <p:nvPr/>
        </p:nvGrpSpPr>
        <p:grpSpPr>
          <a:xfrm>
            <a:off x="1002475" y="4890001"/>
            <a:ext cx="2083230" cy="1617608"/>
            <a:chOff x="5827793" y="3914179"/>
            <a:chExt cx="2083230" cy="16176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5593E9-C88B-F643-8102-2C66847B053F}"/>
                </a:ext>
              </a:extLst>
            </p:cNvPr>
            <p:cNvSpPr txBox="1"/>
            <p:nvPr/>
          </p:nvSpPr>
          <p:spPr>
            <a:xfrm>
              <a:off x="5827793" y="5162455"/>
              <a:ext cx="20832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556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Maatschappelijk</a:t>
              </a:r>
              <a:endPara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A0CF89-872C-2F4C-AB00-D2B8E546A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2907" y="3914179"/>
              <a:ext cx="1881909" cy="9005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856F8-2EAD-2E46-8F06-56BC4038D647}"/>
              </a:ext>
            </a:extLst>
          </p:cNvPr>
          <p:cNvGrpSpPr/>
          <p:nvPr/>
        </p:nvGrpSpPr>
        <p:grpSpPr>
          <a:xfrm>
            <a:off x="7276350" y="4641319"/>
            <a:ext cx="2623024" cy="1866290"/>
            <a:chOff x="3112513" y="3665497"/>
            <a:chExt cx="2623024" cy="186629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B70BFD-C2A9-2240-890C-5D8096E4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2813" y="3665497"/>
              <a:ext cx="1622760" cy="12643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5EDD90-DBCC-F542-94BA-CE34A5386980}"/>
                </a:ext>
              </a:extLst>
            </p:cNvPr>
            <p:cNvSpPr txBox="1"/>
            <p:nvPr/>
          </p:nvSpPr>
          <p:spPr>
            <a:xfrm>
              <a:off x="3112513" y="5162455"/>
              <a:ext cx="2623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556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Netwerk</a:t>
              </a:r>
              <a:endPara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Eerste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stappen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658DD-CC28-FD41-8623-29AEA134BA97}"/>
              </a:ext>
            </a:extLst>
          </p:cNvPr>
          <p:cNvSpPr txBox="1"/>
          <p:nvPr/>
        </p:nvSpPr>
        <p:spPr>
          <a:xfrm>
            <a:off x="1161631" y="2150193"/>
            <a:ext cx="8815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Gestart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januari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Kracht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de club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mogelijkheden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Opstellen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prijslijst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Benaderen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mogelijke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sponsors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oude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 op win-win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D74157-0C39-6B6F-F1EB-6293C9323A90}"/>
              </a:ext>
            </a:extLst>
          </p:cNvPr>
          <p:cNvSpPr/>
          <p:nvPr/>
        </p:nvSpPr>
        <p:spPr>
          <a:xfrm rot="20690590">
            <a:off x="8797643" y="2058534"/>
            <a:ext cx="2344395" cy="2344395"/>
          </a:xfrm>
          <a:prstGeom prst="ellipse">
            <a:avLst/>
          </a:prstGeom>
          <a:solidFill>
            <a:srgbClr val="4556A3"/>
          </a:solidFill>
          <a:effectLst>
            <a:glow rad="25126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&gt;150.000</a:t>
            </a:r>
          </a:p>
          <a:p>
            <a:pPr algn="ctr"/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bezoekers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jaar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DD6BF1-E6D3-68F7-7B8E-EF905F80A0F0}"/>
              </a:ext>
            </a:extLst>
          </p:cNvPr>
          <p:cNvSpPr/>
          <p:nvPr/>
        </p:nvSpPr>
        <p:spPr>
          <a:xfrm rot="20690590">
            <a:off x="10495398" y="3600595"/>
            <a:ext cx="1264554" cy="1264554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GB" sz="14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PROMOTIE</a:t>
            </a:r>
          </a:p>
          <a:p>
            <a:pPr algn="ctr"/>
            <a:r>
              <a:rPr lang="en-GB" sz="1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1e </a:t>
            </a:r>
            <a:r>
              <a:rPr lang="en-GB" sz="1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klasse</a:t>
            </a:r>
            <a:r>
              <a:rPr lang="en-GB" sz="1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11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mogelijkheden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50D12-E06B-B075-A351-22639A27C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0" y="2269534"/>
            <a:ext cx="3108977" cy="42950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BFD3AE-BD02-3353-687A-2E21FC04EBAB}"/>
              </a:ext>
            </a:extLst>
          </p:cNvPr>
          <p:cNvGrpSpPr/>
          <p:nvPr/>
        </p:nvGrpSpPr>
        <p:grpSpPr>
          <a:xfrm>
            <a:off x="4725309" y="3580178"/>
            <a:ext cx="1595372" cy="2904394"/>
            <a:chOff x="6652638" y="3458246"/>
            <a:chExt cx="1595372" cy="290439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C5775B2-E227-B64F-9283-D2FA3877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2638" y="3458246"/>
              <a:ext cx="1595372" cy="290439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E37A5F-C0EC-BC43-9DA2-5B0152452654}"/>
                </a:ext>
              </a:extLst>
            </p:cNvPr>
            <p:cNvSpPr/>
            <p:nvPr/>
          </p:nvSpPr>
          <p:spPr>
            <a:xfrm rot="20690590">
              <a:off x="7068836" y="4169333"/>
              <a:ext cx="762977" cy="762977"/>
            </a:xfrm>
            <a:prstGeom prst="ellipse">
              <a:avLst/>
            </a:prstGeom>
            <a:solidFill>
              <a:srgbClr val="4556A3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Unieke</a:t>
              </a:r>
              <a:r>
                <a:rPr lang="en-GB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9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leden</a:t>
              </a:r>
              <a:endParaRPr lang="en-GB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9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akties</a:t>
              </a:r>
              <a:endParaRPr lang="en-GB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A1585CD1-1068-EB72-33F7-683607B2A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221" y="3664364"/>
            <a:ext cx="2876590" cy="2957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F772EE-E0F7-2475-A076-AB7001E02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19" y="2048063"/>
            <a:ext cx="5514441" cy="13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Pakketten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18A858-892B-294D-8579-4F971D686E0E}"/>
              </a:ext>
            </a:extLst>
          </p:cNvPr>
          <p:cNvSpPr txBox="1"/>
          <p:nvPr/>
        </p:nvSpPr>
        <p:spPr>
          <a:xfrm>
            <a:off x="1155049" y="2831239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Brons</a:t>
            </a:r>
            <a:endParaRPr lang="en-GB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42E0EB-44C4-F847-B913-A0D5E1D3B3D3}"/>
              </a:ext>
            </a:extLst>
          </p:cNvPr>
          <p:cNvSpPr txBox="1"/>
          <p:nvPr/>
        </p:nvSpPr>
        <p:spPr>
          <a:xfrm>
            <a:off x="1262809" y="3228861"/>
            <a:ext cx="1760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Lid “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vrienden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SV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Wippolder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Reclamebord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logo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1995EAE-0856-5C44-AEAF-A08792E28874}"/>
              </a:ext>
            </a:extLst>
          </p:cNvPr>
          <p:cNvSpPr/>
          <p:nvPr/>
        </p:nvSpPr>
        <p:spPr>
          <a:xfrm>
            <a:off x="1155050" y="2676306"/>
            <a:ext cx="1975555" cy="3289340"/>
          </a:xfrm>
          <a:prstGeom prst="roundRect">
            <a:avLst/>
          </a:prstGeom>
          <a:noFill/>
          <a:ln w="57150">
            <a:solidFill>
              <a:srgbClr val="455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3ADF17-3B47-444A-99A2-E643B5A1E4F8}"/>
              </a:ext>
            </a:extLst>
          </p:cNvPr>
          <p:cNvSpPr txBox="1"/>
          <p:nvPr/>
        </p:nvSpPr>
        <p:spPr>
          <a:xfrm>
            <a:off x="1155049" y="5422613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€ 500/</a:t>
            </a:r>
            <a:r>
              <a:rPr lang="en-GB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seizoen</a:t>
            </a:r>
            <a:endParaRPr lang="en-GB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8695F6-BBFC-2047-B0A9-AAE59383203C}"/>
              </a:ext>
            </a:extLst>
          </p:cNvPr>
          <p:cNvSpPr txBox="1"/>
          <p:nvPr/>
        </p:nvSpPr>
        <p:spPr>
          <a:xfrm>
            <a:off x="3536766" y="2831239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Zilver</a:t>
            </a:r>
            <a:endParaRPr lang="en-GB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9AA89C-0321-7C49-BEF0-831E0FCD4EE4}"/>
              </a:ext>
            </a:extLst>
          </p:cNvPr>
          <p:cNvSpPr txBox="1"/>
          <p:nvPr/>
        </p:nvSpPr>
        <p:spPr>
          <a:xfrm>
            <a:off x="3644526" y="3228861"/>
            <a:ext cx="1760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Lid “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vrienden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SV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Wippolder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Reclamebord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TV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</a:t>
            </a:r>
            <a:b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(2X6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weken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BEB1FFD-67DF-5A4B-9471-E2B86A18944C}"/>
              </a:ext>
            </a:extLst>
          </p:cNvPr>
          <p:cNvSpPr/>
          <p:nvPr/>
        </p:nvSpPr>
        <p:spPr>
          <a:xfrm>
            <a:off x="3526376" y="2676306"/>
            <a:ext cx="1975555" cy="3289340"/>
          </a:xfrm>
          <a:prstGeom prst="roundRect">
            <a:avLst/>
          </a:prstGeom>
          <a:noFill/>
          <a:ln w="57150">
            <a:solidFill>
              <a:srgbClr val="455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5AD52D-F1C2-0D4A-98FB-9D502AA2B417}"/>
              </a:ext>
            </a:extLst>
          </p:cNvPr>
          <p:cNvSpPr txBox="1"/>
          <p:nvPr/>
        </p:nvSpPr>
        <p:spPr>
          <a:xfrm>
            <a:off x="3536766" y="5422613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€ 650/</a:t>
            </a:r>
            <a:r>
              <a:rPr lang="en-GB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seizoen</a:t>
            </a:r>
            <a:endParaRPr lang="en-GB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BCE8024-D328-944C-B0D0-4F721B28FB8F}"/>
              </a:ext>
            </a:extLst>
          </p:cNvPr>
          <p:cNvSpPr txBox="1"/>
          <p:nvPr/>
        </p:nvSpPr>
        <p:spPr>
          <a:xfrm>
            <a:off x="5918483" y="2809739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Goud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FBE065-AE54-EB49-85A4-8BD73F7D1B32}"/>
              </a:ext>
            </a:extLst>
          </p:cNvPr>
          <p:cNvSpPr txBox="1"/>
          <p:nvPr/>
        </p:nvSpPr>
        <p:spPr>
          <a:xfrm>
            <a:off x="6026243" y="3207361"/>
            <a:ext cx="17600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Lid “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vrienden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SV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Wippolder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Reclamebord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TV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Wegwijsbord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reclame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AF0EF46-9BA6-3045-A84A-9269E2ED5B22}"/>
              </a:ext>
            </a:extLst>
          </p:cNvPr>
          <p:cNvSpPr/>
          <p:nvPr/>
        </p:nvSpPr>
        <p:spPr>
          <a:xfrm>
            <a:off x="5918484" y="2654806"/>
            <a:ext cx="1975555" cy="3289340"/>
          </a:xfrm>
          <a:prstGeom prst="roundRect">
            <a:avLst/>
          </a:prstGeom>
          <a:noFill/>
          <a:ln w="57150">
            <a:solidFill>
              <a:srgbClr val="455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664432-6834-4048-863F-15A47DDDA688}"/>
              </a:ext>
            </a:extLst>
          </p:cNvPr>
          <p:cNvSpPr txBox="1"/>
          <p:nvPr/>
        </p:nvSpPr>
        <p:spPr>
          <a:xfrm>
            <a:off x="5918483" y="5401113"/>
            <a:ext cx="19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€ 1.750/</a:t>
            </a:r>
            <a:r>
              <a:rPr lang="en-GB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seizoen</a:t>
            </a:r>
            <a:endParaRPr lang="en-GB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C6E8FB-A651-7D43-AC66-FB45E71F2CA8}"/>
              </a:ext>
            </a:extLst>
          </p:cNvPr>
          <p:cNvGrpSpPr/>
          <p:nvPr/>
        </p:nvGrpSpPr>
        <p:grpSpPr>
          <a:xfrm>
            <a:off x="8300201" y="2091066"/>
            <a:ext cx="1628691" cy="1878647"/>
            <a:chOff x="1409679" y="3665497"/>
            <a:chExt cx="1628691" cy="18786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69305F-C8CF-2B42-B076-D4C8F5EE6332}"/>
                </a:ext>
              </a:extLst>
            </p:cNvPr>
            <p:cNvSpPr txBox="1"/>
            <p:nvPr/>
          </p:nvSpPr>
          <p:spPr>
            <a:xfrm>
              <a:off x="1409679" y="5174812"/>
              <a:ext cx="16286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556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Commercie</a:t>
              </a:r>
              <a:endParaRPr lang="en-GB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E5A11F7-381D-2D47-92FA-632ABD2D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6546" y="3665497"/>
              <a:ext cx="1218698" cy="114701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1043AF-C809-8920-6C31-5B5775E3C795}"/>
              </a:ext>
            </a:extLst>
          </p:cNvPr>
          <p:cNvSpPr txBox="1"/>
          <p:nvPr/>
        </p:nvSpPr>
        <p:spPr>
          <a:xfrm>
            <a:off x="1155049" y="6558176"/>
            <a:ext cx="686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Alle getoonde prijzen zijn exclusief de kosten voor het aanmaken van borden en belettering.</a:t>
            </a:r>
          </a:p>
        </p:txBody>
      </p:sp>
    </p:spTree>
    <p:extLst>
      <p:ext uri="{BB962C8B-B14F-4D97-AF65-F5344CB8AC3E}">
        <p14:creationId xmlns:p14="http://schemas.microsoft.com/office/powerpoint/2010/main" val="111803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Ervaringen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DF6D8-CFBC-1E09-E8F9-E15B0B0E1941}"/>
              </a:ext>
            </a:extLst>
          </p:cNvPr>
          <p:cNvSpPr txBox="1"/>
          <p:nvPr/>
        </p:nvSpPr>
        <p:spPr>
          <a:xfrm>
            <a:off x="1161631" y="2150193"/>
            <a:ext cx="881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Enorm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positief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uitsluitend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positieve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reacties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Bedrijven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waarderen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club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het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meedenken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Bijna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80% leads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wordt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daadwerkelijk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sponsor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Enorme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toename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gemiddeld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sponsorbedrag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677B8-5EC5-4837-2545-44DA4283C6AA}"/>
              </a:ext>
            </a:extLst>
          </p:cNvPr>
          <p:cNvSpPr txBox="1"/>
          <p:nvPr/>
        </p:nvSpPr>
        <p:spPr>
          <a:xfrm>
            <a:off x="2241994" y="4409440"/>
            <a:ext cx="60384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+ 270%</a:t>
            </a:r>
            <a:endParaRPr lang="en-GB" sz="66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Resultaten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text, indoor, bathroom, crossword puzzle&#10;&#10;Description automatically generated">
            <a:extLst>
              <a:ext uri="{FF2B5EF4-FFF2-40B4-BE49-F238E27FC236}">
                <a16:creationId xmlns:a16="http://schemas.microsoft.com/office/drawing/2014/main" id="{EFC1911E-8D6C-F8FA-D3B8-C273BA040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95" y="2410649"/>
            <a:ext cx="4798977" cy="42371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BE9330-D345-1186-209A-FF041D02E292}"/>
              </a:ext>
            </a:extLst>
          </p:cNvPr>
          <p:cNvSpPr txBox="1"/>
          <p:nvPr/>
        </p:nvSpPr>
        <p:spPr>
          <a:xfrm>
            <a:off x="5515508" y="1801699"/>
            <a:ext cx="4387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Spiegel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reclame</a:t>
            </a:r>
            <a:endParaRPr lang="en-GB" sz="32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ext, cup, coffee, food&#10;&#10;Description automatically generated">
            <a:extLst>
              <a:ext uri="{FF2B5EF4-FFF2-40B4-BE49-F238E27FC236}">
                <a16:creationId xmlns:a16="http://schemas.microsoft.com/office/drawing/2014/main" id="{F7216303-D018-6BCF-6A7A-4437714CE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72" y="2410400"/>
            <a:ext cx="3597042" cy="17348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BBB092-7610-4497-7E2A-016B86F4B982}"/>
              </a:ext>
            </a:extLst>
          </p:cNvPr>
          <p:cNvSpPr txBox="1"/>
          <p:nvPr/>
        </p:nvSpPr>
        <p:spPr>
          <a:xfrm>
            <a:off x="885974" y="1801699"/>
            <a:ext cx="3874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Koffie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“de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Schakel</a:t>
            </a:r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7EA96-6BF1-22E8-A160-6F69A19CA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72" y="4791718"/>
            <a:ext cx="3607477" cy="1856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E4F6C-23BE-C3C6-569A-FBC866502E92}"/>
              </a:ext>
            </a:extLst>
          </p:cNvPr>
          <p:cNvSpPr txBox="1"/>
          <p:nvPr/>
        </p:nvSpPr>
        <p:spPr>
          <a:xfrm>
            <a:off x="834479" y="4169149"/>
            <a:ext cx="3874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Dugout </a:t>
            </a:r>
            <a:r>
              <a:rPr lang="en-GB" sz="3200" b="1" dirty="0" err="1">
                <a:solidFill>
                  <a:srgbClr val="4556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reclame</a:t>
            </a:r>
            <a:endParaRPr lang="en-GB" sz="3200" b="1" dirty="0">
              <a:solidFill>
                <a:srgbClr val="4556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B7FB-3A06-FC43-B1E8-F39CEC7E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740" y="216071"/>
            <a:ext cx="1346886" cy="1269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46F4E-1AA2-A24C-BE65-3B43A0515C56}"/>
              </a:ext>
            </a:extLst>
          </p:cNvPr>
          <p:cNvSpPr txBox="1"/>
          <p:nvPr/>
        </p:nvSpPr>
        <p:spPr>
          <a:xfrm>
            <a:off x="3712398" y="913854"/>
            <a:ext cx="62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Resultaten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C5944-8C3C-8449-982E-504CF509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C2997-AF1F-C13C-98CF-DE9B16277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5" y="3417774"/>
            <a:ext cx="2919366" cy="87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818BE-4866-C523-DDF2-30B5502F3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3" y="4484017"/>
            <a:ext cx="2919369" cy="87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27947E-76C6-132F-0B3A-4BE80197A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2" y="5493975"/>
            <a:ext cx="2919369" cy="879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974F0-6E0D-9C66-121F-0CF60360B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82" y="5498429"/>
            <a:ext cx="2919368" cy="874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2B32A6-12AD-9451-9CE8-EE1B4AAADC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80" y="4471969"/>
            <a:ext cx="2919369" cy="889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546AB5-615F-8ADB-9CD2-4A496B63D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80" y="3407873"/>
            <a:ext cx="2919366" cy="8845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9DEB3-6AAC-14AC-ECCC-1427FE410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01" y="5495211"/>
            <a:ext cx="2919369" cy="880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164EE-2946-A1F5-631F-79147F9F0C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97" y="4470178"/>
            <a:ext cx="2919375" cy="8912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DB527A-DC26-2431-E2EA-01FA83C278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95" y="3403600"/>
            <a:ext cx="2919375" cy="8883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F3F650-906E-EBF4-1FDB-67C120813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2" y="2354414"/>
            <a:ext cx="2906812" cy="879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C02DE6-AD6D-D443-0146-1B95ADAA6F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74" y="2353048"/>
            <a:ext cx="2918871" cy="8845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B92D77-EA68-27A6-4D4D-55637FEC5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945" y="2346165"/>
            <a:ext cx="2919375" cy="8873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1334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10528</TotalTime>
  <Words>268</Words>
  <Application>Microsoft Office PowerPoint</Application>
  <PresentationFormat>Breedbeeld</PresentationFormat>
  <Paragraphs>92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Impact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 Schneider</dc:creator>
  <cp:lastModifiedBy>John Körver</cp:lastModifiedBy>
  <cp:revision>59</cp:revision>
  <dcterms:created xsi:type="dcterms:W3CDTF">2021-10-07T07:57:16Z</dcterms:created>
  <dcterms:modified xsi:type="dcterms:W3CDTF">2022-09-16T07:33:39Z</dcterms:modified>
</cp:coreProperties>
</file>