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5" r:id="rId2"/>
    <p:sldId id="283" r:id="rId3"/>
    <p:sldId id="284" r:id="rId4"/>
    <p:sldId id="28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EE5132"/>
    <a:srgbClr val="AE78D6"/>
    <a:srgbClr val="E92BC5"/>
    <a:srgbClr val="E2F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-102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134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2BDA8-B223-4A8E-9B71-2B40A36FAE92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8757D-323E-427D-B54B-2B711CED28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6528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nl-NL" dirty="0"/>
              <a:t>Resultaten interviews “aan welke waarden denk je bij Wippolder?”: plezier (33) en verbinding (21) werden veel genoemd, respect en verantwoordelijkheid een stuk minder (47 respondenten)</a:t>
            </a:r>
          </a:p>
          <a:p>
            <a:pPr marL="171450" indent="-171450">
              <a:buFontTx/>
              <a:buChar char="-"/>
            </a:pPr>
            <a:r>
              <a:rPr lang="nl-NL" b="1" dirty="0"/>
              <a:t>Verbinding</a:t>
            </a:r>
            <a:r>
              <a:rPr lang="nl-NL" dirty="0"/>
              <a:t> is belangrijk, maakt dat je wat over hebt voor elkaar, dat je je thuis voelt, randvoorwaarde om je </a:t>
            </a:r>
            <a:r>
              <a:rPr lang="nl-NL" b="1" dirty="0"/>
              <a:t>verantwoordelijkheid</a:t>
            </a:r>
            <a:r>
              <a:rPr lang="nl-NL" dirty="0"/>
              <a:t> te nemen</a:t>
            </a:r>
          </a:p>
          <a:p>
            <a:pPr marL="171450" indent="-171450">
              <a:buFontTx/>
              <a:buChar char="-"/>
            </a:pPr>
            <a:r>
              <a:rPr lang="nl-NL" dirty="0"/>
              <a:t>Geen plaats voor grensoverschrijdend gedrag (4 componenten). Is moeilijk, grens van de een is niet de grens van de ander, daarom </a:t>
            </a:r>
            <a:r>
              <a:rPr lang="nl-NL" b="1" dirty="0"/>
              <a:t>respectvol</a:t>
            </a:r>
            <a:r>
              <a:rPr lang="nl-NL" dirty="0"/>
              <a:t> duidelijk en open communiceren, nieuwsgierig zijn naar elkaar, niet te snel oordelen</a:t>
            </a:r>
          </a:p>
          <a:p>
            <a:pPr marL="171450" indent="-171450">
              <a:buFontTx/>
              <a:buChar char="-"/>
            </a:pPr>
            <a:r>
              <a:rPr lang="nl-NL" dirty="0"/>
              <a:t>Gaat uiteindelijk allemaal om </a:t>
            </a:r>
            <a:r>
              <a:rPr lang="nl-NL" b="1" dirty="0"/>
              <a:t>plezier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8757D-323E-427D-B54B-2B711CED28C1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9424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8757D-323E-427D-B54B-2B711CED28C1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7217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8757D-323E-427D-B54B-2B711CED28C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7217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5433F25-97D1-46CC-9E7B-2974A38B5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7867828D-B657-47EF-872C-5CA5A3DDF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FFA6C9FF-81B3-40AE-B5D2-5F8A78EF4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DF1E9E4-B8C1-469D-BF95-BA32A169D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84041ED6-DB42-4DA9-9FB7-A25DA6EAF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980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EF0C2EA-F004-487B-AA06-C2A44186A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4695DAC9-B9C6-4DC0-AA7B-D933AF49B7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41F249F2-C0E7-4AF6-ACEC-322FBA7E4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2AFEA411-4B7D-4FFA-B99F-48C9A5DC0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198F90A4-A1F3-4392-9989-D2BF3CC62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217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xmlns="" id="{88196F2F-9AF4-49DB-9C74-8D3718D0D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1824FF1B-8FFE-4D88-9A0B-0DAD49852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46D6A18D-646C-457E-ACC1-07C0E04E1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AB384218-F6A6-4916-B3A7-B00900F9B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5F4D6F82-44E4-42B0-9F22-3E5A1E361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982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A9115AD-D614-4454-9376-3EAA38BF2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7FB621C1-84AD-475D-B98C-15645390C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B28A00C6-7924-4AB9-A031-D75B432FD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58B9B34A-B010-4DE7-A557-29B295056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D421739-841B-4DF2-879D-F9217B245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167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7B0C6F9-49CB-407F-971E-7719DE7F0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DD3A8304-F688-48D4-9883-EB7461E71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4C78460C-0D1B-4CE8-B4B8-68E9CFFD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0A859E3B-587B-44CD-A89B-FA741FD14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428B447E-FCCD-4E30-AB24-96898391B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180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C277A7F-B5FA-4BEB-84E1-06D5E62DC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CDA1A2DB-992F-4FE3-AE51-889134D59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C5B62EBD-2A56-4F90-A510-0BD88E9A7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25E75C7B-801D-49AA-8E2E-2DA47F26C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3F16AD3D-BD75-4B50-AF55-8D3C0145E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18F7F3D9-FA90-4588-BF10-16BF41C0C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0697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75FD951-DC10-4745-A2A9-F269BA6D8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A7BE360E-5432-4FA3-B999-0B3CF9225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47F90C03-45E2-4555-8126-60BE47D86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715F2778-1F94-41F5-84E5-0AE34E5C11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3F7E1D40-B05C-4D7E-A72B-FD7EB036F2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xmlns="" id="{10AF6988-8CA8-47DB-B744-F7D2D81BF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xmlns="" id="{B8AA08F9-DD66-4484-987D-9DDE93D8D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D6BAD328-FA6B-4B6C-B720-BE58DF6CA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428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AF72B6A-EE1B-46A9-9785-5037C2F0F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C6D48A05-9F82-48AA-BF16-412DB76B6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14A5B43A-FE0C-4F38-A8CB-A11F2C785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5D611D7F-3D7C-4CBC-88DB-8A67216C3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6838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xmlns="" id="{F19C1EE7-4016-4530-99D7-EDB2CBEA3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9EA45DBE-77FD-49DA-8763-0816E1D4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D6082874-A631-4B16-8156-2EC1B9991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327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C81A1A2-8444-4D84-A30D-5F2D87FB9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6666A6E6-9BB2-4936-B4D1-D53FC80B4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47E5E92E-CFDD-4B15-8554-86D1ACADE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B9414135-B0C8-4CE6-91C6-9C1F37D02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DBB91486-4823-46A3-A308-A6A109DBC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DC42932B-F65A-4C45-85D3-F3432B7A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260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E4FC0A2-71A3-478C-9AEE-4500766B7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xmlns="" id="{252CFD02-FCBA-41C7-B997-98EF1C2CB2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0AF8E8D2-C547-4BDC-9839-E071E4019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FF28B192-3D25-4EEE-BE1A-0C2126678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031D19C3-DA7B-4683-B728-166A7A660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2BB86C7C-2F66-4E10-8BB6-F47181C65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69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C0C1C4E9-9393-4E4B-A3D8-D74DDA6FD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9A98FA84-E787-4895-B1A9-4861F9A55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C44E81DF-F37B-44ED-99E1-17C46B24E1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FF291-68DA-4546-84B8-9FA8C9DDB0A1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5556329B-C7E8-4349-A632-265FA28095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009E2FF8-C9DB-40E9-94E4-D437EC88E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C2A40-1140-4CB1-8BDB-0ED15F6500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572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ocialeveiligheidenrespect@svwippolder.n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Merendeel werknemers ervaart discriminatie | Intermediair">
            <a:extLst>
              <a:ext uri="{FF2B5EF4-FFF2-40B4-BE49-F238E27FC236}">
                <a16:creationId xmlns:a16="http://schemas.microsoft.com/office/drawing/2014/main" xmlns="" id="{BC9AE7FB-DBA2-BE8D-363B-2744EEA03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5610" y="5051395"/>
            <a:ext cx="3012418" cy="1474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xmlns="" id="{98614E98-EE7A-47D1-8F4B-85D6326BB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7372" y="765221"/>
            <a:ext cx="9818703" cy="821461"/>
          </a:xfrm>
        </p:spPr>
        <p:txBody>
          <a:bodyPr>
            <a:normAutofit/>
          </a:bodyPr>
          <a:lstStyle/>
          <a:p>
            <a:pPr algn="l"/>
            <a:r>
              <a:rPr lang="nl-NL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Commissie </a:t>
            </a:r>
            <a:r>
              <a:rPr lang="nl-NL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Sociale Veiligheid en Respect</a:t>
            </a:r>
            <a:endParaRPr lang="nl-NL" sz="3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A1E0476F-3B48-4D3B-A154-994F9F510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372" y="2049463"/>
            <a:ext cx="5565646" cy="4043316"/>
          </a:xfrm>
        </p:spPr>
        <p:txBody>
          <a:bodyPr>
            <a:normAutofit/>
          </a:bodyPr>
          <a:lstStyle/>
          <a:p>
            <a:pPr algn="l"/>
            <a:r>
              <a:rPr lang="nl-NL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Wij zijn Linda </a:t>
            </a:r>
            <a:r>
              <a:rPr lang="nl-NL" sz="22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Beeksma</a:t>
            </a:r>
            <a:r>
              <a:rPr lang="nl-NL" sz="2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Barbara Callenbach </a:t>
            </a:r>
            <a:endParaRPr lang="nl-NL" sz="2200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nl-NL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nl-NL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Sinds september 2021 werken wij aan </a:t>
            </a:r>
          </a:p>
          <a:p>
            <a:pPr algn="l"/>
            <a:r>
              <a:rPr lang="nl-NL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 belangrijke Thema bij Wippolder</a:t>
            </a:r>
            <a:r>
              <a:rPr lang="nl-NL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l"/>
            <a:endParaRPr lang="nl-NL" sz="1900" dirty="0" smtClean="0"/>
          </a:p>
          <a:p>
            <a:pPr algn="l"/>
            <a:r>
              <a:rPr lang="nl-NL" sz="1900" dirty="0" smtClean="0">
                <a:solidFill>
                  <a:srgbClr val="0033CC"/>
                </a:solidFill>
              </a:rPr>
              <a:t>Want, SV Wippolder </a:t>
            </a:r>
            <a:r>
              <a:rPr lang="nl-NL" sz="1900" dirty="0">
                <a:solidFill>
                  <a:srgbClr val="0033CC"/>
                </a:solidFill>
              </a:rPr>
              <a:t>is een voetbalclub die mensen </a:t>
            </a:r>
            <a:r>
              <a:rPr lang="nl-NL" sz="1900" b="1" dirty="0">
                <a:solidFill>
                  <a:srgbClr val="0033CC"/>
                </a:solidFill>
              </a:rPr>
              <a:t>verbindt</a:t>
            </a:r>
            <a:r>
              <a:rPr lang="nl-NL" sz="1900" dirty="0">
                <a:solidFill>
                  <a:srgbClr val="0033CC"/>
                </a:solidFill>
              </a:rPr>
              <a:t>, waar we </a:t>
            </a:r>
            <a:r>
              <a:rPr lang="nl-NL" sz="1900" b="1" dirty="0">
                <a:solidFill>
                  <a:srgbClr val="0033CC"/>
                </a:solidFill>
              </a:rPr>
              <a:t>respectvol</a:t>
            </a:r>
            <a:r>
              <a:rPr lang="nl-NL" sz="1900" dirty="0">
                <a:solidFill>
                  <a:srgbClr val="0033CC"/>
                </a:solidFill>
              </a:rPr>
              <a:t> duidelijk en open communiceren, en </a:t>
            </a:r>
            <a:r>
              <a:rPr lang="nl-NL" sz="1900" b="1" dirty="0">
                <a:solidFill>
                  <a:srgbClr val="0033CC"/>
                </a:solidFill>
              </a:rPr>
              <a:t>verantwoordelijkheid</a:t>
            </a:r>
            <a:r>
              <a:rPr lang="nl-NL" sz="1900" dirty="0">
                <a:solidFill>
                  <a:srgbClr val="0033CC"/>
                </a:solidFill>
              </a:rPr>
              <a:t> nemen en met </a:t>
            </a:r>
            <a:r>
              <a:rPr lang="nl-NL" sz="1900" b="1" dirty="0">
                <a:solidFill>
                  <a:srgbClr val="0033CC"/>
                </a:solidFill>
              </a:rPr>
              <a:t>plezier</a:t>
            </a:r>
            <a:r>
              <a:rPr lang="nl-NL" sz="1900" dirty="0">
                <a:solidFill>
                  <a:srgbClr val="0033CC"/>
                </a:solidFill>
              </a:rPr>
              <a:t> komen</a:t>
            </a:r>
            <a:endParaRPr lang="nl-NL" sz="1900" i="1" dirty="0" smtClean="0">
              <a:solidFill>
                <a:srgbClr val="0033C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nl-NL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nl-NL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DFE6F82C-3198-41FE-972F-0CF066A79B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7507" y="721619"/>
            <a:ext cx="838939" cy="821461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1B2914DA-3A00-4456-8D02-468C8CF87B7C}"/>
              </a:ext>
            </a:extLst>
          </p:cNvPr>
          <p:cNvSpPr/>
          <p:nvPr/>
        </p:nvSpPr>
        <p:spPr>
          <a:xfrm>
            <a:off x="687372" y="528075"/>
            <a:ext cx="3358720" cy="86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xmlns="" id="{063D15D3-4901-4F86-AEAF-00F15B4F32D6}"/>
              </a:ext>
            </a:extLst>
          </p:cNvPr>
          <p:cNvSpPr/>
          <p:nvPr/>
        </p:nvSpPr>
        <p:spPr>
          <a:xfrm>
            <a:off x="4463340" y="528075"/>
            <a:ext cx="3358720" cy="862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xmlns="" id="{3E4EE68B-7196-41AA-A91E-9B925842955E}"/>
              </a:ext>
            </a:extLst>
          </p:cNvPr>
          <p:cNvSpPr/>
          <p:nvPr/>
        </p:nvSpPr>
        <p:spPr>
          <a:xfrm>
            <a:off x="8239308" y="525475"/>
            <a:ext cx="3358720" cy="862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Picture 4" descr="Tilburger aangehouden wegens fysiek geweld tegen zijn moeder | Tilburg e.o.  | bd.nl">
            <a:extLst>
              <a:ext uri="{FF2B5EF4-FFF2-40B4-BE49-F238E27FC236}">
                <a16:creationId xmlns:a16="http://schemas.microsoft.com/office/drawing/2014/main" xmlns="" id="{A2A7C08A-9CD0-4BB1-CC13-BF7FAD9CD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9577" y="2047096"/>
            <a:ext cx="2197610" cy="1462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Ethicly | Ongewenst gedrag voorkomen en indien nodig adequaat oplossen">
            <a:extLst>
              <a:ext uri="{FF2B5EF4-FFF2-40B4-BE49-F238E27FC236}">
                <a16:creationId xmlns:a16="http://schemas.microsoft.com/office/drawing/2014/main" xmlns="" id="{2A11EE69-8EB8-5CB2-2A5D-0D93C2A64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9663" y="1861612"/>
            <a:ext cx="2247780" cy="1524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stichting Omgaan met Pesten Archives - WendyOnline">
            <a:extLst>
              <a:ext uri="{FF2B5EF4-FFF2-40B4-BE49-F238E27FC236}">
                <a16:creationId xmlns:a16="http://schemas.microsoft.com/office/drawing/2014/main" xmlns="" id="{362FCDA3-57D2-8FF2-C2C8-B4DB7798C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061" y="3620515"/>
            <a:ext cx="2222944" cy="1333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06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8614E98-EE7A-47D1-8F4B-85D6326BB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7372" y="765221"/>
            <a:ext cx="9818703" cy="940409"/>
          </a:xfrm>
        </p:spPr>
        <p:txBody>
          <a:bodyPr>
            <a:normAutofit/>
          </a:bodyPr>
          <a:lstStyle/>
          <a:p>
            <a:r>
              <a:rPr lang="nl-NL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Seizoen </a:t>
            </a:r>
            <a:r>
              <a:rPr lang="nl-NL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2021/2022 Wat hebben we gedaan?</a:t>
            </a:r>
            <a:endParaRPr lang="nl-NL" sz="3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A1E0476F-3B48-4D3B-A154-994F9F510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041" y="2041236"/>
            <a:ext cx="10989074" cy="4201291"/>
          </a:xfrm>
        </p:spPr>
        <p:txBody>
          <a:bodyPr>
            <a:noAutofit/>
          </a:bodyPr>
          <a:lstStyle/>
          <a:p>
            <a:pPr algn="l"/>
            <a:endParaRPr lang="nl-NL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Meldknop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opnieuw werkend gemaakt.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0-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meting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uitgevoerd, presentatie daarvan aan het bestuur en communicatie aan de leden via de website.</a:t>
            </a:r>
            <a:endParaRPr lang="nl-NL" sz="19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Incidenten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ontvangen en waar nodig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leden begeleid.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Voorbereidingen getroffen voor het starten met VOG-aanvragen voor vrijwilligers werkend met kinderen.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Voorbereidingen getroffen voor het vinden en aanstellen van een vertrouwenscontactpersoon.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Aansluiten bij de seizoen aftrap van verschillende groeperingen van de Jeugdafdeling.</a:t>
            </a:r>
            <a:endParaRPr lang="nl-NL" sz="19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DFE6F82C-3198-41FE-972F-0CF066A79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7507" y="721619"/>
            <a:ext cx="838939" cy="821461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1B2914DA-3A00-4456-8D02-468C8CF87B7C}"/>
              </a:ext>
            </a:extLst>
          </p:cNvPr>
          <p:cNvSpPr/>
          <p:nvPr/>
        </p:nvSpPr>
        <p:spPr>
          <a:xfrm>
            <a:off x="687372" y="528075"/>
            <a:ext cx="3358720" cy="86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xmlns="" id="{063D15D3-4901-4F86-AEAF-00F15B4F32D6}"/>
              </a:ext>
            </a:extLst>
          </p:cNvPr>
          <p:cNvSpPr/>
          <p:nvPr/>
        </p:nvSpPr>
        <p:spPr>
          <a:xfrm>
            <a:off x="4463340" y="528075"/>
            <a:ext cx="3358720" cy="862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xmlns="" id="{3E4EE68B-7196-41AA-A91E-9B925842955E}"/>
              </a:ext>
            </a:extLst>
          </p:cNvPr>
          <p:cNvSpPr/>
          <p:nvPr/>
        </p:nvSpPr>
        <p:spPr>
          <a:xfrm>
            <a:off x="8239308" y="525475"/>
            <a:ext cx="3358720" cy="862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0607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8614E98-EE7A-47D1-8F4B-85D6326BB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7372" y="774458"/>
            <a:ext cx="9818703" cy="925033"/>
          </a:xfrm>
        </p:spPr>
        <p:txBody>
          <a:bodyPr>
            <a:normAutofit/>
          </a:bodyPr>
          <a:lstStyle/>
          <a:p>
            <a:pPr algn="l"/>
            <a:r>
              <a:rPr lang="nl-NL" sz="28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nl-NL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Seizoen 2022/2023 </a:t>
            </a:r>
            <a:r>
              <a:rPr lang="nl-NL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</a:t>
            </a:r>
            <a:r>
              <a:rPr lang="nl-NL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gaan we doen?</a:t>
            </a:r>
            <a:endParaRPr lang="nl-NL" sz="3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A1E0476F-3B48-4D3B-A154-994F9F510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370" y="2049463"/>
            <a:ext cx="9326641" cy="4043316"/>
          </a:xfrm>
        </p:spPr>
        <p:txBody>
          <a:bodyPr>
            <a:normAutofit/>
          </a:bodyPr>
          <a:lstStyle/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l-NL" sz="1900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Gefaseerd aanvragen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 de VOG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vrijwilligers werkend met kinderen. </a:t>
            </a: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vertrouwenscontactpersoon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voorstellen aan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vindbaar maken voor de leden en hun ouders. </a:t>
            </a:r>
            <a:endParaRPr lang="nl-NL" sz="19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Gesprekken op gang brengen over grensoverschrijdend gedrag binnen de club en hoe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hier mee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 willen en kunnen gaan.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kan je als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trainer, vrijwilliger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ouder en jeugdlid doen.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Zowel preventief als in de afhandeling.</a:t>
            </a: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Opnieuw een meting doen over het onderwerp Sociale Veiligheid en Respect onder wippolderleden en hun ouders langs de lijn op zaterdag/zondag.</a:t>
            </a:r>
          </a:p>
          <a:p>
            <a:pPr lvl="0" algn="l">
              <a:lnSpc>
                <a:spcPct val="107000"/>
              </a:lnSpc>
            </a:pPr>
            <a:endParaRPr lang="nl-NL" sz="1900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l-NL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l-NL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DFE6F82C-3198-41FE-972F-0CF066A79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7507" y="721619"/>
            <a:ext cx="838939" cy="821461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1B2914DA-3A00-4456-8D02-468C8CF87B7C}"/>
              </a:ext>
            </a:extLst>
          </p:cNvPr>
          <p:cNvSpPr/>
          <p:nvPr/>
        </p:nvSpPr>
        <p:spPr>
          <a:xfrm>
            <a:off x="687372" y="528075"/>
            <a:ext cx="3358720" cy="86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xmlns="" id="{063D15D3-4901-4F86-AEAF-00F15B4F32D6}"/>
              </a:ext>
            </a:extLst>
          </p:cNvPr>
          <p:cNvSpPr/>
          <p:nvPr/>
        </p:nvSpPr>
        <p:spPr>
          <a:xfrm>
            <a:off x="4463340" y="528075"/>
            <a:ext cx="3358720" cy="862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xmlns="" id="{3E4EE68B-7196-41AA-A91E-9B925842955E}"/>
              </a:ext>
            </a:extLst>
          </p:cNvPr>
          <p:cNvSpPr/>
          <p:nvPr/>
        </p:nvSpPr>
        <p:spPr>
          <a:xfrm>
            <a:off x="8239308" y="525475"/>
            <a:ext cx="3358720" cy="862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395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8614E98-EE7A-47D1-8F4B-85D6326BB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7372" y="774458"/>
            <a:ext cx="9818703" cy="925033"/>
          </a:xfrm>
        </p:spPr>
        <p:txBody>
          <a:bodyPr>
            <a:normAutofit/>
          </a:bodyPr>
          <a:lstStyle/>
          <a:p>
            <a:pPr algn="l"/>
            <a:r>
              <a:rPr lang="nl-NL" sz="28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Wat kunnen jullie doen?</a:t>
            </a:r>
            <a:endParaRPr lang="nl-NL" sz="3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A1E0476F-3B48-4D3B-A154-994F9F510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371" y="2049463"/>
            <a:ext cx="7459102" cy="4043316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Voel je vrij om jezelf te zijn, houd rekening met anderen.</a:t>
            </a: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Laat de kinderen hun spel spelen en laat het coachen over aan de trainer. Moedig de kinderen vooral positief aan.</a:t>
            </a:r>
          </a:p>
          <a:p>
            <a:pPr marL="34290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Spreek mensen vriendelijk aan als ze zich niet aan de afspraken houden.</a:t>
            </a: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Bespreek sociaal onveilige situaties met de (hoofd)trainer.</a:t>
            </a: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 (anoniem) een melding bij de commissie sociale veiligheid &amp; respect Mail: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socialeveiligheidenrespect@svwippolder.nl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via de </a:t>
            </a: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website/contact/melding</a:t>
            </a:r>
          </a:p>
          <a:p>
            <a:pPr marL="342900" lvl="0" indent="-342900" algn="l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l-NL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 je in vertrouwen praten met iemand, neem dan contact op met de </a:t>
            </a:r>
            <a:r>
              <a:rPr lang="nl-NL" sz="19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Vertrouwenscontactpersoon wanneer die is aangesteld. </a:t>
            </a:r>
            <a:endParaRPr lang="nl-NL" sz="19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DFE6F82C-3198-41FE-972F-0CF066A79B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7507" y="721619"/>
            <a:ext cx="838939" cy="821461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1B2914DA-3A00-4456-8D02-468C8CF87B7C}"/>
              </a:ext>
            </a:extLst>
          </p:cNvPr>
          <p:cNvSpPr/>
          <p:nvPr/>
        </p:nvSpPr>
        <p:spPr>
          <a:xfrm>
            <a:off x="687372" y="528075"/>
            <a:ext cx="3358720" cy="86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xmlns="" id="{063D15D3-4901-4F86-AEAF-00F15B4F32D6}"/>
              </a:ext>
            </a:extLst>
          </p:cNvPr>
          <p:cNvSpPr/>
          <p:nvPr/>
        </p:nvSpPr>
        <p:spPr>
          <a:xfrm>
            <a:off x="4463340" y="528075"/>
            <a:ext cx="3358720" cy="862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xmlns="" id="{3E4EE68B-7196-41AA-A91E-9B925842955E}"/>
              </a:ext>
            </a:extLst>
          </p:cNvPr>
          <p:cNvSpPr/>
          <p:nvPr/>
        </p:nvSpPr>
        <p:spPr>
          <a:xfrm>
            <a:off x="8239308" y="525475"/>
            <a:ext cx="3358720" cy="862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xmlns="" id="{764F3BB7-B186-527A-2F78-71A51B60862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6763" y="2345027"/>
            <a:ext cx="2744371" cy="29988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134108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410</Words>
  <Application>Microsoft Office PowerPoint</Application>
  <PresentationFormat>Aangepast</PresentationFormat>
  <Paragraphs>36</Paragraphs>
  <Slides>4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Kantoorthema</vt:lpstr>
      <vt:lpstr> Commissie Sociale Veiligheid en Respect</vt:lpstr>
      <vt:lpstr>Seizoen 2021/2022 Wat hebben we gedaan?</vt:lpstr>
      <vt:lpstr> Seizoen 2022/2023 Wat gaan we doen?</vt:lpstr>
      <vt:lpstr> Wat kunnen jullie doen?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alex beeksma</dc:creator>
  <cp:lastModifiedBy>Rutger Callenbach</cp:lastModifiedBy>
  <cp:revision>35</cp:revision>
  <dcterms:created xsi:type="dcterms:W3CDTF">2021-10-14T16:58:40Z</dcterms:created>
  <dcterms:modified xsi:type="dcterms:W3CDTF">2022-09-15T19:09:11Z</dcterms:modified>
</cp:coreProperties>
</file>