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ZeJBb2CAfMxsMHNZ+xhlXImV3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8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50" name="Google Shape;50;p1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DA39C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/>
        </p:nvSpPr>
        <p:spPr>
          <a:xfrm>
            <a:off x="819141" y="521270"/>
            <a:ext cx="10662647" cy="51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EA00"/>
                </a:solidFill>
                <a:latin typeface="Arial"/>
                <a:ea typeface="Arial"/>
                <a:cs typeface="Arial"/>
                <a:sym typeface="Arial"/>
              </a:rPr>
              <a:t>Titel van de slide</a:t>
            </a:r>
            <a:endParaRPr/>
          </a:p>
        </p:txBody>
      </p:sp>
      <p:sp>
        <p:nvSpPr>
          <p:cNvPr id="128" name="Google Shape;128;p11"/>
          <p:cNvSpPr txBox="1"/>
          <p:nvPr/>
        </p:nvSpPr>
        <p:spPr>
          <a:xfrm>
            <a:off x="819141" y="1078115"/>
            <a:ext cx="5909125" cy="1243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 is een versie met blauwe achtergrond.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 is mooi om op een scherm te zien, maar kan onhandig zijn als iemand het wil printen.</a:t>
            </a: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/>
        </p:nvSpPr>
        <p:spPr>
          <a:xfrm>
            <a:off x="819141" y="521270"/>
            <a:ext cx="10662647" cy="51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EA00"/>
                </a:solidFill>
                <a:latin typeface="Arial"/>
                <a:ea typeface="Arial"/>
                <a:cs typeface="Arial"/>
                <a:sym typeface="Arial"/>
              </a:rPr>
              <a:t>Titel van de slide</a:t>
            </a:r>
            <a:endParaRPr/>
          </a:p>
        </p:txBody>
      </p:sp>
      <p:sp>
        <p:nvSpPr>
          <p:cNvPr id="137" name="Google Shape;137;p12"/>
          <p:cNvSpPr txBox="1"/>
          <p:nvPr/>
        </p:nvSpPr>
        <p:spPr>
          <a:xfrm>
            <a:off x="819141" y="1078115"/>
            <a:ext cx="5909125" cy="1243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 is een versie met blauwe achtergrond.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 is mooi om op een scherm te zien, maar kan onhandig zijn als iemand het wil printen.</a:t>
            </a:r>
            <a:endParaRPr/>
          </a:p>
        </p:txBody>
      </p:sp>
      <p:sp>
        <p:nvSpPr>
          <p:cNvPr id="138" name="Google Shape;138;p12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/>
          <p:nvPr/>
        </p:nvSpPr>
        <p:spPr>
          <a:xfrm>
            <a:off x="7797800" y="3371154"/>
            <a:ext cx="388591" cy="353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/>
          <p:nvPr/>
        </p:nvSpPr>
        <p:spPr>
          <a:xfrm rot="5400000">
            <a:off x="10061798" y="1195485"/>
            <a:ext cx="388591" cy="47399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819141" y="521270"/>
            <a:ext cx="10662647" cy="51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EA00"/>
                </a:solidFill>
                <a:latin typeface="Arial"/>
                <a:ea typeface="Arial"/>
                <a:cs typeface="Arial"/>
                <a:sym typeface="Arial"/>
              </a:rPr>
              <a:t>Titel van de slide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819141" y="1078115"/>
            <a:ext cx="5909125" cy="1243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Dit is een versie met blauwe achtergrond.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 is mooi om op een scherm te zien, maar kan onhandig zijn als iemand het wil printen.</a:t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6AAB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A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/>
          <p:nvPr>
            <p:ph type="title"/>
          </p:nvPr>
        </p:nvSpPr>
        <p:spPr>
          <a:xfrm>
            <a:off x="838200" y="2768356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7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63A7"/>
                </a:solidFill>
                <a:latin typeface="Arial"/>
                <a:ea typeface="Arial"/>
                <a:cs typeface="Arial"/>
                <a:sym typeface="Arial"/>
              </a:rPr>
              <a:t>Hierna volgt informatie over onze </a:t>
            </a:r>
            <a:r>
              <a:rPr b="1" lang="en-US"/>
              <a:t>huisstijl</a:t>
            </a:r>
            <a:br>
              <a:rPr b="1" lang="en-US"/>
            </a:br>
            <a:br>
              <a:rPr b="1" lang="en-US"/>
            </a:br>
            <a:r>
              <a:rPr lang="en-US" sz="2000">
                <a:solidFill>
                  <a:srgbClr val="0063A7"/>
                </a:solidFill>
                <a:latin typeface="Arial"/>
                <a:ea typeface="Arial"/>
                <a:cs typeface="Arial"/>
                <a:sym typeface="Arial"/>
              </a:rPr>
              <a:t>Deze en de volgende slides mag je verwijderen of verbergen als je document af is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3806600" y="5996499"/>
            <a:ext cx="4578802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A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63A7"/>
                </a:solidFill>
                <a:latin typeface="Arial"/>
                <a:ea typeface="Arial"/>
                <a:cs typeface="Arial"/>
                <a:sym typeface="Arial"/>
              </a:rPr>
              <a:t>Dit is versie 230913 van deze template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909" y="243"/>
            <a:ext cx="12180277" cy="685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16" y="3657"/>
            <a:ext cx="12010668" cy="684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72" y="4245"/>
            <a:ext cx="12098357" cy="684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9" name="Google Shape;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11631"/>
            <a:ext cx="12192000" cy="1212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0" name="Google Shape;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97831" y="5582581"/>
            <a:ext cx="1195446" cy="108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B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A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-2" y="2162940"/>
            <a:ext cx="12192001" cy="4700088"/>
          </a:xfrm>
          <a:prstGeom prst="rect">
            <a:avLst/>
          </a:prstGeom>
          <a:solidFill>
            <a:srgbClr val="0063A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81" name="Google Shape;81;p5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2029773" y="4250673"/>
            <a:ext cx="8132454" cy="64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Titel van het document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1339784" y="5015111"/>
            <a:ext cx="9512432" cy="44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Ondertitel van het document</a:t>
            </a:r>
            <a:endParaRPr/>
          </a:p>
        </p:txBody>
      </p:sp>
      <p:pic>
        <p:nvPicPr>
          <p:cNvPr descr="FC Weesp primaire RGB logo op witte achtergrond.pdf"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6665" y="1419970"/>
            <a:ext cx="2178670" cy="243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0063A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819141" y="521270"/>
            <a:ext cx="10662647" cy="51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Titel van de slide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sp>
        <p:nvSpPr>
          <p:cNvPr id="97" name="Google Shape;97;p7"/>
          <p:cNvSpPr txBox="1"/>
          <p:nvPr/>
        </p:nvSpPr>
        <p:spPr>
          <a:xfrm>
            <a:off x="819141" y="1078115"/>
            <a:ext cx="10662647" cy="3847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Schrijf hier je eigen tekst. Een paar tips: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 het kort en bondig, laat </a:t>
            </a:r>
            <a:r>
              <a:rPr b="0" i="0" lang="en-US" sz="2000" u="none" cap="none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geweldige, fantastische,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overbodige woorden weg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 je tekst zoveel mogelijk hetzelfde qua kleur, grootte en stijl – en liefst alles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Gebruik voor nadruk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vette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0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onderstreepte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tekst,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cursief voor quotes of terzijdes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 niet alle tekst in deze tekstgrootte (20) op één slide past, maak dan een nieuwe slide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Maak gebruik van bullet points of genummerde lijstjes als dat kan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528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1528F"/>
                </a:solidFill>
                <a:latin typeface="Arial"/>
                <a:ea typeface="Arial"/>
                <a:cs typeface="Arial"/>
                <a:sym typeface="Arial"/>
              </a:rPr>
              <a:t>Een tussenkopje kan eventueel ook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volgende slides laten variaties zien die je kan gebruiken, als je dat wil.</a:t>
            </a:r>
            <a:endParaRPr/>
          </a:p>
        </p:txBody>
      </p:sp>
      <p:pic>
        <p:nvPicPr>
          <p:cNvPr descr="FC Weesp primaire RGB logo op witte achtergrond.pdf" id="98" name="Google Shape;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/>
        </p:nvSpPr>
        <p:spPr>
          <a:xfrm>
            <a:off x="819141" y="521270"/>
            <a:ext cx="10662647" cy="510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A7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63A7"/>
                </a:solidFill>
                <a:latin typeface="Arial"/>
                <a:ea typeface="Arial"/>
                <a:cs typeface="Arial"/>
                <a:sym typeface="Arial"/>
              </a:rPr>
              <a:t>Titel van de slide</a:t>
            </a:r>
            <a:endParaRPr/>
          </a:p>
        </p:txBody>
      </p:sp>
      <p:sp>
        <p:nvSpPr>
          <p:cNvPr id="104" name="Google Shape;104;p8"/>
          <p:cNvSpPr txBox="1"/>
          <p:nvPr/>
        </p:nvSpPr>
        <p:spPr>
          <a:xfrm>
            <a:off x="819142" y="1078115"/>
            <a:ext cx="5233396" cy="2151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Kolom één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Voor als je tekst over twee kolommen wil verdelen, kun je deze slide als basis gebruiken. Je zult dan misschien een kleiner lettertype moeten gebruiken, deze tekst is bijvoorbeeld 15. 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Kleiner is niet aan te raden!</a:t>
            </a:r>
            <a:endParaRPr/>
          </a:p>
        </p:txBody>
      </p:sp>
      <p:sp>
        <p:nvSpPr>
          <p:cNvPr id="105" name="Google Shape;105;p8"/>
          <p:cNvSpPr txBox="1"/>
          <p:nvPr/>
        </p:nvSpPr>
        <p:spPr>
          <a:xfrm>
            <a:off x="6248392" y="1078115"/>
            <a:ext cx="5233396" cy="942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Kolom twee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Ook hier kun je bullet points gebruiken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zult de tekst dan wel écht kort moeten houden</a:t>
            </a: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0063A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3A7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-2" y="6098853"/>
            <a:ext cx="12192001" cy="765432"/>
          </a:xfrm>
          <a:prstGeom prst="rect">
            <a:avLst/>
          </a:prstGeom>
          <a:solidFill>
            <a:srgbClr val="0063A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1596937" y="6293538"/>
            <a:ext cx="10047031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Titel van document en eventueel ondertitel</a:t>
            </a:r>
            <a:endParaRPr/>
          </a:p>
        </p:txBody>
      </p:sp>
      <p:pic>
        <p:nvPicPr>
          <p:cNvPr descr="FC Weesp primaire RGB logo op witte achtergrond.pdf" id="115" name="Google Shape;1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53" y="5850790"/>
            <a:ext cx="762027" cy="85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