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83" r:id="rId2"/>
    <p:sldId id="262" r:id="rId3"/>
    <p:sldId id="266" r:id="rId4"/>
    <p:sldId id="267" r:id="rId5"/>
    <p:sldId id="268" r:id="rId6"/>
    <p:sldId id="269" r:id="rId7"/>
    <p:sldId id="270" r:id="rId8"/>
    <p:sldId id="271" r:id="rId9"/>
    <p:sldId id="272" r:id="rId10"/>
    <p:sldId id="273" r:id="rId11"/>
    <p:sldId id="274" r:id="rId12"/>
    <p:sldId id="277" r:id="rId13"/>
    <p:sldId id="284" r:id="rId14"/>
    <p:sldId id="279" r:id="rId15"/>
    <p:sldId id="280" r:id="rId16"/>
    <p:sldId id="281" r:id="rId17"/>
    <p:sldId id="282" r:id="rId18"/>
    <p:sldId id="259" r:id="rId19"/>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1A948"/>
    <a:srgbClr val="0061AB"/>
    <a:srgbClr val="3737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0AA1D-100B-463B-BEBD-C79533F7DC41}" v="1" dt="2020-12-08T18:09:29.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p:restoredTop sz="94733"/>
  </p:normalViewPr>
  <p:slideViewPr>
    <p:cSldViewPr snapToGrid="0" snapToObjects="1" showGuides="1">
      <p:cViewPr varScale="1">
        <p:scale>
          <a:sx n="81" d="100"/>
          <a:sy n="81" d="100"/>
        </p:scale>
        <p:origin x="734" y="62"/>
      </p:cViewPr>
      <p:guideLst>
        <p:guide orient="horz" pos="2160"/>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elke Pruim" userId="7ddd7560-8aef-4031-8ded-4616edf776a1" providerId="ADAL" clId="{0390AA1D-100B-463B-BEBD-C79533F7DC41}"/>
    <pc:docChg chg="addSld delSld modSld">
      <pc:chgData name="Eelke Pruim" userId="7ddd7560-8aef-4031-8ded-4616edf776a1" providerId="ADAL" clId="{0390AA1D-100B-463B-BEBD-C79533F7DC41}" dt="2020-12-08T18:11:21.869" v="15" actId="20577"/>
      <pc:docMkLst>
        <pc:docMk/>
      </pc:docMkLst>
      <pc:sldChg chg="del">
        <pc:chgData name="Eelke Pruim" userId="7ddd7560-8aef-4031-8ded-4616edf776a1" providerId="ADAL" clId="{0390AA1D-100B-463B-BEBD-C79533F7DC41}" dt="2020-12-08T18:09:32.026" v="1" actId="47"/>
        <pc:sldMkLst>
          <pc:docMk/>
          <pc:sldMk cId="3240471345" sldId="278"/>
        </pc:sldMkLst>
      </pc:sldChg>
      <pc:sldChg chg="modSp mod">
        <pc:chgData name="Eelke Pruim" userId="7ddd7560-8aef-4031-8ded-4616edf776a1" providerId="ADAL" clId="{0390AA1D-100B-463B-BEBD-C79533F7DC41}" dt="2020-12-08T18:09:42.861" v="5" actId="5793"/>
        <pc:sldMkLst>
          <pc:docMk/>
          <pc:sldMk cId="3697320723" sldId="279"/>
        </pc:sldMkLst>
        <pc:spChg chg="mod">
          <ac:chgData name="Eelke Pruim" userId="7ddd7560-8aef-4031-8ded-4616edf776a1" providerId="ADAL" clId="{0390AA1D-100B-463B-BEBD-C79533F7DC41}" dt="2020-12-08T18:09:42.861" v="5" actId="5793"/>
          <ac:spMkLst>
            <pc:docMk/>
            <pc:sldMk cId="3697320723" sldId="279"/>
            <ac:spMk id="3" creationId="{CCBAC6FD-A28D-2E40-87E5-50A86F6C90F1}"/>
          </ac:spMkLst>
        </pc:spChg>
      </pc:sldChg>
      <pc:sldChg chg="modSp add mod">
        <pc:chgData name="Eelke Pruim" userId="7ddd7560-8aef-4031-8ded-4616edf776a1" providerId="ADAL" clId="{0390AA1D-100B-463B-BEBD-C79533F7DC41}" dt="2020-12-08T18:11:21.869" v="15" actId="20577"/>
        <pc:sldMkLst>
          <pc:docMk/>
          <pc:sldMk cId="1138498866" sldId="284"/>
        </pc:sldMkLst>
        <pc:spChg chg="mod">
          <ac:chgData name="Eelke Pruim" userId="7ddd7560-8aef-4031-8ded-4616edf776a1" providerId="ADAL" clId="{0390AA1D-100B-463B-BEBD-C79533F7DC41}" dt="2020-12-08T18:11:21.869" v="15" actId="20577"/>
          <ac:spMkLst>
            <pc:docMk/>
            <pc:sldMk cId="1138498866" sldId="284"/>
            <ac:spMk id="3" creationId="{CCBAC6FD-A28D-2E40-87E5-50A86F6C90F1}"/>
          </ac:spMkLst>
        </pc:spChg>
      </pc:sldChg>
    </pc:docChg>
  </pc:docChgLst>
  <pc:docChgLst>
    <pc:chgData name="Eelke Pruim" userId="7ddd7560-8aef-4031-8ded-4616edf776a1" providerId="ADAL" clId="{3B6700C9-F4F3-438F-B34D-51B8B86D60C8}"/>
    <pc:docChg chg="custSel modSld">
      <pc:chgData name="Eelke Pruim" userId="7ddd7560-8aef-4031-8ded-4616edf776a1" providerId="ADAL" clId="{3B6700C9-F4F3-438F-B34D-51B8B86D60C8}" dt="2020-11-13T10:32:39.372" v="54" actId="5793"/>
      <pc:docMkLst>
        <pc:docMk/>
      </pc:docMkLst>
      <pc:sldChg chg="modSp mod">
        <pc:chgData name="Eelke Pruim" userId="7ddd7560-8aef-4031-8ded-4616edf776a1" providerId="ADAL" clId="{3B6700C9-F4F3-438F-B34D-51B8B86D60C8}" dt="2020-11-13T10:29:38.010" v="0" actId="313"/>
        <pc:sldMkLst>
          <pc:docMk/>
          <pc:sldMk cId="642579022" sldId="262"/>
        </pc:sldMkLst>
        <pc:spChg chg="mod">
          <ac:chgData name="Eelke Pruim" userId="7ddd7560-8aef-4031-8ded-4616edf776a1" providerId="ADAL" clId="{3B6700C9-F4F3-438F-B34D-51B8B86D60C8}" dt="2020-11-13T10:29:38.010" v="0" actId="313"/>
          <ac:spMkLst>
            <pc:docMk/>
            <pc:sldMk cId="642579022" sldId="262"/>
            <ac:spMk id="7" creationId="{1F84C0FC-F786-F74C-919F-695BD10932CC}"/>
          </ac:spMkLst>
        </pc:spChg>
      </pc:sldChg>
      <pc:sldChg chg="modSp mod">
        <pc:chgData name="Eelke Pruim" userId="7ddd7560-8aef-4031-8ded-4616edf776a1" providerId="ADAL" clId="{3B6700C9-F4F3-438F-B34D-51B8B86D60C8}" dt="2020-11-13T10:29:54.648" v="1" actId="207"/>
        <pc:sldMkLst>
          <pc:docMk/>
          <pc:sldMk cId="1487400247" sldId="271"/>
        </pc:sldMkLst>
        <pc:spChg chg="mod">
          <ac:chgData name="Eelke Pruim" userId="7ddd7560-8aef-4031-8ded-4616edf776a1" providerId="ADAL" clId="{3B6700C9-F4F3-438F-B34D-51B8B86D60C8}" dt="2020-11-13T10:29:54.648" v="1" actId="207"/>
          <ac:spMkLst>
            <pc:docMk/>
            <pc:sldMk cId="1487400247" sldId="271"/>
            <ac:spMk id="3" creationId="{CCBAC6FD-A28D-2E40-87E5-50A86F6C90F1}"/>
          </ac:spMkLst>
        </pc:spChg>
      </pc:sldChg>
      <pc:sldChg chg="modSp mod">
        <pc:chgData name="Eelke Pruim" userId="7ddd7560-8aef-4031-8ded-4616edf776a1" providerId="ADAL" clId="{3B6700C9-F4F3-438F-B34D-51B8B86D60C8}" dt="2020-11-13T10:30:51.292" v="5" actId="27636"/>
        <pc:sldMkLst>
          <pc:docMk/>
          <pc:sldMk cId="720530723" sldId="274"/>
        </pc:sldMkLst>
        <pc:spChg chg="mod">
          <ac:chgData name="Eelke Pruim" userId="7ddd7560-8aef-4031-8ded-4616edf776a1" providerId="ADAL" clId="{3B6700C9-F4F3-438F-B34D-51B8B86D60C8}" dt="2020-11-13T10:30:51.292" v="5" actId="27636"/>
          <ac:spMkLst>
            <pc:docMk/>
            <pc:sldMk cId="720530723" sldId="274"/>
            <ac:spMk id="2" creationId="{61D10012-AFCD-5D4E-AD33-8B26AD7F8E05}"/>
          </ac:spMkLst>
        </pc:spChg>
      </pc:sldChg>
      <pc:sldChg chg="modSp mod">
        <pc:chgData name="Eelke Pruim" userId="7ddd7560-8aef-4031-8ded-4616edf776a1" providerId="ADAL" clId="{3B6700C9-F4F3-438F-B34D-51B8B86D60C8}" dt="2020-11-13T10:32:39.372" v="54" actId="5793"/>
        <pc:sldMkLst>
          <pc:docMk/>
          <pc:sldMk cId="1143992697" sldId="277"/>
        </pc:sldMkLst>
        <pc:spChg chg="mod">
          <ac:chgData name="Eelke Pruim" userId="7ddd7560-8aef-4031-8ded-4616edf776a1" providerId="ADAL" clId="{3B6700C9-F4F3-438F-B34D-51B8B86D60C8}" dt="2020-11-13T10:32:39.372" v="54" actId="5793"/>
          <ac:spMkLst>
            <pc:docMk/>
            <pc:sldMk cId="1143992697" sldId="277"/>
            <ac:spMk id="3" creationId="{CCBAC6FD-A28D-2E40-87E5-50A86F6C90F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DC6DB-3CB7-46AE-BFA1-2AFFC33C642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302793BB-ECE6-47BB-822E-2689B7F38B27}">
      <dgm:prSet phldrT="[Tekst]" custT="1"/>
      <dgm:spPr>
        <a:solidFill>
          <a:srgbClr val="0061AB"/>
        </a:solidFill>
      </dgm:spPr>
      <dgm:t>
        <a:bodyPr/>
        <a:lstStyle/>
        <a:p>
          <a:r>
            <a:rPr lang="nl-NL" sz="1400" b="0" dirty="0">
              <a:latin typeface="Roboto" panose="02000000000000000000" pitchFamily="2" charset="0"/>
              <a:ea typeface="Roboto" panose="02000000000000000000" pitchFamily="2" charset="0"/>
            </a:rPr>
            <a:t>Bestuur</a:t>
          </a:r>
          <a:endParaRPr lang="nl-NL" sz="700" b="0" dirty="0">
            <a:latin typeface="Roboto" panose="02000000000000000000" pitchFamily="2" charset="0"/>
            <a:ea typeface="Roboto" panose="02000000000000000000" pitchFamily="2" charset="0"/>
          </a:endParaRPr>
        </a:p>
      </dgm:t>
    </dgm:pt>
    <dgm:pt modelId="{8360A5CD-EE6D-4B86-B632-2AD1C8AA7A4C}" type="parTrans" cxnId="{20B15F7B-62AA-4A26-ABCB-5C147F850CF1}">
      <dgm:prSet/>
      <dgm:spPr/>
      <dgm:t>
        <a:bodyPr/>
        <a:lstStyle/>
        <a:p>
          <a:endParaRPr lang="nl-NL"/>
        </a:p>
      </dgm:t>
    </dgm:pt>
    <dgm:pt modelId="{12D9D02E-F467-441A-A26B-D3BAC7DA9237}" type="sibTrans" cxnId="{20B15F7B-62AA-4A26-ABCB-5C147F850CF1}">
      <dgm:prSet custT="1"/>
      <dgm:spPr/>
      <dgm:t>
        <a:bodyPr/>
        <a:lstStyle/>
        <a:p>
          <a:endParaRPr lang="nl-NL"/>
        </a:p>
      </dgm:t>
    </dgm:pt>
    <dgm:pt modelId="{A125E374-FFF7-430E-87F9-AD90A066E084}">
      <dgm:prSet phldrT="[Tekst]" custT="1"/>
      <dgm:spPr>
        <a:solidFill>
          <a:srgbClr val="0061AB"/>
        </a:solidFill>
      </dgm:spPr>
      <dgm:t>
        <a:bodyPr/>
        <a:lstStyle/>
        <a:p>
          <a:r>
            <a:rPr lang="nl-NL" sz="1400" dirty="0">
              <a:latin typeface="Roboto" panose="02000000000000000000" pitchFamily="2" charset="0"/>
              <a:ea typeface="Roboto" panose="02000000000000000000" pitchFamily="2" charset="0"/>
            </a:rPr>
            <a:t>TC</a:t>
          </a:r>
        </a:p>
      </dgm:t>
    </dgm:pt>
    <dgm:pt modelId="{15204056-60F6-495A-A037-B7CD82302A12}" type="parTrans" cxnId="{A9F094AA-382D-48A9-9C68-74A98E66A703}">
      <dgm:prSet/>
      <dgm:spPr/>
      <dgm:t>
        <a:bodyPr/>
        <a:lstStyle/>
        <a:p>
          <a:endParaRPr lang="nl-NL"/>
        </a:p>
      </dgm:t>
    </dgm:pt>
    <dgm:pt modelId="{490004FC-92A1-4DC9-AC95-64F441551CD1}" type="sibTrans" cxnId="{A9F094AA-382D-48A9-9C68-74A98E66A703}">
      <dgm:prSet/>
      <dgm:spPr/>
      <dgm:t>
        <a:bodyPr/>
        <a:lstStyle/>
        <a:p>
          <a:endParaRPr lang="nl-NL"/>
        </a:p>
      </dgm:t>
    </dgm:pt>
    <dgm:pt modelId="{BCDD0C6E-7E38-4326-92AD-64FB8A386D7D}">
      <dgm:prSet phldrT="[Tekst]" custT="1"/>
      <dgm:spPr>
        <a:solidFill>
          <a:srgbClr val="0061AB"/>
        </a:solidFill>
      </dgm:spPr>
      <dgm:t>
        <a:bodyPr/>
        <a:lstStyle/>
        <a:p>
          <a:r>
            <a:rPr lang="nl-NL" sz="1400" dirty="0">
              <a:latin typeface="Roboto" panose="02000000000000000000" pitchFamily="2" charset="0"/>
              <a:ea typeface="Roboto" panose="02000000000000000000" pitchFamily="2" charset="0"/>
            </a:rPr>
            <a:t>Facilitair</a:t>
          </a:r>
        </a:p>
      </dgm:t>
    </dgm:pt>
    <dgm:pt modelId="{832C6AB2-524A-4697-A2D5-A98C96C1C0D6}" type="parTrans" cxnId="{027F5824-ADA9-414C-BE07-E60353E13BE8}">
      <dgm:prSet/>
      <dgm:spPr/>
      <dgm:t>
        <a:bodyPr/>
        <a:lstStyle/>
        <a:p>
          <a:endParaRPr lang="nl-NL"/>
        </a:p>
      </dgm:t>
    </dgm:pt>
    <dgm:pt modelId="{CF208A2D-420F-405C-9749-01908908C873}" type="sibTrans" cxnId="{027F5824-ADA9-414C-BE07-E60353E13BE8}">
      <dgm:prSet/>
      <dgm:spPr/>
      <dgm:t>
        <a:bodyPr/>
        <a:lstStyle/>
        <a:p>
          <a:endParaRPr lang="nl-NL"/>
        </a:p>
      </dgm:t>
    </dgm:pt>
    <dgm:pt modelId="{682654A3-A0C4-4595-80C0-BF46654108C0}">
      <dgm:prSet phldrT="[Tekst]" custT="1"/>
      <dgm:spPr>
        <a:solidFill>
          <a:schemeClr val="accent1">
            <a:lumMod val="75000"/>
          </a:schemeClr>
        </a:solidFill>
      </dgm:spPr>
      <dgm:t>
        <a:bodyPr/>
        <a:lstStyle/>
        <a:p>
          <a:r>
            <a:rPr lang="nl-NL" sz="1100" dirty="0">
              <a:latin typeface="Roboto" panose="02000000000000000000" pitchFamily="2" charset="0"/>
              <a:ea typeface="Roboto" panose="02000000000000000000" pitchFamily="2" charset="0"/>
            </a:rPr>
            <a:t>Accommodatie-commissie</a:t>
          </a:r>
        </a:p>
      </dgm:t>
    </dgm:pt>
    <dgm:pt modelId="{9F72C538-B632-44DF-95A6-B014007F6CB6}" type="parTrans" cxnId="{6E24519E-1081-4212-B8AC-A21728957CE1}">
      <dgm:prSet/>
      <dgm:spPr/>
      <dgm:t>
        <a:bodyPr/>
        <a:lstStyle/>
        <a:p>
          <a:endParaRPr lang="nl-NL"/>
        </a:p>
      </dgm:t>
    </dgm:pt>
    <dgm:pt modelId="{6ED7F45C-0022-4897-82A5-A7A351DCC36C}" type="sibTrans" cxnId="{6E24519E-1081-4212-B8AC-A21728957CE1}">
      <dgm:prSet/>
      <dgm:spPr/>
      <dgm:t>
        <a:bodyPr/>
        <a:lstStyle/>
        <a:p>
          <a:endParaRPr lang="nl-NL"/>
        </a:p>
      </dgm:t>
    </dgm:pt>
    <dgm:pt modelId="{68F9D00C-6B5F-4FF6-B96E-8DEF18101F33}">
      <dgm:prSet phldrT="[Tekst]" custT="1"/>
      <dgm:spPr>
        <a:solidFill>
          <a:schemeClr val="accent1">
            <a:lumMod val="75000"/>
          </a:schemeClr>
        </a:solidFill>
      </dgm:spPr>
      <dgm:t>
        <a:bodyPr/>
        <a:lstStyle/>
        <a:p>
          <a:r>
            <a:rPr lang="nl-NL" sz="1400" dirty="0">
              <a:latin typeface="Roboto" panose="02000000000000000000" pitchFamily="2" charset="0"/>
              <a:ea typeface="Roboto" panose="02000000000000000000" pitchFamily="2" charset="0"/>
            </a:rPr>
            <a:t>Materialen</a:t>
          </a:r>
        </a:p>
      </dgm:t>
    </dgm:pt>
    <dgm:pt modelId="{D0431499-B7EB-4E87-88FB-FD3F104FC9C2}" type="parTrans" cxnId="{ECBCB3FF-3F31-4FE8-8702-82E0A1B9F603}">
      <dgm:prSet/>
      <dgm:spPr/>
      <dgm:t>
        <a:bodyPr/>
        <a:lstStyle/>
        <a:p>
          <a:endParaRPr lang="nl-NL"/>
        </a:p>
      </dgm:t>
    </dgm:pt>
    <dgm:pt modelId="{FC1439A9-D3BB-4A21-8467-80639590589C}" type="sibTrans" cxnId="{ECBCB3FF-3F31-4FE8-8702-82E0A1B9F603}">
      <dgm:prSet/>
      <dgm:spPr/>
      <dgm:t>
        <a:bodyPr/>
        <a:lstStyle/>
        <a:p>
          <a:endParaRPr lang="nl-NL"/>
        </a:p>
      </dgm:t>
    </dgm:pt>
    <dgm:pt modelId="{21F732CF-EA88-4703-9DC4-68BFACC4478F}">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Kantine-</a:t>
          </a:r>
          <a:br>
            <a:rPr lang="nl-NL" sz="1200" dirty="0">
              <a:latin typeface="Roboto" panose="02000000000000000000" pitchFamily="2" charset="0"/>
              <a:ea typeface="Roboto" panose="02000000000000000000" pitchFamily="2" charset="0"/>
            </a:rPr>
          </a:br>
          <a:r>
            <a:rPr lang="nl-NL" sz="1200" dirty="0">
              <a:latin typeface="Roboto" panose="02000000000000000000" pitchFamily="2" charset="0"/>
              <a:ea typeface="Roboto" panose="02000000000000000000" pitchFamily="2" charset="0"/>
            </a:rPr>
            <a:t>commissie</a:t>
          </a:r>
        </a:p>
      </dgm:t>
    </dgm:pt>
    <dgm:pt modelId="{CD6DBEB5-5921-4B4E-AB1E-2EA7F824E3E2}" type="parTrans" cxnId="{DEB58C35-6B15-45C1-A7CC-5564883B0D62}">
      <dgm:prSet/>
      <dgm:spPr/>
      <dgm:t>
        <a:bodyPr/>
        <a:lstStyle/>
        <a:p>
          <a:endParaRPr lang="nl-NL"/>
        </a:p>
      </dgm:t>
    </dgm:pt>
    <dgm:pt modelId="{F64984F0-6668-4E0A-B258-FFBD103201A9}" type="sibTrans" cxnId="{DEB58C35-6B15-45C1-A7CC-5564883B0D62}">
      <dgm:prSet/>
      <dgm:spPr/>
      <dgm:t>
        <a:bodyPr/>
        <a:lstStyle/>
        <a:p>
          <a:endParaRPr lang="nl-NL"/>
        </a:p>
      </dgm:t>
    </dgm:pt>
    <dgm:pt modelId="{9B2197D2-61E9-4C66-9F86-6E8D4E1E90E4}">
      <dgm:prSet phldrT="[Tekst]" custT="1"/>
      <dgm:spPr>
        <a:solidFill>
          <a:srgbClr val="0061AB"/>
        </a:solidFill>
      </dgm:spPr>
      <dgm:t>
        <a:bodyPr/>
        <a:lstStyle/>
        <a:p>
          <a:r>
            <a:rPr lang="nl-NL" sz="1400" dirty="0">
              <a:latin typeface="Roboto" panose="02000000000000000000" pitchFamily="2" charset="0"/>
              <a:ea typeface="Roboto" panose="02000000000000000000" pitchFamily="2" charset="0"/>
            </a:rPr>
            <a:t>Senioren</a:t>
          </a:r>
        </a:p>
      </dgm:t>
    </dgm:pt>
    <dgm:pt modelId="{74CC3EB6-E433-4C1A-BA47-2803B401C3D8}" type="parTrans" cxnId="{E813B302-7C74-40E2-9EDF-A435948E0C41}">
      <dgm:prSet/>
      <dgm:spPr/>
      <dgm:t>
        <a:bodyPr/>
        <a:lstStyle/>
        <a:p>
          <a:endParaRPr lang="nl-NL"/>
        </a:p>
      </dgm:t>
    </dgm:pt>
    <dgm:pt modelId="{302CBAC3-EF0D-42CC-8278-D6EC3D9F9702}" type="sibTrans" cxnId="{E813B302-7C74-40E2-9EDF-A435948E0C41}">
      <dgm:prSet/>
      <dgm:spPr/>
      <dgm:t>
        <a:bodyPr/>
        <a:lstStyle/>
        <a:p>
          <a:endParaRPr lang="nl-NL"/>
        </a:p>
      </dgm:t>
    </dgm:pt>
    <dgm:pt modelId="{5ABCB656-106F-48CE-A9F8-8718E7350682}">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Coördinatoren</a:t>
          </a:r>
        </a:p>
      </dgm:t>
    </dgm:pt>
    <dgm:pt modelId="{233D1B7D-3D72-4A62-827A-600A864E0B11}" type="parTrans" cxnId="{A2B3BE87-7079-4850-8900-07BCB7799C0C}">
      <dgm:prSet/>
      <dgm:spPr/>
      <dgm:t>
        <a:bodyPr/>
        <a:lstStyle/>
        <a:p>
          <a:endParaRPr lang="nl-NL"/>
        </a:p>
      </dgm:t>
    </dgm:pt>
    <dgm:pt modelId="{24DFB768-7E33-49AF-840F-D92988DCBF0C}" type="sibTrans" cxnId="{A2B3BE87-7079-4850-8900-07BCB7799C0C}">
      <dgm:prSet/>
      <dgm:spPr/>
      <dgm:t>
        <a:bodyPr/>
        <a:lstStyle/>
        <a:p>
          <a:endParaRPr lang="nl-NL"/>
        </a:p>
      </dgm:t>
    </dgm:pt>
    <dgm:pt modelId="{D1493707-EB3F-42FE-9DC4-2D46CF885AF8}">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Trainers-academie</a:t>
          </a:r>
        </a:p>
      </dgm:t>
    </dgm:pt>
    <dgm:pt modelId="{7C76156E-14B4-4CEC-BBC3-64D0CDDCC05F}" type="parTrans" cxnId="{45878EB0-F2D6-4553-96AC-C61568E8B625}">
      <dgm:prSet/>
      <dgm:spPr/>
      <dgm:t>
        <a:bodyPr/>
        <a:lstStyle/>
        <a:p>
          <a:endParaRPr lang="nl-NL"/>
        </a:p>
      </dgm:t>
    </dgm:pt>
    <dgm:pt modelId="{F9BC48F6-2F4A-46CE-86B2-B0D029B54AE9}" type="sibTrans" cxnId="{45878EB0-F2D6-4553-96AC-C61568E8B625}">
      <dgm:prSet/>
      <dgm:spPr/>
      <dgm:t>
        <a:bodyPr/>
        <a:lstStyle/>
        <a:p>
          <a:endParaRPr lang="nl-NL"/>
        </a:p>
      </dgm:t>
    </dgm:pt>
    <dgm:pt modelId="{3AC41D96-8FE3-4CF1-BBBD-4505AF52FBDE}">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Breedte </a:t>
          </a:r>
          <a:br>
            <a:rPr lang="nl-NL" sz="1200" dirty="0">
              <a:latin typeface="Roboto" panose="02000000000000000000" pitchFamily="2" charset="0"/>
              <a:ea typeface="Roboto" panose="02000000000000000000" pitchFamily="2" charset="0"/>
            </a:rPr>
          </a:br>
          <a:r>
            <a:rPr lang="nl-NL" sz="1200" dirty="0">
              <a:latin typeface="Roboto" panose="02000000000000000000" pitchFamily="2" charset="0"/>
              <a:ea typeface="Roboto" panose="02000000000000000000" pitchFamily="2" charset="0"/>
            </a:rPr>
            <a:t>teams</a:t>
          </a:r>
        </a:p>
      </dgm:t>
    </dgm:pt>
    <dgm:pt modelId="{4B739E26-FE47-4FE5-B534-728D0C176A85}" type="parTrans" cxnId="{FC73727D-99E6-4B15-B850-C096D984CC05}">
      <dgm:prSet/>
      <dgm:spPr/>
      <dgm:t>
        <a:bodyPr/>
        <a:lstStyle/>
        <a:p>
          <a:endParaRPr lang="nl-NL"/>
        </a:p>
      </dgm:t>
    </dgm:pt>
    <dgm:pt modelId="{5EA833CE-8CF5-4118-A56A-5C6A5A81DF53}" type="sibTrans" cxnId="{FC73727D-99E6-4B15-B850-C096D984CC05}">
      <dgm:prSet/>
      <dgm:spPr/>
      <dgm:t>
        <a:bodyPr/>
        <a:lstStyle/>
        <a:p>
          <a:endParaRPr lang="nl-NL"/>
        </a:p>
      </dgm:t>
    </dgm:pt>
    <dgm:pt modelId="{D4DBA76E-802D-4734-AAB0-BE1EC43E94DF}">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Selectie-</a:t>
          </a:r>
          <a:br>
            <a:rPr lang="nl-NL" sz="1200" dirty="0">
              <a:latin typeface="Roboto" panose="02000000000000000000" pitchFamily="2" charset="0"/>
              <a:ea typeface="Roboto" panose="02000000000000000000" pitchFamily="2" charset="0"/>
            </a:rPr>
          </a:br>
          <a:r>
            <a:rPr lang="nl-NL" sz="1200" dirty="0">
              <a:latin typeface="Roboto" panose="02000000000000000000" pitchFamily="2" charset="0"/>
              <a:ea typeface="Roboto" panose="02000000000000000000" pitchFamily="2" charset="0"/>
            </a:rPr>
            <a:t>teams</a:t>
          </a:r>
        </a:p>
      </dgm:t>
    </dgm:pt>
    <dgm:pt modelId="{F45B76B9-7D69-4AB2-BFCF-4730D8E5AEE0}" type="parTrans" cxnId="{C1BE7576-0072-46D9-813C-F7A3625BC0C9}">
      <dgm:prSet/>
      <dgm:spPr/>
      <dgm:t>
        <a:bodyPr/>
        <a:lstStyle/>
        <a:p>
          <a:endParaRPr lang="nl-NL"/>
        </a:p>
      </dgm:t>
    </dgm:pt>
    <dgm:pt modelId="{C3A8584B-B0E5-47E5-B8B1-E71D7F2BFE2E}" type="sibTrans" cxnId="{C1BE7576-0072-46D9-813C-F7A3625BC0C9}">
      <dgm:prSet/>
      <dgm:spPr/>
      <dgm:t>
        <a:bodyPr/>
        <a:lstStyle/>
        <a:p>
          <a:endParaRPr lang="nl-NL"/>
        </a:p>
      </dgm:t>
    </dgm:pt>
    <dgm:pt modelId="{ACEC1658-6B46-4635-B1B2-9DE6DD80001B}">
      <dgm:prSet phldrT="[Tekst]" custT="1"/>
      <dgm:spPr>
        <a:solidFill>
          <a:schemeClr val="accent1">
            <a:lumMod val="75000"/>
          </a:schemeClr>
        </a:solidFill>
      </dgm:spPr>
      <dgm:t>
        <a:bodyPr/>
        <a:lstStyle/>
        <a:p>
          <a:r>
            <a:rPr lang="nl-NL" sz="1400" dirty="0">
              <a:latin typeface="Roboto" panose="02000000000000000000" pitchFamily="2" charset="0"/>
              <a:ea typeface="Roboto" panose="02000000000000000000" pitchFamily="2" charset="0"/>
            </a:rPr>
            <a:t>Scouting</a:t>
          </a:r>
        </a:p>
      </dgm:t>
    </dgm:pt>
    <dgm:pt modelId="{5ACCC5BD-7EFB-44EF-8BFA-3A3F171A1AE6}" type="parTrans" cxnId="{64BDEB05-5637-4FAB-9553-64B727D81C38}">
      <dgm:prSet/>
      <dgm:spPr/>
      <dgm:t>
        <a:bodyPr/>
        <a:lstStyle/>
        <a:p>
          <a:endParaRPr lang="nl-NL"/>
        </a:p>
      </dgm:t>
    </dgm:pt>
    <dgm:pt modelId="{DE60CE5E-A1C8-427D-AF36-C915C27C589E}" type="sibTrans" cxnId="{64BDEB05-5637-4FAB-9553-64B727D81C38}">
      <dgm:prSet/>
      <dgm:spPr/>
      <dgm:t>
        <a:bodyPr/>
        <a:lstStyle/>
        <a:p>
          <a:endParaRPr lang="nl-NL"/>
        </a:p>
      </dgm:t>
    </dgm:pt>
    <dgm:pt modelId="{C1DC7E5E-A893-4754-AE8E-548CA14226CB}">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Kleding-commissie</a:t>
          </a:r>
        </a:p>
      </dgm:t>
    </dgm:pt>
    <dgm:pt modelId="{9C70A154-D75E-4A7F-B558-BB2EFBAB2AED}" type="parTrans" cxnId="{4B142ED1-7DD5-44B5-A155-86A107F42E97}">
      <dgm:prSet/>
      <dgm:spPr/>
      <dgm:t>
        <a:bodyPr/>
        <a:lstStyle/>
        <a:p>
          <a:endParaRPr lang="nl-NL"/>
        </a:p>
      </dgm:t>
    </dgm:pt>
    <dgm:pt modelId="{CAE44B54-A51A-4E90-9CD2-8D3F9C1BDFF6}" type="sibTrans" cxnId="{4B142ED1-7DD5-44B5-A155-86A107F42E97}">
      <dgm:prSet/>
      <dgm:spPr/>
      <dgm:t>
        <a:bodyPr/>
        <a:lstStyle/>
        <a:p>
          <a:endParaRPr lang="nl-NL"/>
        </a:p>
      </dgm:t>
    </dgm:pt>
    <dgm:pt modelId="{8A06C32D-7D61-480C-913C-C48482439D17}">
      <dgm:prSet phldrT="[Tekst]" custT="1"/>
      <dgm:spPr>
        <a:solidFill>
          <a:srgbClr val="0061AB"/>
        </a:solidFill>
      </dgm:spPr>
      <dgm:t>
        <a:bodyPr/>
        <a:lstStyle/>
        <a:p>
          <a:r>
            <a:rPr lang="nl-NL" sz="1400" dirty="0">
              <a:latin typeface="Roboto" panose="02000000000000000000" pitchFamily="2" charset="0"/>
              <a:ea typeface="Roboto" panose="02000000000000000000" pitchFamily="2" charset="0"/>
            </a:rPr>
            <a:t>Secretariaat</a:t>
          </a:r>
        </a:p>
      </dgm:t>
    </dgm:pt>
    <dgm:pt modelId="{3F595237-7ED6-4723-BD07-5643E5D1AA27}" type="parTrans" cxnId="{A975DA28-1391-409F-BC2F-B06289BB1C72}">
      <dgm:prSet/>
      <dgm:spPr/>
      <dgm:t>
        <a:bodyPr/>
        <a:lstStyle/>
        <a:p>
          <a:endParaRPr lang="nl-NL"/>
        </a:p>
      </dgm:t>
    </dgm:pt>
    <dgm:pt modelId="{CB0D6EE4-43F3-4AD0-B5BC-F6DD7A79C4AD}" type="sibTrans" cxnId="{A975DA28-1391-409F-BC2F-B06289BB1C72}">
      <dgm:prSet/>
      <dgm:spPr/>
      <dgm:t>
        <a:bodyPr/>
        <a:lstStyle/>
        <a:p>
          <a:endParaRPr lang="nl-NL"/>
        </a:p>
      </dgm:t>
    </dgm:pt>
    <dgm:pt modelId="{C2E6AC82-8696-43AC-B82E-B4ED339B617F}">
      <dgm:prSet phldrT="[Tekst]" custT="1"/>
      <dgm:spPr>
        <a:solidFill>
          <a:schemeClr val="accent1">
            <a:lumMod val="75000"/>
          </a:schemeClr>
        </a:solidFill>
      </dgm:spPr>
      <dgm:t>
        <a:bodyPr/>
        <a:lstStyle/>
        <a:p>
          <a:r>
            <a:rPr lang="nl-NL" sz="1200" dirty="0" err="1">
              <a:latin typeface="Roboto" panose="02000000000000000000" pitchFamily="2" charset="0"/>
              <a:ea typeface="Roboto" panose="02000000000000000000" pitchFamily="2" charset="0"/>
            </a:rPr>
            <a:t>Vertrouwens-commissie</a:t>
          </a:r>
          <a:endParaRPr lang="nl-NL" sz="1200" dirty="0">
            <a:latin typeface="Roboto" panose="02000000000000000000" pitchFamily="2" charset="0"/>
            <a:ea typeface="Roboto" panose="02000000000000000000" pitchFamily="2" charset="0"/>
          </a:endParaRPr>
        </a:p>
      </dgm:t>
    </dgm:pt>
    <dgm:pt modelId="{F696444F-49DF-4830-8EAB-7CC92C62F84C}" type="parTrans" cxnId="{3FDFF462-8C2F-43EE-82F1-16684C9AE176}">
      <dgm:prSet/>
      <dgm:spPr/>
      <dgm:t>
        <a:bodyPr/>
        <a:lstStyle/>
        <a:p>
          <a:endParaRPr lang="nl-NL"/>
        </a:p>
      </dgm:t>
    </dgm:pt>
    <dgm:pt modelId="{58D8BE8D-0F04-46BE-B173-BF2856934216}" type="sibTrans" cxnId="{3FDFF462-8C2F-43EE-82F1-16684C9AE176}">
      <dgm:prSet/>
      <dgm:spPr/>
      <dgm:t>
        <a:bodyPr/>
        <a:lstStyle/>
        <a:p>
          <a:endParaRPr lang="nl-NL"/>
        </a:p>
      </dgm:t>
    </dgm:pt>
    <dgm:pt modelId="{236DC2EE-555A-4374-92FF-5B9D5852D4EC}">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Tucht-</a:t>
          </a:r>
          <a:br>
            <a:rPr lang="nl-NL" sz="1200" dirty="0">
              <a:latin typeface="Roboto" panose="02000000000000000000" pitchFamily="2" charset="0"/>
              <a:ea typeface="Roboto" panose="02000000000000000000" pitchFamily="2" charset="0"/>
            </a:rPr>
          </a:br>
          <a:r>
            <a:rPr lang="nl-NL" sz="1200" dirty="0">
              <a:latin typeface="Roboto" panose="02000000000000000000" pitchFamily="2" charset="0"/>
              <a:ea typeface="Roboto" panose="02000000000000000000" pitchFamily="2" charset="0"/>
            </a:rPr>
            <a:t>commissie</a:t>
          </a:r>
        </a:p>
      </dgm:t>
    </dgm:pt>
    <dgm:pt modelId="{42A19B6B-D972-4EB6-878E-22D3F4F541E8}" type="parTrans" cxnId="{20A06356-12B2-48FA-9853-6A26CDF6FE0A}">
      <dgm:prSet/>
      <dgm:spPr/>
      <dgm:t>
        <a:bodyPr/>
        <a:lstStyle/>
        <a:p>
          <a:endParaRPr lang="nl-NL"/>
        </a:p>
      </dgm:t>
    </dgm:pt>
    <dgm:pt modelId="{003F8BA3-9802-46BD-9AA4-84BD8EF6300D}" type="sibTrans" cxnId="{20A06356-12B2-48FA-9853-6A26CDF6FE0A}">
      <dgm:prSet/>
      <dgm:spPr/>
      <dgm:t>
        <a:bodyPr/>
        <a:lstStyle/>
        <a:p>
          <a:endParaRPr lang="nl-NL"/>
        </a:p>
      </dgm:t>
    </dgm:pt>
    <dgm:pt modelId="{104464F0-F4B4-4E2C-95A8-66E4F109E497}">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Feest-</a:t>
          </a:r>
          <a:br>
            <a:rPr lang="nl-NL" sz="1200" dirty="0">
              <a:latin typeface="Roboto" panose="02000000000000000000" pitchFamily="2" charset="0"/>
              <a:ea typeface="Roboto" panose="02000000000000000000" pitchFamily="2" charset="0"/>
            </a:rPr>
          </a:br>
          <a:r>
            <a:rPr lang="nl-NL" sz="1200" dirty="0">
              <a:latin typeface="Roboto" panose="02000000000000000000" pitchFamily="2" charset="0"/>
              <a:ea typeface="Roboto" panose="02000000000000000000" pitchFamily="2" charset="0"/>
            </a:rPr>
            <a:t>commissie</a:t>
          </a:r>
        </a:p>
      </dgm:t>
    </dgm:pt>
    <dgm:pt modelId="{7E0700A9-3339-4054-B20C-6A83D591D1EA}" type="parTrans" cxnId="{A5D265DA-F35A-45B9-8383-DBD3017A4DA5}">
      <dgm:prSet/>
      <dgm:spPr/>
      <dgm:t>
        <a:bodyPr/>
        <a:lstStyle/>
        <a:p>
          <a:endParaRPr lang="nl-NL"/>
        </a:p>
      </dgm:t>
    </dgm:pt>
    <dgm:pt modelId="{88D23AF1-CB4F-4DB6-AF00-D02AD7266E98}" type="sibTrans" cxnId="{A5D265DA-F35A-45B9-8383-DBD3017A4DA5}">
      <dgm:prSet/>
      <dgm:spPr/>
      <dgm:t>
        <a:bodyPr/>
        <a:lstStyle/>
        <a:p>
          <a:endParaRPr lang="nl-NL"/>
        </a:p>
      </dgm:t>
    </dgm:pt>
    <dgm:pt modelId="{6CD09594-868F-4AEF-B50C-7A89EC593746}">
      <dgm:prSet phldrT="[Tekst]" custT="1"/>
      <dgm:spPr>
        <a:solidFill>
          <a:srgbClr val="0061AB"/>
        </a:solidFill>
      </dgm:spPr>
      <dgm:t>
        <a:bodyPr/>
        <a:lstStyle/>
        <a:p>
          <a:r>
            <a:rPr lang="nl-NL" sz="1400" dirty="0">
              <a:latin typeface="Roboto" panose="02000000000000000000" pitchFamily="2" charset="0"/>
              <a:ea typeface="Roboto" panose="02000000000000000000" pitchFamily="2" charset="0"/>
            </a:rPr>
            <a:t>Financieel</a:t>
          </a:r>
        </a:p>
      </dgm:t>
    </dgm:pt>
    <dgm:pt modelId="{55FD9F63-36CD-4D72-9344-37E8CBC2AD04}" type="parTrans" cxnId="{0E2F4E61-C05F-46A4-949D-684C5AA96814}">
      <dgm:prSet/>
      <dgm:spPr/>
      <dgm:t>
        <a:bodyPr/>
        <a:lstStyle/>
        <a:p>
          <a:endParaRPr lang="nl-NL"/>
        </a:p>
      </dgm:t>
    </dgm:pt>
    <dgm:pt modelId="{90E86CCE-259E-45CA-B1B9-81E1D7BA2529}" type="sibTrans" cxnId="{0E2F4E61-C05F-46A4-949D-684C5AA96814}">
      <dgm:prSet/>
      <dgm:spPr/>
      <dgm:t>
        <a:bodyPr/>
        <a:lstStyle/>
        <a:p>
          <a:endParaRPr lang="nl-NL"/>
        </a:p>
      </dgm:t>
    </dgm:pt>
    <dgm:pt modelId="{F9C40E91-041D-450A-8387-746A4345BCFF}">
      <dgm:prSet phldrT="[Tekst]" custT="1"/>
      <dgm:spPr>
        <a:solidFill>
          <a:schemeClr val="accent1">
            <a:lumMod val="75000"/>
          </a:schemeClr>
        </a:solidFill>
      </dgm:spPr>
      <dgm:t>
        <a:bodyPr/>
        <a:lstStyle/>
        <a:p>
          <a:r>
            <a:rPr lang="nl-NL" sz="1200" dirty="0" err="1">
              <a:latin typeface="Roboto" panose="02000000000000000000" pitchFamily="2" charset="0"/>
              <a:ea typeface="Roboto" panose="02000000000000000000" pitchFamily="2" charset="0"/>
            </a:rPr>
            <a:t>Leden-administratie</a:t>
          </a:r>
          <a:endParaRPr lang="nl-NL" sz="1200" dirty="0">
            <a:latin typeface="Roboto" panose="02000000000000000000" pitchFamily="2" charset="0"/>
            <a:ea typeface="Roboto" panose="02000000000000000000" pitchFamily="2" charset="0"/>
          </a:endParaRPr>
        </a:p>
      </dgm:t>
    </dgm:pt>
    <dgm:pt modelId="{67E0D97D-1D2D-4F27-BDAB-4A8235BD3AF2}" type="parTrans" cxnId="{76BCFE3B-E718-4BE6-8C33-AB30FD2BCF42}">
      <dgm:prSet/>
      <dgm:spPr/>
      <dgm:t>
        <a:bodyPr/>
        <a:lstStyle/>
        <a:p>
          <a:endParaRPr lang="nl-NL"/>
        </a:p>
      </dgm:t>
    </dgm:pt>
    <dgm:pt modelId="{E61EA8FC-A6B4-4111-86D4-F9066B1FD826}" type="sibTrans" cxnId="{76BCFE3B-E718-4BE6-8C33-AB30FD2BCF42}">
      <dgm:prSet/>
      <dgm:spPr/>
      <dgm:t>
        <a:bodyPr/>
        <a:lstStyle/>
        <a:p>
          <a:endParaRPr lang="nl-NL"/>
        </a:p>
      </dgm:t>
    </dgm:pt>
    <dgm:pt modelId="{AC0AB866-5946-420B-BBAA-752FB89D8D83}">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Wedstrijd-secretariaat</a:t>
          </a:r>
        </a:p>
      </dgm:t>
    </dgm:pt>
    <dgm:pt modelId="{A4335DD2-D7EA-4990-9DB7-96CCEDFFF55F}" type="parTrans" cxnId="{1AC4D1F1-82FC-4AC6-87D2-B90DBDD19D75}">
      <dgm:prSet/>
      <dgm:spPr/>
      <dgm:t>
        <a:bodyPr/>
        <a:lstStyle/>
        <a:p>
          <a:endParaRPr lang="nl-NL"/>
        </a:p>
      </dgm:t>
    </dgm:pt>
    <dgm:pt modelId="{320453DB-9D76-4716-B07E-986FEC676CBD}" type="sibTrans" cxnId="{1AC4D1F1-82FC-4AC6-87D2-B90DBDD19D75}">
      <dgm:prSet/>
      <dgm:spPr/>
      <dgm:t>
        <a:bodyPr/>
        <a:lstStyle/>
        <a:p>
          <a:endParaRPr lang="nl-NL"/>
        </a:p>
      </dgm:t>
    </dgm:pt>
    <dgm:pt modelId="{A79404E1-76AC-4B5F-9DBE-F82CAA15AE72}">
      <dgm:prSet phldrT="[Tekst]" custT="1"/>
      <dgm:spPr>
        <a:solidFill>
          <a:srgbClr val="0061AB"/>
        </a:solidFill>
      </dgm:spPr>
      <dgm:t>
        <a:bodyPr/>
        <a:lstStyle/>
        <a:p>
          <a:r>
            <a:rPr lang="nl-NL" sz="1400" dirty="0">
              <a:latin typeface="Roboto" panose="02000000000000000000" pitchFamily="2" charset="0"/>
              <a:ea typeface="Roboto" panose="02000000000000000000" pitchFamily="2" charset="0"/>
            </a:rPr>
            <a:t>Voorzitter</a:t>
          </a:r>
        </a:p>
      </dgm:t>
    </dgm:pt>
    <dgm:pt modelId="{31911F32-85F8-42A2-8B8B-22F2D3746998}" type="parTrans" cxnId="{EE0D74C3-1DE0-40C1-AC8B-568F185C8AAE}">
      <dgm:prSet/>
      <dgm:spPr/>
      <dgm:t>
        <a:bodyPr/>
        <a:lstStyle/>
        <a:p>
          <a:endParaRPr lang="nl-NL"/>
        </a:p>
      </dgm:t>
    </dgm:pt>
    <dgm:pt modelId="{6A3A86F8-1F23-4435-91CE-DE95109F27AC}" type="sibTrans" cxnId="{EE0D74C3-1DE0-40C1-AC8B-568F185C8AAE}">
      <dgm:prSet/>
      <dgm:spPr/>
      <dgm:t>
        <a:bodyPr/>
        <a:lstStyle/>
        <a:p>
          <a:endParaRPr lang="nl-NL"/>
        </a:p>
      </dgm:t>
    </dgm:pt>
    <dgm:pt modelId="{337CA853-97B6-4AB4-B312-104581904EF7}">
      <dgm:prSet phldrT="[Tekst]" custT="1"/>
      <dgm:spPr>
        <a:solidFill>
          <a:schemeClr val="accent1">
            <a:lumMod val="75000"/>
          </a:schemeClr>
        </a:solidFill>
      </dgm:spPr>
      <dgm:t>
        <a:bodyPr/>
        <a:lstStyle/>
        <a:p>
          <a:r>
            <a:rPr lang="nl-NL" sz="1200" dirty="0" err="1">
              <a:latin typeface="Roboto" panose="02000000000000000000" pitchFamily="2" charset="0"/>
              <a:ea typeface="Roboto" panose="02000000000000000000" pitchFamily="2" charset="0"/>
            </a:rPr>
            <a:t>Sponsorcom</a:t>
          </a:r>
          <a:r>
            <a:rPr lang="nl-NL" sz="1200" dirty="0">
              <a:latin typeface="Roboto" panose="02000000000000000000" pitchFamily="2" charset="0"/>
              <a:ea typeface="Roboto" panose="02000000000000000000" pitchFamily="2" charset="0"/>
            </a:rPr>
            <a:t>./</a:t>
          </a:r>
          <a:br>
            <a:rPr lang="nl-NL" sz="1200" dirty="0">
              <a:latin typeface="Roboto" panose="02000000000000000000" pitchFamily="2" charset="0"/>
              <a:ea typeface="Roboto" panose="02000000000000000000" pitchFamily="2" charset="0"/>
            </a:rPr>
          </a:br>
          <a:r>
            <a:rPr lang="nl-NL" sz="1200" dirty="0">
              <a:latin typeface="Roboto" panose="02000000000000000000" pitchFamily="2" charset="0"/>
              <a:ea typeface="Roboto" panose="02000000000000000000" pitchFamily="2" charset="0"/>
            </a:rPr>
            <a:t>Businessclub</a:t>
          </a:r>
        </a:p>
      </dgm:t>
    </dgm:pt>
    <dgm:pt modelId="{D8CCDA36-E80C-4A5D-81C7-3A54B90E51A6}" type="parTrans" cxnId="{B6A86C01-0D7A-427E-AE50-71CA720F68AA}">
      <dgm:prSet/>
      <dgm:spPr/>
      <dgm:t>
        <a:bodyPr/>
        <a:lstStyle/>
        <a:p>
          <a:endParaRPr lang="nl-NL"/>
        </a:p>
      </dgm:t>
    </dgm:pt>
    <dgm:pt modelId="{14A3475E-92A4-4B38-B7C4-30D3852141B0}" type="sibTrans" cxnId="{B6A86C01-0D7A-427E-AE50-71CA720F68AA}">
      <dgm:prSet/>
      <dgm:spPr/>
      <dgm:t>
        <a:bodyPr/>
        <a:lstStyle/>
        <a:p>
          <a:endParaRPr lang="nl-NL"/>
        </a:p>
      </dgm:t>
    </dgm:pt>
    <dgm:pt modelId="{376EA095-51F6-4974-BA9C-1E1D0B8BCEB6}">
      <dgm:prSet phldrT="[Tekst]" custT="1"/>
      <dgm:spPr>
        <a:solidFill>
          <a:schemeClr val="accent1">
            <a:lumMod val="75000"/>
          </a:schemeClr>
        </a:solidFill>
      </dgm:spPr>
      <dgm:t>
        <a:bodyPr/>
        <a:lstStyle/>
        <a:p>
          <a:r>
            <a:rPr lang="nl-NL" sz="1200" dirty="0">
              <a:latin typeface="Roboto" panose="02000000000000000000" pitchFamily="2" charset="0"/>
              <a:ea typeface="Roboto" panose="02000000000000000000" pitchFamily="2" charset="0"/>
            </a:rPr>
            <a:t>Vrijwilligers-commissie</a:t>
          </a:r>
        </a:p>
      </dgm:t>
    </dgm:pt>
    <dgm:pt modelId="{7E6AA0A9-5C50-45E6-B629-45FD01797F32}" type="parTrans" cxnId="{805A3A45-BAE7-4A22-A334-5C626EA00F3E}">
      <dgm:prSet/>
      <dgm:spPr/>
      <dgm:t>
        <a:bodyPr/>
        <a:lstStyle/>
        <a:p>
          <a:endParaRPr lang="nl-NL"/>
        </a:p>
      </dgm:t>
    </dgm:pt>
    <dgm:pt modelId="{E3907C3B-064C-4FD0-B5DC-27D9F372B2E8}" type="sibTrans" cxnId="{805A3A45-BAE7-4A22-A334-5C626EA00F3E}">
      <dgm:prSet/>
      <dgm:spPr/>
      <dgm:t>
        <a:bodyPr/>
        <a:lstStyle/>
        <a:p>
          <a:endParaRPr lang="nl-NL"/>
        </a:p>
      </dgm:t>
    </dgm:pt>
    <dgm:pt modelId="{DD551A25-BA37-44D4-A64A-34868A150E90}">
      <dgm:prSet phldrT="[Tekst]" custT="1"/>
      <dgm:spPr>
        <a:solidFill>
          <a:srgbClr val="0061AB"/>
        </a:solidFill>
      </dgm:spPr>
      <dgm:t>
        <a:bodyPr/>
        <a:lstStyle/>
        <a:p>
          <a:r>
            <a:rPr lang="nl-NL" sz="1400" dirty="0">
              <a:latin typeface="Roboto" panose="02000000000000000000" pitchFamily="2" charset="0"/>
              <a:ea typeface="Roboto" panose="02000000000000000000" pitchFamily="2" charset="0"/>
            </a:rPr>
            <a:t>Jeugd</a:t>
          </a:r>
        </a:p>
      </dgm:t>
    </dgm:pt>
    <dgm:pt modelId="{2582BA07-8046-4B67-9800-C1D5D5708BDA}" type="parTrans" cxnId="{F948207E-C647-4F95-9DA7-8EE3AACA7E11}">
      <dgm:prSet/>
      <dgm:spPr/>
      <dgm:t>
        <a:bodyPr/>
        <a:lstStyle/>
        <a:p>
          <a:endParaRPr lang="nl-NL"/>
        </a:p>
      </dgm:t>
    </dgm:pt>
    <dgm:pt modelId="{6F9D6E43-1231-4B62-8A35-D9D2FA659C1F}" type="sibTrans" cxnId="{F948207E-C647-4F95-9DA7-8EE3AACA7E11}">
      <dgm:prSet/>
      <dgm:spPr/>
      <dgm:t>
        <a:bodyPr/>
        <a:lstStyle/>
        <a:p>
          <a:endParaRPr lang="nl-NL"/>
        </a:p>
      </dgm:t>
    </dgm:pt>
    <dgm:pt modelId="{3F10349C-C134-4059-81B7-9E816ED4E404}" type="pres">
      <dgm:prSet presAssocID="{334DC6DB-3CB7-46AE-BFA1-2AFFC33C642D}" presName="hierChild1" presStyleCnt="0">
        <dgm:presLayoutVars>
          <dgm:orgChart val="1"/>
          <dgm:chPref val="1"/>
          <dgm:dir/>
          <dgm:animOne val="branch"/>
          <dgm:animLvl val="lvl"/>
          <dgm:resizeHandles/>
        </dgm:presLayoutVars>
      </dgm:prSet>
      <dgm:spPr/>
    </dgm:pt>
    <dgm:pt modelId="{DEF28065-37CE-41F2-B9CB-8208E75F0F3E}" type="pres">
      <dgm:prSet presAssocID="{302793BB-ECE6-47BB-822E-2689B7F38B27}" presName="hierRoot1" presStyleCnt="0">
        <dgm:presLayoutVars>
          <dgm:hierBranch val="init"/>
        </dgm:presLayoutVars>
      </dgm:prSet>
      <dgm:spPr/>
    </dgm:pt>
    <dgm:pt modelId="{ED5473BF-C1B2-47FC-B214-2B2DC176177D}" type="pres">
      <dgm:prSet presAssocID="{302793BB-ECE6-47BB-822E-2689B7F38B27}" presName="rootComposite1" presStyleCnt="0"/>
      <dgm:spPr/>
    </dgm:pt>
    <dgm:pt modelId="{BD06DE9E-C29F-42BC-9B7F-CAA8360AF27C}" type="pres">
      <dgm:prSet presAssocID="{302793BB-ECE6-47BB-822E-2689B7F38B27}" presName="rootText1" presStyleLbl="node0" presStyleIdx="0" presStyleCnt="1">
        <dgm:presLayoutVars>
          <dgm:chPref val="3"/>
        </dgm:presLayoutVars>
      </dgm:prSet>
      <dgm:spPr/>
    </dgm:pt>
    <dgm:pt modelId="{9A898AC4-A643-44D8-BD40-20B0C6C1B4D4}" type="pres">
      <dgm:prSet presAssocID="{302793BB-ECE6-47BB-822E-2689B7F38B27}" presName="rootConnector1" presStyleLbl="node1" presStyleIdx="0" presStyleCnt="0"/>
      <dgm:spPr/>
    </dgm:pt>
    <dgm:pt modelId="{9B102F94-8F35-4CF2-89D6-126D7DCC125E}" type="pres">
      <dgm:prSet presAssocID="{302793BB-ECE6-47BB-822E-2689B7F38B27}" presName="hierChild2" presStyleCnt="0"/>
      <dgm:spPr/>
    </dgm:pt>
    <dgm:pt modelId="{52EC8513-90DF-430A-A3DC-898F23E95705}" type="pres">
      <dgm:prSet presAssocID="{31911F32-85F8-42A2-8B8B-22F2D3746998}" presName="Name37" presStyleLbl="parChTrans1D2" presStyleIdx="0" presStyleCnt="7"/>
      <dgm:spPr/>
    </dgm:pt>
    <dgm:pt modelId="{C832463A-65C8-4138-B40E-E7B92FEAEA4F}" type="pres">
      <dgm:prSet presAssocID="{A79404E1-76AC-4B5F-9DBE-F82CAA15AE72}" presName="hierRoot2" presStyleCnt="0">
        <dgm:presLayoutVars>
          <dgm:hierBranch val="init"/>
        </dgm:presLayoutVars>
      </dgm:prSet>
      <dgm:spPr/>
    </dgm:pt>
    <dgm:pt modelId="{3AECDB98-E668-4425-95F8-CD91BA3A1234}" type="pres">
      <dgm:prSet presAssocID="{A79404E1-76AC-4B5F-9DBE-F82CAA15AE72}" presName="rootComposite" presStyleCnt="0"/>
      <dgm:spPr/>
    </dgm:pt>
    <dgm:pt modelId="{1B387929-6660-4182-940A-533575E1F37B}" type="pres">
      <dgm:prSet presAssocID="{A79404E1-76AC-4B5F-9DBE-F82CAA15AE72}" presName="rootText" presStyleLbl="node2" presStyleIdx="0" presStyleCnt="7">
        <dgm:presLayoutVars>
          <dgm:chPref val="3"/>
        </dgm:presLayoutVars>
      </dgm:prSet>
      <dgm:spPr/>
    </dgm:pt>
    <dgm:pt modelId="{13A46300-5A13-427F-BD5B-2C49ED6D2A33}" type="pres">
      <dgm:prSet presAssocID="{A79404E1-76AC-4B5F-9DBE-F82CAA15AE72}" presName="rootConnector" presStyleLbl="node2" presStyleIdx="0" presStyleCnt="7"/>
      <dgm:spPr/>
    </dgm:pt>
    <dgm:pt modelId="{5823C54A-87FD-4097-9806-7D66254A43DD}" type="pres">
      <dgm:prSet presAssocID="{A79404E1-76AC-4B5F-9DBE-F82CAA15AE72}" presName="hierChild4" presStyleCnt="0"/>
      <dgm:spPr/>
    </dgm:pt>
    <dgm:pt modelId="{1B47F011-26AC-471D-A092-CA5B7D434C35}" type="pres">
      <dgm:prSet presAssocID="{D8CCDA36-E80C-4A5D-81C7-3A54B90E51A6}" presName="Name37" presStyleLbl="parChTrans1D3" presStyleIdx="0" presStyleCnt="16"/>
      <dgm:spPr/>
    </dgm:pt>
    <dgm:pt modelId="{CEF93EB6-33C9-41D6-848E-869DC9265DED}" type="pres">
      <dgm:prSet presAssocID="{337CA853-97B6-4AB4-B312-104581904EF7}" presName="hierRoot2" presStyleCnt="0">
        <dgm:presLayoutVars>
          <dgm:hierBranch val="init"/>
        </dgm:presLayoutVars>
      </dgm:prSet>
      <dgm:spPr/>
    </dgm:pt>
    <dgm:pt modelId="{05CFA3E5-0B45-4EE9-86AA-ECA3120F191F}" type="pres">
      <dgm:prSet presAssocID="{337CA853-97B6-4AB4-B312-104581904EF7}" presName="rootComposite" presStyleCnt="0"/>
      <dgm:spPr/>
    </dgm:pt>
    <dgm:pt modelId="{A2970832-3B3E-4A57-9365-77838AB505F0}" type="pres">
      <dgm:prSet presAssocID="{337CA853-97B6-4AB4-B312-104581904EF7}" presName="rootText" presStyleLbl="node3" presStyleIdx="0" presStyleCnt="16">
        <dgm:presLayoutVars>
          <dgm:chPref val="3"/>
        </dgm:presLayoutVars>
      </dgm:prSet>
      <dgm:spPr/>
    </dgm:pt>
    <dgm:pt modelId="{10F4B8D1-116A-4B1F-AF75-824DC6AC66D0}" type="pres">
      <dgm:prSet presAssocID="{337CA853-97B6-4AB4-B312-104581904EF7}" presName="rootConnector" presStyleLbl="node3" presStyleIdx="0" presStyleCnt="16"/>
      <dgm:spPr/>
    </dgm:pt>
    <dgm:pt modelId="{7FBC2A8B-634D-4928-9CCB-519144E2E4FE}" type="pres">
      <dgm:prSet presAssocID="{337CA853-97B6-4AB4-B312-104581904EF7}" presName="hierChild4" presStyleCnt="0"/>
      <dgm:spPr/>
    </dgm:pt>
    <dgm:pt modelId="{8E8765CC-4ADC-420B-9C3C-067ED18CED23}" type="pres">
      <dgm:prSet presAssocID="{337CA853-97B6-4AB4-B312-104581904EF7}" presName="hierChild5" presStyleCnt="0"/>
      <dgm:spPr/>
    </dgm:pt>
    <dgm:pt modelId="{BCC9732D-2DBA-40EB-882A-BC628F2946D1}" type="pres">
      <dgm:prSet presAssocID="{7E6AA0A9-5C50-45E6-B629-45FD01797F32}" presName="Name37" presStyleLbl="parChTrans1D3" presStyleIdx="1" presStyleCnt="16"/>
      <dgm:spPr/>
    </dgm:pt>
    <dgm:pt modelId="{85C8F313-092D-4DFD-A4CF-45E8ACA76399}" type="pres">
      <dgm:prSet presAssocID="{376EA095-51F6-4974-BA9C-1E1D0B8BCEB6}" presName="hierRoot2" presStyleCnt="0">
        <dgm:presLayoutVars>
          <dgm:hierBranch val="init"/>
        </dgm:presLayoutVars>
      </dgm:prSet>
      <dgm:spPr/>
    </dgm:pt>
    <dgm:pt modelId="{D49BE530-8135-4081-BE52-6DF9AC46D223}" type="pres">
      <dgm:prSet presAssocID="{376EA095-51F6-4974-BA9C-1E1D0B8BCEB6}" presName="rootComposite" presStyleCnt="0"/>
      <dgm:spPr/>
    </dgm:pt>
    <dgm:pt modelId="{B2AB14CB-E6DD-4018-B011-F755BE8B2099}" type="pres">
      <dgm:prSet presAssocID="{376EA095-51F6-4974-BA9C-1E1D0B8BCEB6}" presName="rootText" presStyleLbl="node3" presStyleIdx="1" presStyleCnt="16">
        <dgm:presLayoutVars>
          <dgm:chPref val="3"/>
        </dgm:presLayoutVars>
      </dgm:prSet>
      <dgm:spPr/>
    </dgm:pt>
    <dgm:pt modelId="{D2825AA4-F93F-4B70-B4EA-25E64730FE5B}" type="pres">
      <dgm:prSet presAssocID="{376EA095-51F6-4974-BA9C-1E1D0B8BCEB6}" presName="rootConnector" presStyleLbl="node3" presStyleIdx="1" presStyleCnt="16"/>
      <dgm:spPr/>
    </dgm:pt>
    <dgm:pt modelId="{6636E9FC-504A-43CB-9780-49D7A1A687EB}" type="pres">
      <dgm:prSet presAssocID="{376EA095-51F6-4974-BA9C-1E1D0B8BCEB6}" presName="hierChild4" presStyleCnt="0"/>
      <dgm:spPr/>
    </dgm:pt>
    <dgm:pt modelId="{C606D410-4611-4F3C-9BEB-1741D05B5A0E}" type="pres">
      <dgm:prSet presAssocID="{376EA095-51F6-4974-BA9C-1E1D0B8BCEB6}" presName="hierChild5" presStyleCnt="0"/>
      <dgm:spPr/>
    </dgm:pt>
    <dgm:pt modelId="{96970BBC-04DE-4130-A688-0B0EF42FF9CE}" type="pres">
      <dgm:prSet presAssocID="{A79404E1-76AC-4B5F-9DBE-F82CAA15AE72}" presName="hierChild5" presStyleCnt="0"/>
      <dgm:spPr/>
    </dgm:pt>
    <dgm:pt modelId="{783A9F33-23D0-4ED9-88A7-3D00DA12F236}" type="pres">
      <dgm:prSet presAssocID="{2582BA07-8046-4B67-9800-C1D5D5708BDA}" presName="Name37" presStyleLbl="parChTrans1D2" presStyleIdx="1" presStyleCnt="7"/>
      <dgm:spPr/>
    </dgm:pt>
    <dgm:pt modelId="{EB12C0B6-144C-4534-8F9E-FB4646F040DA}" type="pres">
      <dgm:prSet presAssocID="{DD551A25-BA37-44D4-A64A-34868A150E90}" presName="hierRoot2" presStyleCnt="0">
        <dgm:presLayoutVars>
          <dgm:hierBranch val="init"/>
        </dgm:presLayoutVars>
      </dgm:prSet>
      <dgm:spPr/>
    </dgm:pt>
    <dgm:pt modelId="{ADF8992B-2C4C-4245-B699-E51BD841704F}" type="pres">
      <dgm:prSet presAssocID="{DD551A25-BA37-44D4-A64A-34868A150E90}" presName="rootComposite" presStyleCnt="0"/>
      <dgm:spPr/>
    </dgm:pt>
    <dgm:pt modelId="{C3112C98-4337-4149-9127-14E775CCA0E0}" type="pres">
      <dgm:prSet presAssocID="{DD551A25-BA37-44D4-A64A-34868A150E90}" presName="rootText" presStyleLbl="node2" presStyleIdx="1" presStyleCnt="7">
        <dgm:presLayoutVars>
          <dgm:chPref val="3"/>
        </dgm:presLayoutVars>
      </dgm:prSet>
      <dgm:spPr/>
    </dgm:pt>
    <dgm:pt modelId="{32AB010E-8C36-406E-A726-A7A8C184F9BC}" type="pres">
      <dgm:prSet presAssocID="{DD551A25-BA37-44D4-A64A-34868A150E90}" presName="rootConnector" presStyleLbl="node2" presStyleIdx="1" presStyleCnt="7"/>
      <dgm:spPr/>
    </dgm:pt>
    <dgm:pt modelId="{805D0140-F510-47A5-AA0C-5210CBA8C98B}" type="pres">
      <dgm:prSet presAssocID="{DD551A25-BA37-44D4-A64A-34868A150E90}" presName="hierChild4" presStyleCnt="0"/>
      <dgm:spPr/>
    </dgm:pt>
    <dgm:pt modelId="{7195CB35-77BF-440B-AB2A-37809B6A8CA7}" type="pres">
      <dgm:prSet presAssocID="{233D1B7D-3D72-4A62-827A-600A864E0B11}" presName="Name37" presStyleLbl="parChTrans1D3" presStyleIdx="2" presStyleCnt="16"/>
      <dgm:spPr/>
    </dgm:pt>
    <dgm:pt modelId="{518EE633-D259-4198-8764-72DC72B94647}" type="pres">
      <dgm:prSet presAssocID="{5ABCB656-106F-48CE-A9F8-8718E7350682}" presName="hierRoot2" presStyleCnt="0">
        <dgm:presLayoutVars>
          <dgm:hierBranch val="init"/>
        </dgm:presLayoutVars>
      </dgm:prSet>
      <dgm:spPr/>
    </dgm:pt>
    <dgm:pt modelId="{C9C59B0E-9F30-4008-B770-B7149ADE6816}" type="pres">
      <dgm:prSet presAssocID="{5ABCB656-106F-48CE-A9F8-8718E7350682}" presName="rootComposite" presStyleCnt="0"/>
      <dgm:spPr/>
    </dgm:pt>
    <dgm:pt modelId="{0C7BA1F9-990A-4E10-93AE-906D9B8FC0B9}" type="pres">
      <dgm:prSet presAssocID="{5ABCB656-106F-48CE-A9F8-8718E7350682}" presName="rootText" presStyleLbl="node3" presStyleIdx="2" presStyleCnt="16">
        <dgm:presLayoutVars>
          <dgm:chPref val="3"/>
        </dgm:presLayoutVars>
      </dgm:prSet>
      <dgm:spPr/>
    </dgm:pt>
    <dgm:pt modelId="{5B2C486A-843B-4AE8-82A2-69BC416E9588}" type="pres">
      <dgm:prSet presAssocID="{5ABCB656-106F-48CE-A9F8-8718E7350682}" presName="rootConnector" presStyleLbl="node3" presStyleIdx="2" presStyleCnt="16"/>
      <dgm:spPr/>
    </dgm:pt>
    <dgm:pt modelId="{25DEF5E4-7C14-41BF-83D6-02E4D4105535}" type="pres">
      <dgm:prSet presAssocID="{5ABCB656-106F-48CE-A9F8-8718E7350682}" presName="hierChild4" presStyleCnt="0"/>
      <dgm:spPr/>
    </dgm:pt>
    <dgm:pt modelId="{38CFA29A-C028-4515-A336-9E8BCFAC7F8E}" type="pres">
      <dgm:prSet presAssocID="{5ABCB656-106F-48CE-A9F8-8718E7350682}" presName="hierChild5" presStyleCnt="0"/>
      <dgm:spPr/>
    </dgm:pt>
    <dgm:pt modelId="{41273F26-6851-4A5C-A216-2591CDCFCCBD}" type="pres">
      <dgm:prSet presAssocID="{4B739E26-FE47-4FE5-B534-728D0C176A85}" presName="Name37" presStyleLbl="parChTrans1D3" presStyleIdx="3" presStyleCnt="16"/>
      <dgm:spPr/>
    </dgm:pt>
    <dgm:pt modelId="{0A89E072-776A-4E35-993D-D9ECD6A883B2}" type="pres">
      <dgm:prSet presAssocID="{3AC41D96-8FE3-4CF1-BBBD-4505AF52FBDE}" presName="hierRoot2" presStyleCnt="0">
        <dgm:presLayoutVars>
          <dgm:hierBranch val="init"/>
        </dgm:presLayoutVars>
      </dgm:prSet>
      <dgm:spPr/>
    </dgm:pt>
    <dgm:pt modelId="{6553120A-C54A-4D18-A817-13902588C4C7}" type="pres">
      <dgm:prSet presAssocID="{3AC41D96-8FE3-4CF1-BBBD-4505AF52FBDE}" presName="rootComposite" presStyleCnt="0"/>
      <dgm:spPr/>
    </dgm:pt>
    <dgm:pt modelId="{58F50B22-6ABD-4D0E-8945-EADC774F9D51}" type="pres">
      <dgm:prSet presAssocID="{3AC41D96-8FE3-4CF1-BBBD-4505AF52FBDE}" presName="rootText" presStyleLbl="node3" presStyleIdx="3" presStyleCnt="16">
        <dgm:presLayoutVars>
          <dgm:chPref val="3"/>
        </dgm:presLayoutVars>
      </dgm:prSet>
      <dgm:spPr/>
    </dgm:pt>
    <dgm:pt modelId="{1330B1CC-08AC-442E-87F2-DF3A1F63FCC4}" type="pres">
      <dgm:prSet presAssocID="{3AC41D96-8FE3-4CF1-BBBD-4505AF52FBDE}" presName="rootConnector" presStyleLbl="node3" presStyleIdx="3" presStyleCnt="16"/>
      <dgm:spPr/>
    </dgm:pt>
    <dgm:pt modelId="{C4FFB527-67ED-4C16-82F9-D6418F8097A0}" type="pres">
      <dgm:prSet presAssocID="{3AC41D96-8FE3-4CF1-BBBD-4505AF52FBDE}" presName="hierChild4" presStyleCnt="0"/>
      <dgm:spPr/>
    </dgm:pt>
    <dgm:pt modelId="{2D4B5CE7-ED28-431C-86B2-689532E9CBEE}" type="pres">
      <dgm:prSet presAssocID="{3AC41D96-8FE3-4CF1-BBBD-4505AF52FBDE}" presName="hierChild5" presStyleCnt="0"/>
      <dgm:spPr/>
    </dgm:pt>
    <dgm:pt modelId="{DDB40107-D564-4814-BB23-2D9394D8A71C}" type="pres">
      <dgm:prSet presAssocID="{9C70A154-D75E-4A7F-B558-BB2EFBAB2AED}" presName="Name37" presStyleLbl="parChTrans1D3" presStyleIdx="4" presStyleCnt="16"/>
      <dgm:spPr/>
    </dgm:pt>
    <dgm:pt modelId="{A14987D5-5472-4BDE-B53C-CEDCFE856EED}" type="pres">
      <dgm:prSet presAssocID="{C1DC7E5E-A893-4754-AE8E-548CA14226CB}" presName="hierRoot2" presStyleCnt="0">
        <dgm:presLayoutVars>
          <dgm:hierBranch val="init"/>
        </dgm:presLayoutVars>
      </dgm:prSet>
      <dgm:spPr/>
    </dgm:pt>
    <dgm:pt modelId="{857232ED-80B5-4A71-BFA5-149AB6AB7E39}" type="pres">
      <dgm:prSet presAssocID="{C1DC7E5E-A893-4754-AE8E-548CA14226CB}" presName="rootComposite" presStyleCnt="0"/>
      <dgm:spPr/>
    </dgm:pt>
    <dgm:pt modelId="{95A298DD-C782-4DEB-A12D-E65F8D68CE50}" type="pres">
      <dgm:prSet presAssocID="{C1DC7E5E-A893-4754-AE8E-548CA14226CB}" presName="rootText" presStyleLbl="node3" presStyleIdx="4" presStyleCnt="16">
        <dgm:presLayoutVars>
          <dgm:chPref val="3"/>
        </dgm:presLayoutVars>
      </dgm:prSet>
      <dgm:spPr/>
    </dgm:pt>
    <dgm:pt modelId="{1B963187-950C-4706-87DA-487F1CB25B48}" type="pres">
      <dgm:prSet presAssocID="{C1DC7E5E-A893-4754-AE8E-548CA14226CB}" presName="rootConnector" presStyleLbl="node3" presStyleIdx="4" presStyleCnt="16"/>
      <dgm:spPr/>
    </dgm:pt>
    <dgm:pt modelId="{B04D92A5-C47A-46A1-9DF5-A073A7A4E05D}" type="pres">
      <dgm:prSet presAssocID="{C1DC7E5E-A893-4754-AE8E-548CA14226CB}" presName="hierChild4" presStyleCnt="0"/>
      <dgm:spPr/>
    </dgm:pt>
    <dgm:pt modelId="{51D63955-E399-483D-B29F-4D731A6AFFCC}" type="pres">
      <dgm:prSet presAssocID="{C1DC7E5E-A893-4754-AE8E-548CA14226CB}" presName="hierChild5" presStyleCnt="0"/>
      <dgm:spPr/>
    </dgm:pt>
    <dgm:pt modelId="{ADE2D44A-DE33-45EC-8B90-8B8E0EBBDFD4}" type="pres">
      <dgm:prSet presAssocID="{DD551A25-BA37-44D4-A64A-34868A150E90}" presName="hierChild5" presStyleCnt="0"/>
      <dgm:spPr/>
    </dgm:pt>
    <dgm:pt modelId="{D2717331-2462-4795-B651-26C6BD0DC052}" type="pres">
      <dgm:prSet presAssocID="{15204056-60F6-495A-A037-B7CD82302A12}" presName="Name37" presStyleLbl="parChTrans1D2" presStyleIdx="2" presStyleCnt="7"/>
      <dgm:spPr/>
    </dgm:pt>
    <dgm:pt modelId="{A9EDB5B4-E2B2-4C4C-BFA3-B5E4B9BD3250}" type="pres">
      <dgm:prSet presAssocID="{A125E374-FFF7-430E-87F9-AD90A066E084}" presName="hierRoot2" presStyleCnt="0">
        <dgm:presLayoutVars>
          <dgm:hierBranch val="init"/>
        </dgm:presLayoutVars>
      </dgm:prSet>
      <dgm:spPr/>
    </dgm:pt>
    <dgm:pt modelId="{EC74D85F-E371-4CC3-B916-F80FDBFE1265}" type="pres">
      <dgm:prSet presAssocID="{A125E374-FFF7-430E-87F9-AD90A066E084}" presName="rootComposite" presStyleCnt="0"/>
      <dgm:spPr/>
    </dgm:pt>
    <dgm:pt modelId="{9A410C5B-F778-4683-A09E-67277BEBBCE0}" type="pres">
      <dgm:prSet presAssocID="{A125E374-FFF7-430E-87F9-AD90A066E084}" presName="rootText" presStyleLbl="node2" presStyleIdx="2" presStyleCnt="7">
        <dgm:presLayoutVars>
          <dgm:chPref val="3"/>
        </dgm:presLayoutVars>
      </dgm:prSet>
      <dgm:spPr/>
    </dgm:pt>
    <dgm:pt modelId="{E4F0FC0B-F8EA-46B4-B22B-CFD95B078CC4}" type="pres">
      <dgm:prSet presAssocID="{A125E374-FFF7-430E-87F9-AD90A066E084}" presName="rootConnector" presStyleLbl="node2" presStyleIdx="2" presStyleCnt="7"/>
      <dgm:spPr/>
    </dgm:pt>
    <dgm:pt modelId="{44A7DC98-9796-4030-87CB-8FF1CD4BDBC6}" type="pres">
      <dgm:prSet presAssocID="{A125E374-FFF7-430E-87F9-AD90A066E084}" presName="hierChild4" presStyleCnt="0"/>
      <dgm:spPr/>
    </dgm:pt>
    <dgm:pt modelId="{2BD81860-8369-4AB9-BEC6-CBF5908ABFB0}" type="pres">
      <dgm:prSet presAssocID="{7C76156E-14B4-4CEC-BBC3-64D0CDDCC05F}" presName="Name37" presStyleLbl="parChTrans1D3" presStyleIdx="5" presStyleCnt="16"/>
      <dgm:spPr/>
    </dgm:pt>
    <dgm:pt modelId="{355B9C01-FD8E-4EA1-8E97-E7E53203FF18}" type="pres">
      <dgm:prSet presAssocID="{D1493707-EB3F-42FE-9DC4-2D46CF885AF8}" presName="hierRoot2" presStyleCnt="0">
        <dgm:presLayoutVars>
          <dgm:hierBranch val="init"/>
        </dgm:presLayoutVars>
      </dgm:prSet>
      <dgm:spPr/>
    </dgm:pt>
    <dgm:pt modelId="{FC195E1E-3D15-4BAB-930A-93E78E7253C1}" type="pres">
      <dgm:prSet presAssocID="{D1493707-EB3F-42FE-9DC4-2D46CF885AF8}" presName="rootComposite" presStyleCnt="0"/>
      <dgm:spPr/>
    </dgm:pt>
    <dgm:pt modelId="{944053AE-3F90-47DC-8180-CBBB472065B0}" type="pres">
      <dgm:prSet presAssocID="{D1493707-EB3F-42FE-9DC4-2D46CF885AF8}" presName="rootText" presStyleLbl="node3" presStyleIdx="5" presStyleCnt="16">
        <dgm:presLayoutVars>
          <dgm:chPref val="3"/>
        </dgm:presLayoutVars>
      </dgm:prSet>
      <dgm:spPr/>
    </dgm:pt>
    <dgm:pt modelId="{EA307131-86A7-4905-84E7-1B02FDF1C28E}" type="pres">
      <dgm:prSet presAssocID="{D1493707-EB3F-42FE-9DC4-2D46CF885AF8}" presName="rootConnector" presStyleLbl="node3" presStyleIdx="5" presStyleCnt="16"/>
      <dgm:spPr/>
    </dgm:pt>
    <dgm:pt modelId="{9E600C9D-EC6E-466C-817A-F2C4B7C4AB1B}" type="pres">
      <dgm:prSet presAssocID="{D1493707-EB3F-42FE-9DC4-2D46CF885AF8}" presName="hierChild4" presStyleCnt="0"/>
      <dgm:spPr/>
    </dgm:pt>
    <dgm:pt modelId="{A3612A66-6498-475E-9840-BCF13AA3ACAA}" type="pres">
      <dgm:prSet presAssocID="{D1493707-EB3F-42FE-9DC4-2D46CF885AF8}" presName="hierChild5" presStyleCnt="0"/>
      <dgm:spPr/>
    </dgm:pt>
    <dgm:pt modelId="{4FFE9CF4-E539-4D11-B864-BFCE4647CC82}" type="pres">
      <dgm:prSet presAssocID="{F45B76B9-7D69-4AB2-BFCF-4730D8E5AEE0}" presName="Name37" presStyleLbl="parChTrans1D3" presStyleIdx="6" presStyleCnt="16"/>
      <dgm:spPr/>
    </dgm:pt>
    <dgm:pt modelId="{22B25FB8-F08D-4D0D-BA09-D2003C7AA59A}" type="pres">
      <dgm:prSet presAssocID="{D4DBA76E-802D-4734-AAB0-BE1EC43E94DF}" presName="hierRoot2" presStyleCnt="0">
        <dgm:presLayoutVars>
          <dgm:hierBranch val="init"/>
        </dgm:presLayoutVars>
      </dgm:prSet>
      <dgm:spPr/>
    </dgm:pt>
    <dgm:pt modelId="{A37EA5FD-72EB-4D1B-8A71-313463C7B215}" type="pres">
      <dgm:prSet presAssocID="{D4DBA76E-802D-4734-AAB0-BE1EC43E94DF}" presName="rootComposite" presStyleCnt="0"/>
      <dgm:spPr/>
    </dgm:pt>
    <dgm:pt modelId="{66BB493E-7CC3-4A4F-8E80-E1CFD491B1D4}" type="pres">
      <dgm:prSet presAssocID="{D4DBA76E-802D-4734-AAB0-BE1EC43E94DF}" presName="rootText" presStyleLbl="node3" presStyleIdx="6" presStyleCnt="16">
        <dgm:presLayoutVars>
          <dgm:chPref val="3"/>
        </dgm:presLayoutVars>
      </dgm:prSet>
      <dgm:spPr/>
    </dgm:pt>
    <dgm:pt modelId="{B63802CD-B2C7-4BD2-8B9A-01DFE8284905}" type="pres">
      <dgm:prSet presAssocID="{D4DBA76E-802D-4734-AAB0-BE1EC43E94DF}" presName="rootConnector" presStyleLbl="node3" presStyleIdx="6" presStyleCnt="16"/>
      <dgm:spPr/>
    </dgm:pt>
    <dgm:pt modelId="{57CEF308-FBBC-417E-A74A-AF0E3B50730E}" type="pres">
      <dgm:prSet presAssocID="{D4DBA76E-802D-4734-AAB0-BE1EC43E94DF}" presName="hierChild4" presStyleCnt="0"/>
      <dgm:spPr/>
    </dgm:pt>
    <dgm:pt modelId="{5680691B-4CA0-491F-8B9E-42EE7260ADE8}" type="pres">
      <dgm:prSet presAssocID="{D4DBA76E-802D-4734-AAB0-BE1EC43E94DF}" presName="hierChild5" presStyleCnt="0"/>
      <dgm:spPr/>
    </dgm:pt>
    <dgm:pt modelId="{2E12EFE2-31F1-46A1-B17E-58F6DABADEC4}" type="pres">
      <dgm:prSet presAssocID="{5ACCC5BD-7EFB-44EF-8BFA-3A3F171A1AE6}" presName="Name37" presStyleLbl="parChTrans1D3" presStyleIdx="7" presStyleCnt="16"/>
      <dgm:spPr/>
    </dgm:pt>
    <dgm:pt modelId="{13DCF485-5A8C-4DD3-9350-B5D13F1F4C2D}" type="pres">
      <dgm:prSet presAssocID="{ACEC1658-6B46-4635-B1B2-9DE6DD80001B}" presName="hierRoot2" presStyleCnt="0">
        <dgm:presLayoutVars>
          <dgm:hierBranch val="init"/>
        </dgm:presLayoutVars>
      </dgm:prSet>
      <dgm:spPr/>
    </dgm:pt>
    <dgm:pt modelId="{76FDA4D5-C111-4141-82C2-07283FF3B3B5}" type="pres">
      <dgm:prSet presAssocID="{ACEC1658-6B46-4635-B1B2-9DE6DD80001B}" presName="rootComposite" presStyleCnt="0"/>
      <dgm:spPr/>
    </dgm:pt>
    <dgm:pt modelId="{544C46D3-3A77-4238-B867-32FA73D98DCE}" type="pres">
      <dgm:prSet presAssocID="{ACEC1658-6B46-4635-B1B2-9DE6DD80001B}" presName="rootText" presStyleLbl="node3" presStyleIdx="7" presStyleCnt="16">
        <dgm:presLayoutVars>
          <dgm:chPref val="3"/>
        </dgm:presLayoutVars>
      </dgm:prSet>
      <dgm:spPr/>
    </dgm:pt>
    <dgm:pt modelId="{1473397D-F99A-4AD0-BB13-A13326FDC314}" type="pres">
      <dgm:prSet presAssocID="{ACEC1658-6B46-4635-B1B2-9DE6DD80001B}" presName="rootConnector" presStyleLbl="node3" presStyleIdx="7" presStyleCnt="16"/>
      <dgm:spPr/>
    </dgm:pt>
    <dgm:pt modelId="{429CBAFD-A009-4421-AA6A-86C9A1BBB5F8}" type="pres">
      <dgm:prSet presAssocID="{ACEC1658-6B46-4635-B1B2-9DE6DD80001B}" presName="hierChild4" presStyleCnt="0"/>
      <dgm:spPr/>
    </dgm:pt>
    <dgm:pt modelId="{0385E1AA-2F97-4F1E-BD59-E6C76FFD1090}" type="pres">
      <dgm:prSet presAssocID="{ACEC1658-6B46-4635-B1B2-9DE6DD80001B}" presName="hierChild5" presStyleCnt="0"/>
      <dgm:spPr/>
    </dgm:pt>
    <dgm:pt modelId="{3C6C46DF-0C4E-4E8C-9B63-CB1B49474677}" type="pres">
      <dgm:prSet presAssocID="{A125E374-FFF7-430E-87F9-AD90A066E084}" presName="hierChild5" presStyleCnt="0"/>
      <dgm:spPr/>
    </dgm:pt>
    <dgm:pt modelId="{D9450F7D-6C9D-4844-9023-264787A3B04B}" type="pres">
      <dgm:prSet presAssocID="{832C6AB2-524A-4697-A2D5-A98C96C1C0D6}" presName="Name37" presStyleLbl="parChTrans1D2" presStyleIdx="3" presStyleCnt="7"/>
      <dgm:spPr/>
    </dgm:pt>
    <dgm:pt modelId="{0B674D54-3EE3-4A4C-ACD8-5CA4B89C2F32}" type="pres">
      <dgm:prSet presAssocID="{BCDD0C6E-7E38-4326-92AD-64FB8A386D7D}" presName="hierRoot2" presStyleCnt="0">
        <dgm:presLayoutVars>
          <dgm:hierBranch val="init"/>
        </dgm:presLayoutVars>
      </dgm:prSet>
      <dgm:spPr/>
    </dgm:pt>
    <dgm:pt modelId="{41F6064C-B60D-419E-82F1-392B242A2B7D}" type="pres">
      <dgm:prSet presAssocID="{BCDD0C6E-7E38-4326-92AD-64FB8A386D7D}" presName="rootComposite" presStyleCnt="0"/>
      <dgm:spPr/>
    </dgm:pt>
    <dgm:pt modelId="{A5D602A5-8C38-4785-B615-89DCC20AA32B}" type="pres">
      <dgm:prSet presAssocID="{BCDD0C6E-7E38-4326-92AD-64FB8A386D7D}" presName="rootText" presStyleLbl="node2" presStyleIdx="3" presStyleCnt="7">
        <dgm:presLayoutVars>
          <dgm:chPref val="3"/>
        </dgm:presLayoutVars>
      </dgm:prSet>
      <dgm:spPr/>
    </dgm:pt>
    <dgm:pt modelId="{F6CC6404-B821-4B12-9E3E-1DBAE58F0A02}" type="pres">
      <dgm:prSet presAssocID="{BCDD0C6E-7E38-4326-92AD-64FB8A386D7D}" presName="rootConnector" presStyleLbl="node2" presStyleIdx="3" presStyleCnt="7"/>
      <dgm:spPr/>
    </dgm:pt>
    <dgm:pt modelId="{C4971148-15F3-4BB5-ACE1-3F8EE85A2EC3}" type="pres">
      <dgm:prSet presAssocID="{BCDD0C6E-7E38-4326-92AD-64FB8A386D7D}" presName="hierChild4" presStyleCnt="0"/>
      <dgm:spPr/>
    </dgm:pt>
    <dgm:pt modelId="{30FE1C39-D563-4FB1-BEB7-AAC12372686F}" type="pres">
      <dgm:prSet presAssocID="{9F72C538-B632-44DF-95A6-B014007F6CB6}" presName="Name37" presStyleLbl="parChTrans1D3" presStyleIdx="8" presStyleCnt="16"/>
      <dgm:spPr/>
    </dgm:pt>
    <dgm:pt modelId="{618B1A48-6E02-40C7-A009-D68180173CA5}" type="pres">
      <dgm:prSet presAssocID="{682654A3-A0C4-4595-80C0-BF46654108C0}" presName="hierRoot2" presStyleCnt="0">
        <dgm:presLayoutVars>
          <dgm:hierBranch val="init"/>
        </dgm:presLayoutVars>
      </dgm:prSet>
      <dgm:spPr/>
    </dgm:pt>
    <dgm:pt modelId="{4798BE50-0BF9-4746-87C4-700C9D89F427}" type="pres">
      <dgm:prSet presAssocID="{682654A3-A0C4-4595-80C0-BF46654108C0}" presName="rootComposite" presStyleCnt="0"/>
      <dgm:spPr/>
    </dgm:pt>
    <dgm:pt modelId="{82BA1602-844D-4960-93B8-80A6A5129B32}" type="pres">
      <dgm:prSet presAssocID="{682654A3-A0C4-4595-80C0-BF46654108C0}" presName="rootText" presStyleLbl="node3" presStyleIdx="8" presStyleCnt="16">
        <dgm:presLayoutVars>
          <dgm:chPref val="3"/>
        </dgm:presLayoutVars>
      </dgm:prSet>
      <dgm:spPr/>
    </dgm:pt>
    <dgm:pt modelId="{9A016C6A-E581-4B41-BAA4-48A0F3C98567}" type="pres">
      <dgm:prSet presAssocID="{682654A3-A0C4-4595-80C0-BF46654108C0}" presName="rootConnector" presStyleLbl="node3" presStyleIdx="8" presStyleCnt="16"/>
      <dgm:spPr/>
    </dgm:pt>
    <dgm:pt modelId="{AE4A4CBC-906B-4CF8-B131-AF7848BCD643}" type="pres">
      <dgm:prSet presAssocID="{682654A3-A0C4-4595-80C0-BF46654108C0}" presName="hierChild4" presStyleCnt="0"/>
      <dgm:spPr/>
    </dgm:pt>
    <dgm:pt modelId="{7A2F11C9-5B77-46F7-819E-ADFE83DFAF10}" type="pres">
      <dgm:prSet presAssocID="{682654A3-A0C4-4595-80C0-BF46654108C0}" presName="hierChild5" presStyleCnt="0"/>
      <dgm:spPr/>
    </dgm:pt>
    <dgm:pt modelId="{ACC01EF2-D985-46CF-BC7A-5A3D740D1827}" type="pres">
      <dgm:prSet presAssocID="{D0431499-B7EB-4E87-88FB-FD3F104FC9C2}" presName="Name37" presStyleLbl="parChTrans1D3" presStyleIdx="9" presStyleCnt="16"/>
      <dgm:spPr/>
    </dgm:pt>
    <dgm:pt modelId="{018958EB-A549-4D58-B68B-44CD242DFF78}" type="pres">
      <dgm:prSet presAssocID="{68F9D00C-6B5F-4FF6-B96E-8DEF18101F33}" presName="hierRoot2" presStyleCnt="0">
        <dgm:presLayoutVars>
          <dgm:hierBranch val="init"/>
        </dgm:presLayoutVars>
      </dgm:prSet>
      <dgm:spPr/>
    </dgm:pt>
    <dgm:pt modelId="{F5C71DCE-E3F2-4A6B-9E8B-D76E0D43B1DE}" type="pres">
      <dgm:prSet presAssocID="{68F9D00C-6B5F-4FF6-B96E-8DEF18101F33}" presName="rootComposite" presStyleCnt="0"/>
      <dgm:spPr/>
    </dgm:pt>
    <dgm:pt modelId="{C5C094F3-A8CD-495F-835E-B5FAC9A1B352}" type="pres">
      <dgm:prSet presAssocID="{68F9D00C-6B5F-4FF6-B96E-8DEF18101F33}" presName="rootText" presStyleLbl="node3" presStyleIdx="9" presStyleCnt="16">
        <dgm:presLayoutVars>
          <dgm:chPref val="3"/>
        </dgm:presLayoutVars>
      </dgm:prSet>
      <dgm:spPr/>
    </dgm:pt>
    <dgm:pt modelId="{AE85A437-CD0C-4D6C-9CAD-B72495262299}" type="pres">
      <dgm:prSet presAssocID="{68F9D00C-6B5F-4FF6-B96E-8DEF18101F33}" presName="rootConnector" presStyleLbl="node3" presStyleIdx="9" presStyleCnt="16"/>
      <dgm:spPr/>
    </dgm:pt>
    <dgm:pt modelId="{F928DCAB-B52E-4A33-B633-B615EA629902}" type="pres">
      <dgm:prSet presAssocID="{68F9D00C-6B5F-4FF6-B96E-8DEF18101F33}" presName="hierChild4" presStyleCnt="0"/>
      <dgm:spPr/>
    </dgm:pt>
    <dgm:pt modelId="{0D2BF941-1D3B-4A26-ABA7-3AA880CAB8A1}" type="pres">
      <dgm:prSet presAssocID="{68F9D00C-6B5F-4FF6-B96E-8DEF18101F33}" presName="hierChild5" presStyleCnt="0"/>
      <dgm:spPr/>
    </dgm:pt>
    <dgm:pt modelId="{EC521415-4675-4A03-8545-8BF51BD18AA8}" type="pres">
      <dgm:prSet presAssocID="{CD6DBEB5-5921-4B4E-AB1E-2EA7F824E3E2}" presName="Name37" presStyleLbl="parChTrans1D3" presStyleIdx="10" presStyleCnt="16"/>
      <dgm:spPr/>
    </dgm:pt>
    <dgm:pt modelId="{9826F55E-706F-483A-95CA-E98CB9977E4E}" type="pres">
      <dgm:prSet presAssocID="{21F732CF-EA88-4703-9DC4-68BFACC4478F}" presName="hierRoot2" presStyleCnt="0">
        <dgm:presLayoutVars>
          <dgm:hierBranch val="init"/>
        </dgm:presLayoutVars>
      </dgm:prSet>
      <dgm:spPr/>
    </dgm:pt>
    <dgm:pt modelId="{59C093BE-5399-4B3D-B15E-3629154EFB4E}" type="pres">
      <dgm:prSet presAssocID="{21F732CF-EA88-4703-9DC4-68BFACC4478F}" presName="rootComposite" presStyleCnt="0"/>
      <dgm:spPr/>
    </dgm:pt>
    <dgm:pt modelId="{0A90B317-C2A3-4861-ABBA-3CF302BFE545}" type="pres">
      <dgm:prSet presAssocID="{21F732CF-EA88-4703-9DC4-68BFACC4478F}" presName="rootText" presStyleLbl="node3" presStyleIdx="10" presStyleCnt="16">
        <dgm:presLayoutVars>
          <dgm:chPref val="3"/>
        </dgm:presLayoutVars>
      </dgm:prSet>
      <dgm:spPr/>
    </dgm:pt>
    <dgm:pt modelId="{AB652070-3486-45FA-8006-C578E12A0931}" type="pres">
      <dgm:prSet presAssocID="{21F732CF-EA88-4703-9DC4-68BFACC4478F}" presName="rootConnector" presStyleLbl="node3" presStyleIdx="10" presStyleCnt="16"/>
      <dgm:spPr/>
    </dgm:pt>
    <dgm:pt modelId="{00B3A203-3991-4004-B071-E128C757B963}" type="pres">
      <dgm:prSet presAssocID="{21F732CF-EA88-4703-9DC4-68BFACC4478F}" presName="hierChild4" presStyleCnt="0"/>
      <dgm:spPr/>
    </dgm:pt>
    <dgm:pt modelId="{6891E718-F1BF-4B10-A751-2D9F6FE650BD}" type="pres">
      <dgm:prSet presAssocID="{21F732CF-EA88-4703-9DC4-68BFACC4478F}" presName="hierChild5" presStyleCnt="0"/>
      <dgm:spPr/>
    </dgm:pt>
    <dgm:pt modelId="{B140F02F-90FD-4910-A313-9BD8346DD90C}" type="pres">
      <dgm:prSet presAssocID="{BCDD0C6E-7E38-4326-92AD-64FB8A386D7D}" presName="hierChild5" presStyleCnt="0"/>
      <dgm:spPr/>
    </dgm:pt>
    <dgm:pt modelId="{8187A69A-F38C-4E61-A72F-C2FDF3961FC9}" type="pres">
      <dgm:prSet presAssocID="{55FD9F63-36CD-4D72-9344-37E8CBC2AD04}" presName="Name37" presStyleLbl="parChTrans1D2" presStyleIdx="4" presStyleCnt="7"/>
      <dgm:spPr/>
    </dgm:pt>
    <dgm:pt modelId="{098EA894-00D7-4C8F-A396-B6160AAF9A8E}" type="pres">
      <dgm:prSet presAssocID="{6CD09594-868F-4AEF-B50C-7A89EC593746}" presName="hierRoot2" presStyleCnt="0">
        <dgm:presLayoutVars>
          <dgm:hierBranch val="init"/>
        </dgm:presLayoutVars>
      </dgm:prSet>
      <dgm:spPr/>
    </dgm:pt>
    <dgm:pt modelId="{08E3DEEF-5F8A-4B1E-ADCA-AE5B4C297CE1}" type="pres">
      <dgm:prSet presAssocID="{6CD09594-868F-4AEF-B50C-7A89EC593746}" presName="rootComposite" presStyleCnt="0"/>
      <dgm:spPr/>
    </dgm:pt>
    <dgm:pt modelId="{6335DDE4-2C4A-4AE8-8E83-2537FFBE18C6}" type="pres">
      <dgm:prSet presAssocID="{6CD09594-868F-4AEF-B50C-7A89EC593746}" presName="rootText" presStyleLbl="node2" presStyleIdx="4" presStyleCnt="7">
        <dgm:presLayoutVars>
          <dgm:chPref val="3"/>
        </dgm:presLayoutVars>
      </dgm:prSet>
      <dgm:spPr/>
    </dgm:pt>
    <dgm:pt modelId="{828DB98C-C38F-4AA7-A46F-37F37AE327E9}" type="pres">
      <dgm:prSet presAssocID="{6CD09594-868F-4AEF-B50C-7A89EC593746}" presName="rootConnector" presStyleLbl="node2" presStyleIdx="4" presStyleCnt="7"/>
      <dgm:spPr/>
    </dgm:pt>
    <dgm:pt modelId="{F16369BA-1EAB-43A9-9ADE-A08DA29008C1}" type="pres">
      <dgm:prSet presAssocID="{6CD09594-868F-4AEF-B50C-7A89EC593746}" presName="hierChild4" presStyleCnt="0"/>
      <dgm:spPr/>
    </dgm:pt>
    <dgm:pt modelId="{BF5135E4-407A-49B4-8835-5D46B6BD4489}" type="pres">
      <dgm:prSet presAssocID="{67E0D97D-1D2D-4F27-BDAB-4A8235BD3AF2}" presName="Name37" presStyleLbl="parChTrans1D3" presStyleIdx="11" presStyleCnt="16"/>
      <dgm:spPr/>
    </dgm:pt>
    <dgm:pt modelId="{B1E41414-EC39-49FD-A6BB-F84F6FCF357D}" type="pres">
      <dgm:prSet presAssocID="{F9C40E91-041D-450A-8387-746A4345BCFF}" presName="hierRoot2" presStyleCnt="0">
        <dgm:presLayoutVars>
          <dgm:hierBranch val="init"/>
        </dgm:presLayoutVars>
      </dgm:prSet>
      <dgm:spPr/>
    </dgm:pt>
    <dgm:pt modelId="{262A6176-6FE1-419E-8D9C-5DD2F87CE815}" type="pres">
      <dgm:prSet presAssocID="{F9C40E91-041D-450A-8387-746A4345BCFF}" presName="rootComposite" presStyleCnt="0"/>
      <dgm:spPr/>
    </dgm:pt>
    <dgm:pt modelId="{B7D419D3-E0D0-452B-A937-011D2AD59120}" type="pres">
      <dgm:prSet presAssocID="{F9C40E91-041D-450A-8387-746A4345BCFF}" presName="rootText" presStyleLbl="node3" presStyleIdx="11" presStyleCnt="16">
        <dgm:presLayoutVars>
          <dgm:chPref val="3"/>
        </dgm:presLayoutVars>
      </dgm:prSet>
      <dgm:spPr/>
    </dgm:pt>
    <dgm:pt modelId="{9752C728-0E58-4BFB-9822-102906C299A0}" type="pres">
      <dgm:prSet presAssocID="{F9C40E91-041D-450A-8387-746A4345BCFF}" presName="rootConnector" presStyleLbl="node3" presStyleIdx="11" presStyleCnt="16"/>
      <dgm:spPr/>
    </dgm:pt>
    <dgm:pt modelId="{BFD006DE-A950-4487-840A-E0F741A873C1}" type="pres">
      <dgm:prSet presAssocID="{F9C40E91-041D-450A-8387-746A4345BCFF}" presName="hierChild4" presStyleCnt="0"/>
      <dgm:spPr/>
    </dgm:pt>
    <dgm:pt modelId="{E7A6646F-09DE-49BC-AFEA-3395109D6664}" type="pres">
      <dgm:prSet presAssocID="{F9C40E91-041D-450A-8387-746A4345BCFF}" presName="hierChild5" presStyleCnt="0"/>
      <dgm:spPr/>
    </dgm:pt>
    <dgm:pt modelId="{61CF28AA-8412-4736-947B-2228492AC904}" type="pres">
      <dgm:prSet presAssocID="{6CD09594-868F-4AEF-B50C-7A89EC593746}" presName="hierChild5" presStyleCnt="0"/>
      <dgm:spPr/>
    </dgm:pt>
    <dgm:pt modelId="{F8E11814-9806-4BEC-A08B-558461EFABDC}" type="pres">
      <dgm:prSet presAssocID="{74CC3EB6-E433-4C1A-BA47-2803B401C3D8}" presName="Name37" presStyleLbl="parChTrans1D2" presStyleIdx="5" presStyleCnt="7"/>
      <dgm:spPr/>
    </dgm:pt>
    <dgm:pt modelId="{1C5AC402-D6B1-4B4D-8513-F9B29EB8945E}" type="pres">
      <dgm:prSet presAssocID="{9B2197D2-61E9-4C66-9F86-6E8D4E1E90E4}" presName="hierRoot2" presStyleCnt="0">
        <dgm:presLayoutVars>
          <dgm:hierBranch val="init"/>
        </dgm:presLayoutVars>
      </dgm:prSet>
      <dgm:spPr/>
    </dgm:pt>
    <dgm:pt modelId="{09DBE890-36D2-4F45-85C8-21EEE04C3628}" type="pres">
      <dgm:prSet presAssocID="{9B2197D2-61E9-4C66-9F86-6E8D4E1E90E4}" presName="rootComposite" presStyleCnt="0"/>
      <dgm:spPr/>
    </dgm:pt>
    <dgm:pt modelId="{1C05546A-EC97-4570-8B97-22E67EF2A611}" type="pres">
      <dgm:prSet presAssocID="{9B2197D2-61E9-4C66-9F86-6E8D4E1E90E4}" presName="rootText" presStyleLbl="node2" presStyleIdx="5" presStyleCnt="7">
        <dgm:presLayoutVars>
          <dgm:chPref val="3"/>
        </dgm:presLayoutVars>
      </dgm:prSet>
      <dgm:spPr/>
    </dgm:pt>
    <dgm:pt modelId="{384E8989-3ADA-48CA-8926-96616ECA69D0}" type="pres">
      <dgm:prSet presAssocID="{9B2197D2-61E9-4C66-9F86-6E8D4E1E90E4}" presName="rootConnector" presStyleLbl="node2" presStyleIdx="5" presStyleCnt="7"/>
      <dgm:spPr/>
    </dgm:pt>
    <dgm:pt modelId="{0C571FD1-746D-49B5-83AF-0049784725FD}" type="pres">
      <dgm:prSet presAssocID="{9B2197D2-61E9-4C66-9F86-6E8D4E1E90E4}" presName="hierChild4" presStyleCnt="0"/>
      <dgm:spPr/>
    </dgm:pt>
    <dgm:pt modelId="{324FAB33-ADB3-4D6C-A734-E52FBE08AC42}" type="pres">
      <dgm:prSet presAssocID="{A4335DD2-D7EA-4990-9DB7-96CCEDFFF55F}" presName="Name37" presStyleLbl="parChTrans1D3" presStyleIdx="12" presStyleCnt="16"/>
      <dgm:spPr/>
    </dgm:pt>
    <dgm:pt modelId="{0CEE4CB5-A276-495E-A554-03DF48943785}" type="pres">
      <dgm:prSet presAssocID="{AC0AB866-5946-420B-BBAA-752FB89D8D83}" presName="hierRoot2" presStyleCnt="0">
        <dgm:presLayoutVars>
          <dgm:hierBranch val="init"/>
        </dgm:presLayoutVars>
      </dgm:prSet>
      <dgm:spPr/>
    </dgm:pt>
    <dgm:pt modelId="{667F14C3-9836-4F22-BFD2-FB28712DB1C9}" type="pres">
      <dgm:prSet presAssocID="{AC0AB866-5946-420B-BBAA-752FB89D8D83}" presName="rootComposite" presStyleCnt="0"/>
      <dgm:spPr/>
    </dgm:pt>
    <dgm:pt modelId="{3EAD4F0A-BE43-4C43-BC93-1F0538ED5DE4}" type="pres">
      <dgm:prSet presAssocID="{AC0AB866-5946-420B-BBAA-752FB89D8D83}" presName="rootText" presStyleLbl="node3" presStyleIdx="12" presStyleCnt="16">
        <dgm:presLayoutVars>
          <dgm:chPref val="3"/>
        </dgm:presLayoutVars>
      </dgm:prSet>
      <dgm:spPr/>
    </dgm:pt>
    <dgm:pt modelId="{D84BAC55-62F5-4A04-8CDE-5A1AB1A9908F}" type="pres">
      <dgm:prSet presAssocID="{AC0AB866-5946-420B-BBAA-752FB89D8D83}" presName="rootConnector" presStyleLbl="node3" presStyleIdx="12" presStyleCnt="16"/>
      <dgm:spPr/>
    </dgm:pt>
    <dgm:pt modelId="{7DF96D6B-4BAE-4F42-B941-023793814D8D}" type="pres">
      <dgm:prSet presAssocID="{AC0AB866-5946-420B-BBAA-752FB89D8D83}" presName="hierChild4" presStyleCnt="0"/>
      <dgm:spPr/>
    </dgm:pt>
    <dgm:pt modelId="{6BBE7D33-C3DE-48E4-9077-0FED09EB81E0}" type="pres">
      <dgm:prSet presAssocID="{AC0AB866-5946-420B-BBAA-752FB89D8D83}" presName="hierChild5" presStyleCnt="0"/>
      <dgm:spPr/>
    </dgm:pt>
    <dgm:pt modelId="{8A715427-819B-4FCE-9D69-B3633C805228}" type="pres">
      <dgm:prSet presAssocID="{9B2197D2-61E9-4C66-9F86-6E8D4E1E90E4}" presName="hierChild5" presStyleCnt="0"/>
      <dgm:spPr/>
    </dgm:pt>
    <dgm:pt modelId="{ED9524A2-1516-4C53-AF49-A84386F7DD4C}" type="pres">
      <dgm:prSet presAssocID="{3F595237-7ED6-4723-BD07-5643E5D1AA27}" presName="Name37" presStyleLbl="parChTrans1D2" presStyleIdx="6" presStyleCnt="7"/>
      <dgm:spPr/>
    </dgm:pt>
    <dgm:pt modelId="{A9801B5B-4071-4236-949E-AED633C9A14E}" type="pres">
      <dgm:prSet presAssocID="{8A06C32D-7D61-480C-913C-C48482439D17}" presName="hierRoot2" presStyleCnt="0">
        <dgm:presLayoutVars>
          <dgm:hierBranch val="init"/>
        </dgm:presLayoutVars>
      </dgm:prSet>
      <dgm:spPr/>
    </dgm:pt>
    <dgm:pt modelId="{DA266AEB-021C-49FC-8A82-F8963BA15F76}" type="pres">
      <dgm:prSet presAssocID="{8A06C32D-7D61-480C-913C-C48482439D17}" presName="rootComposite" presStyleCnt="0"/>
      <dgm:spPr/>
    </dgm:pt>
    <dgm:pt modelId="{30B65538-D120-4AD2-8CB6-BCDB952F6F3B}" type="pres">
      <dgm:prSet presAssocID="{8A06C32D-7D61-480C-913C-C48482439D17}" presName="rootText" presStyleLbl="node2" presStyleIdx="6" presStyleCnt="7">
        <dgm:presLayoutVars>
          <dgm:chPref val="3"/>
        </dgm:presLayoutVars>
      </dgm:prSet>
      <dgm:spPr/>
    </dgm:pt>
    <dgm:pt modelId="{0229FA24-67DD-4B4E-A26F-F764AB5052F6}" type="pres">
      <dgm:prSet presAssocID="{8A06C32D-7D61-480C-913C-C48482439D17}" presName="rootConnector" presStyleLbl="node2" presStyleIdx="6" presStyleCnt="7"/>
      <dgm:spPr/>
    </dgm:pt>
    <dgm:pt modelId="{6FA69EB5-EE90-4B90-B911-6EF77E4BB551}" type="pres">
      <dgm:prSet presAssocID="{8A06C32D-7D61-480C-913C-C48482439D17}" presName="hierChild4" presStyleCnt="0"/>
      <dgm:spPr/>
    </dgm:pt>
    <dgm:pt modelId="{E363A9C2-979B-42ED-B2B8-5856EEE1BE19}" type="pres">
      <dgm:prSet presAssocID="{F696444F-49DF-4830-8EAB-7CC92C62F84C}" presName="Name37" presStyleLbl="parChTrans1D3" presStyleIdx="13" presStyleCnt="16"/>
      <dgm:spPr/>
    </dgm:pt>
    <dgm:pt modelId="{858162BF-3635-4F02-9DA6-303A8FE5C04D}" type="pres">
      <dgm:prSet presAssocID="{C2E6AC82-8696-43AC-B82E-B4ED339B617F}" presName="hierRoot2" presStyleCnt="0">
        <dgm:presLayoutVars>
          <dgm:hierBranch val="init"/>
        </dgm:presLayoutVars>
      </dgm:prSet>
      <dgm:spPr/>
    </dgm:pt>
    <dgm:pt modelId="{2B0579CD-E3C8-48FF-87CE-CBB02A2B2994}" type="pres">
      <dgm:prSet presAssocID="{C2E6AC82-8696-43AC-B82E-B4ED339B617F}" presName="rootComposite" presStyleCnt="0"/>
      <dgm:spPr/>
    </dgm:pt>
    <dgm:pt modelId="{AC794B03-7197-4868-84AF-A704D38DDE92}" type="pres">
      <dgm:prSet presAssocID="{C2E6AC82-8696-43AC-B82E-B4ED339B617F}" presName="rootText" presStyleLbl="node3" presStyleIdx="13" presStyleCnt="16">
        <dgm:presLayoutVars>
          <dgm:chPref val="3"/>
        </dgm:presLayoutVars>
      </dgm:prSet>
      <dgm:spPr/>
    </dgm:pt>
    <dgm:pt modelId="{FCEFF31C-E9E2-4E59-80A9-70D682F5781B}" type="pres">
      <dgm:prSet presAssocID="{C2E6AC82-8696-43AC-B82E-B4ED339B617F}" presName="rootConnector" presStyleLbl="node3" presStyleIdx="13" presStyleCnt="16"/>
      <dgm:spPr/>
    </dgm:pt>
    <dgm:pt modelId="{5D00F1D7-FBCB-45AA-A01A-A7C62D3C3963}" type="pres">
      <dgm:prSet presAssocID="{C2E6AC82-8696-43AC-B82E-B4ED339B617F}" presName="hierChild4" presStyleCnt="0"/>
      <dgm:spPr/>
    </dgm:pt>
    <dgm:pt modelId="{B0FE8002-283A-499E-BA74-49D5E5A2E72A}" type="pres">
      <dgm:prSet presAssocID="{C2E6AC82-8696-43AC-B82E-B4ED339B617F}" presName="hierChild5" presStyleCnt="0"/>
      <dgm:spPr/>
    </dgm:pt>
    <dgm:pt modelId="{4732A8CE-BDF6-44E7-9749-B086669ECC08}" type="pres">
      <dgm:prSet presAssocID="{42A19B6B-D972-4EB6-878E-22D3F4F541E8}" presName="Name37" presStyleLbl="parChTrans1D3" presStyleIdx="14" presStyleCnt="16"/>
      <dgm:spPr/>
    </dgm:pt>
    <dgm:pt modelId="{1DA9308A-FD07-4C16-B237-2CDE0044886B}" type="pres">
      <dgm:prSet presAssocID="{236DC2EE-555A-4374-92FF-5B9D5852D4EC}" presName="hierRoot2" presStyleCnt="0">
        <dgm:presLayoutVars>
          <dgm:hierBranch val="init"/>
        </dgm:presLayoutVars>
      </dgm:prSet>
      <dgm:spPr/>
    </dgm:pt>
    <dgm:pt modelId="{AEF628D0-0955-487D-AA24-1F36F2A2C975}" type="pres">
      <dgm:prSet presAssocID="{236DC2EE-555A-4374-92FF-5B9D5852D4EC}" presName="rootComposite" presStyleCnt="0"/>
      <dgm:spPr/>
    </dgm:pt>
    <dgm:pt modelId="{96BF3F03-825F-415A-AC87-7E6403FF1EC3}" type="pres">
      <dgm:prSet presAssocID="{236DC2EE-555A-4374-92FF-5B9D5852D4EC}" presName="rootText" presStyleLbl="node3" presStyleIdx="14" presStyleCnt="16">
        <dgm:presLayoutVars>
          <dgm:chPref val="3"/>
        </dgm:presLayoutVars>
      </dgm:prSet>
      <dgm:spPr/>
    </dgm:pt>
    <dgm:pt modelId="{16FF3A26-D940-4A78-9848-6347422B42FA}" type="pres">
      <dgm:prSet presAssocID="{236DC2EE-555A-4374-92FF-5B9D5852D4EC}" presName="rootConnector" presStyleLbl="node3" presStyleIdx="14" presStyleCnt="16"/>
      <dgm:spPr/>
    </dgm:pt>
    <dgm:pt modelId="{D46ACB1A-B54A-43AF-B76A-B7099F22C492}" type="pres">
      <dgm:prSet presAssocID="{236DC2EE-555A-4374-92FF-5B9D5852D4EC}" presName="hierChild4" presStyleCnt="0"/>
      <dgm:spPr/>
    </dgm:pt>
    <dgm:pt modelId="{8FD10C4E-19A4-4C41-9221-15F09C344316}" type="pres">
      <dgm:prSet presAssocID="{236DC2EE-555A-4374-92FF-5B9D5852D4EC}" presName="hierChild5" presStyleCnt="0"/>
      <dgm:spPr/>
    </dgm:pt>
    <dgm:pt modelId="{2B3D8364-19EC-42A8-8BB0-DE20DF67D88B}" type="pres">
      <dgm:prSet presAssocID="{7E0700A9-3339-4054-B20C-6A83D591D1EA}" presName="Name37" presStyleLbl="parChTrans1D3" presStyleIdx="15" presStyleCnt="16"/>
      <dgm:spPr/>
    </dgm:pt>
    <dgm:pt modelId="{8999BC95-C68E-4A05-8175-4254D0A65295}" type="pres">
      <dgm:prSet presAssocID="{104464F0-F4B4-4E2C-95A8-66E4F109E497}" presName="hierRoot2" presStyleCnt="0">
        <dgm:presLayoutVars>
          <dgm:hierBranch val="init"/>
        </dgm:presLayoutVars>
      </dgm:prSet>
      <dgm:spPr/>
    </dgm:pt>
    <dgm:pt modelId="{E677576F-5942-47FD-AD95-E2F39183F7E8}" type="pres">
      <dgm:prSet presAssocID="{104464F0-F4B4-4E2C-95A8-66E4F109E497}" presName="rootComposite" presStyleCnt="0"/>
      <dgm:spPr/>
    </dgm:pt>
    <dgm:pt modelId="{E600959A-15AC-4E34-A96C-0BDFD3FECFF7}" type="pres">
      <dgm:prSet presAssocID="{104464F0-F4B4-4E2C-95A8-66E4F109E497}" presName="rootText" presStyleLbl="node3" presStyleIdx="15" presStyleCnt="16">
        <dgm:presLayoutVars>
          <dgm:chPref val="3"/>
        </dgm:presLayoutVars>
      </dgm:prSet>
      <dgm:spPr/>
    </dgm:pt>
    <dgm:pt modelId="{B095A842-7A8C-4B45-8DD0-42EF29EB24F3}" type="pres">
      <dgm:prSet presAssocID="{104464F0-F4B4-4E2C-95A8-66E4F109E497}" presName="rootConnector" presStyleLbl="node3" presStyleIdx="15" presStyleCnt="16"/>
      <dgm:spPr/>
    </dgm:pt>
    <dgm:pt modelId="{FAC9071D-2136-4D33-83DB-CB68B8AB7F5A}" type="pres">
      <dgm:prSet presAssocID="{104464F0-F4B4-4E2C-95A8-66E4F109E497}" presName="hierChild4" presStyleCnt="0"/>
      <dgm:spPr/>
    </dgm:pt>
    <dgm:pt modelId="{42FB522D-3C8F-4281-A7FE-098873355137}" type="pres">
      <dgm:prSet presAssocID="{104464F0-F4B4-4E2C-95A8-66E4F109E497}" presName="hierChild5" presStyleCnt="0"/>
      <dgm:spPr/>
    </dgm:pt>
    <dgm:pt modelId="{3660571C-8EB7-42A0-94B2-0989D9D9825C}" type="pres">
      <dgm:prSet presAssocID="{8A06C32D-7D61-480C-913C-C48482439D17}" presName="hierChild5" presStyleCnt="0"/>
      <dgm:spPr/>
    </dgm:pt>
    <dgm:pt modelId="{58416947-C588-40C4-86E0-B989AD8AA804}" type="pres">
      <dgm:prSet presAssocID="{302793BB-ECE6-47BB-822E-2689B7F38B27}" presName="hierChild3" presStyleCnt="0"/>
      <dgm:spPr/>
    </dgm:pt>
  </dgm:ptLst>
  <dgm:cxnLst>
    <dgm:cxn modelId="{B6A86C01-0D7A-427E-AE50-71CA720F68AA}" srcId="{A79404E1-76AC-4B5F-9DBE-F82CAA15AE72}" destId="{337CA853-97B6-4AB4-B312-104581904EF7}" srcOrd="0" destOrd="0" parTransId="{D8CCDA36-E80C-4A5D-81C7-3A54B90E51A6}" sibTransId="{14A3475E-92A4-4B38-B7C4-30D3852141B0}"/>
    <dgm:cxn modelId="{E813B302-7C74-40E2-9EDF-A435948E0C41}" srcId="{302793BB-ECE6-47BB-822E-2689B7F38B27}" destId="{9B2197D2-61E9-4C66-9F86-6E8D4E1E90E4}" srcOrd="5" destOrd="0" parTransId="{74CC3EB6-E433-4C1A-BA47-2803B401C3D8}" sibTransId="{302CBAC3-EF0D-42CC-8278-D6EC3D9F9702}"/>
    <dgm:cxn modelId="{76EB2803-2E11-438E-90F6-18FA4F51EBEF}" type="presOf" srcId="{AC0AB866-5946-420B-BBAA-752FB89D8D83}" destId="{D84BAC55-62F5-4A04-8CDE-5A1AB1A9908F}" srcOrd="1" destOrd="0" presId="urn:microsoft.com/office/officeart/2005/8/layout/orgChart1"/>
    <dgm:cxn modelId="{64BDEB05-5637-4FAB-9553-64B727D81C38}" srcId="{A125E374-FFF7-430E-87F9-AD90A066E084}" destId="{ACEC1658-6B46-4635-B1B2-9DE6DD80001B}" srcOrd="2" destOrd="0" parTransId="{5ACCC5BD-7EFB-44EF-8BFA-3A3F171A1AE6}" sibTransId="{DE60CE5E-A1C8-427D-AF36-C915C27C589E}"/>
    <dgm:cxn modelId="{8228ED08-050F-4C1C-8380-8B1DF994D2A5}" type="presOf" srcId="{F696444F-49DF-4830-8EAB-7CC92C62F84C}" destId="{E363A9C2-979B-42ED-B2B8-5856EEE1BE19}" srcOrd="0" destOrd="0" presId="urn:microsoft.com/office/officeart/2005/8/layout/orgChart1"/>
    <dgm:cxn modelId="{AD7F070C-AFF4-4C85-939C-571354F53EB8}" type="presOf" srcId="{4B739E26-FE47-4FE5-B534-728D0C176A85}" destId="{41273F26-6851-4A5C-A216-2591CDCFCCBD}" srcOrd="0" destOrd="0" presId="urn:microsoft.com/office/officeart/2005/8/layout/orgChart1"/>
    <dgm:cxn modelId="{4CAE850D-A3FF-46BA-937C-174AF19C1824}" type="presOf" srcId="{21F732CF-EA88-4703-9DC4-68BFACC4478F}" destId="{0A90B317-C2A3-4861-ABBA-3CF302BFE545}" srcOrd="0" destOrd="0" presId="urn:microsoft.com/office/officeart/2005/8/layout/orgChart1"/>
    <dgm:cxn modelId="{CBD63D0E-F127-494C-9627-86994B364D26}" type="presOf" srcId="{21F732CF-EA88-4703-9DC4-68BFACC4478F}" destId="{AB652070-3486-45FA-8006-C578E12A0931}" srcOrd="1" destOrd="0" presId="urn:microsoft.com/office/officeart/2005/8/layout/orgChart1"/>
    <dgm:cxn modelId="{BE32E610-73B6-42D8-B79B-4CCB0D768481}" type="presOf" srcId="{233D1B7D-3D72-4A62-827A-600A864E0B11}" destId="{7195CB35-77BF-440B-AB2A-37809B6A8CA7}" srcOrd="0" destOrd="0" presId="urn:microsoft.com/office/officeart/2005/8/layout/orgChart1"/>
    <dgm:cxn modelId="{B1BC3912-784D-4919-BA0A-C4E389512AF5}" type="presOf" srcId="{104464F0-F4B4-4E2C-95A8-66E4F109E497}" destId="{B095A842-7A8C-4B45-8DD0-42EF29EB24F3}" srcOrd="1" destOrd="0" presId="urn:microsoft.com/office/officeart/2005/8/layout/orgChart1"/>
    <dgm:cxn modelId="{DD18BA16-159A-4891-82E0-832810FFA745}" type="presOf" srcId="{A125E374-FFF7-430E-87F9-AD90A066E084}" destId="{9A410C5B-F778-4683-A09E-67277BEBBCE0}" srcOrd="0" destOrd="0" presId="urn:microsoft.com/office/officeart/2005/8/layout/orgChart1"/>
    <dgm:cxn modelId="{D537031D-4BE3-4BD6-B8B2-33BFAF6AAC09}" type="presOf" srcId="{337CA853-97B6-4AB4-B312-104581904EF7}" destId="{A2970832-3B3E-4A57-9365-77838AB505F0}" srcOrd="0" destOrd="0" presId="urn:microsoft.com/office/officeart/2005/8/layout/orgChart1"/>
    <dgm:cxn modelId="{17302F21-A4B8-45D3-B099-F74F56760857}" type="presOf" srcId="{9B2197D2-61E9-4C66-9F86-6E8D4E1E90E4}" destId="{1C05546A-EC97-4570-8B97-22E67EF2A611}" srcOrd="0" destOrd="0" presId="urn:microsoft.com/office/officeart/2005/8/layout/orgChart1"/>
    <dgm:cxn modelId="{20EBB923-6C60-4100-A470-626C4A936CB1}" type="presOf" srcId="{334DC6DB-3CB7-46AE-BFA1-2AFFC33C642D}" destId="{3F10349C-C134-4059-81B7-9E816ED4E404}" srcOrd="0" destOrd="0" presId="urn:microsoft.com/office/officeart/2005/8/layout/orgChart1"/>
    <dgm:cxn modelId="{10282124-88DD-4872-9A60-C0DD3F9D701A}" type="presOf" srcId="{3AC41D96-8FE3-4CF1-BBBD-4505AF52FBDE}" destId="{58F50B22-6ABD-4D0E-8945-EADC774F9D51}" srcOrd="0" destOrd="0" presId="urn:microsoft.com/office/officeart/2005/8/layout/orgChart1"/>
    <dgm:cxn modelId="{027F5824-ADA9-414C-BE07-E60353E13BE8}" srcId="{302793BB-ECE6-47BB-822E-2689B7F38B27}" destId="{BCDD0C6E-7E38-4326-92AD-64FB8A386D7D}" srcOrd="3" destOrd="0" parTransId="{832C6AB2-524A-4697-A2D5-A98C96C1C0D6}" sibTransId="{CF208A2D-420F-405C-9749-01908908C873}"/>
    <dgm:cxn modelId="{A975DA28-1391-409F-BC2F-B06289BB1C72}" srcId="{302793BB-ECE6-47BB-822E-2689B7F38B27}" destId="{8A06C32D-7D61-480C-913C-C48482439D17}" srcOrd="6" destOrd="0" parTransId="{3F595237-7ED6-4723-BD07-5643E5D1AA27}" sibTransId="{CB0D6EE4-43F3-4AD0-B5BC-F6DD7A79C4AD}"/>
    <dgm:cxn modelId="{2D7C932C-7E42-4767-A04E-BB71105AFF55}" type="presOf" srcId="{6CD09594-868F-4AEF-B50C-7A89EC593746}" destId="{828DB98C-C38F-4AA7-A46F-37F37AE327E9}" srcOrd="1" destOrd="0" presId="urn:microsoft.com/office/officeart/2005/8/layout/orgChart1"/>
    <dgm:cxn modelId="{6F8E5A2D-B600-4F0A-BDCE-94D7F2958201}" type="presOf" srcId="{D1493707-EB3F-42FE-9DC4-2D46CF885AF8}" destId="{944053AE-3F90-47DC-8180-CBBB472065B0}" srcOrd="0" destOrd="0" presId="urn:microsoft.com/office/officeart/2005/8/layout/orgChart1"/>
    <dgm:cxn modelId="{2199172E-FA42-40B0-9FC1-4E6E97FA0739}" type="presOf" srcId="{337CA853-97B6-4AB4-B312-104581904EF7}" destId="{10F4B8D1-116A-4B1F-AF75-824DC6AC66D0}" srcOrd="1" destOrd="0" presId="urn:microsoft.com/office/officeart/2005/8/layout/orgChart1"/>
    <dgm:cxn modelId="{4002A12E-C6CA-4CC4-B39D-3A3EBAE16F8E}" type="presOf" srcId="{5ABCB656-106F-48CE-A9F8-8718E7350682}" destId="{5B2C486A-843B-4AE8-82A2-69BC416E9588}" srcOrd="1" destOrd="0" presId="urn:microsoft.com/office/officeart/2005/8/layout/orgChart1"/>
    <dgm:cxn modelId="{20A53D30-B363-4FE3-980B-9EFE80A3363A}" type="presOf" srcId="{67E0D97D-1D2D-4F27-BDAB-4A8235BD3AF2}" destId="{BF5135E4-407A-49B4-8835-5D46B6BD4489}" srcOrd="0" destOrd="0" presId="urn:microsoft.com/office/officeart/2005/8/layout/orgChart1"/>
    <dgm:cxn modelId="{D175B631-C01A-4CDC-978D-A4568B596723}" type="presOf" srcId="{8A06C32D-7D61-480C-913C-C48482439D17}" destId="{30B65538-D120-4AD2-8CB6-BCDB952F6F3B}" srcOrd="0" destOrd="0" presId="urn:microsoft.com/office/officeart/2005/8/layout/orgChart1"/>
    <dgm:cxn modelId="{B0B96435-6436-41DD-B0FC-94AF86FAE754}" type="presOf" srcId="{74CC3EB6-E433-4C1A-BA47-2803B401C3D8}" destId="{F8E11814-9806-4BEC-A08B-558461EFABDC}" srcOrd="0" destOrd="0" presId="urn:microsoft.com/office/officeart/2005/8/layout/orgChart1"/>
    <dgm:cxn modelId="{DEB58C35-6B15-45C1-A7CC-5564883B0D62}" srcId="{BCDD0C6E-7E38-4326-92AD-64FB8A386D7D}" destId="{21F732CF-EA88-4703-9DC4-68BFACC4478F}" srcOrd="2" destOrd="0" parTransId="{CD6DBEB5-5921-4B4E-AB1E-2EA7F824E3E2}" sibTransId="{F64984F0-6668-4E0A-B258-FFBD103201A9}"/>
    <dgm:cxn modelId="{5B11EF39-25DF-4DD2-9EA6-2D8FDCE5F8B4}" type="presOf" srcId="{C1DC7E5E-A893-4754-AE8E-548CA14226CB}" destId="{95A298DD-C782-4DEB-A12D-E65F8D68CE50}" srcOrd="0" destOrd="0" presId="urn:microsoft.com/office/officeart/2005/8/layout/orgChart1"/>
    <dgm:cxn modelId="{F5221A3A-C870-4FEE-8C56-FCB4BF54E8D1}" type="presOf" srcId="{DD551A25-BA37-44D4-A64A-34868A150E90}" destId="{32AB010E-8C36-406E-A726-A7A8C184F9BC}" srcOrd="1" destOrd="0" presId="urn:microsoft.com/office/officeart/2005/8/layout/orgChart1"/>
    <dgm:cxn modelId="{143FC13B-F471-42DB-BF20-DBA6F67C3616}" type="presOf" srcId="{682654A3-A0C4-4595-80C0-BF46654108C0}" destId="{9A016C6A-E581-4B41-BAA4-48A0F3C98567}" srcOrd="1" destOrd="0" presId="urn:microsoft.com/office/officeart/2005/8/layout/orgChart1"/>
    <dgm:cxn modelId="{4F86EE3B-1ECE-465C-98BB-28E531173875}" type="presOf" srcId="{832C6AB2-524A-4697-A2D5-A98C96C1C0D6}" destId="{D9450F7D-6C9D-4844-9023-264787A3B04B}" srcOrd="0" destOrd="0" presId="urn:microsoft.com/office/officeart/2005/8/layout/orgChart1"/>
    <dgm:cxn modelId="{76BCFE3B-E718-4BE6-8C33-AB30FD2BCF42}" srcId="{6CD09594-868F-4AEF-B50C-7A89EC593746}" destId="{F9C40E91-041D-450A-8387-746A4345BCFF}" srcOrd="0" destOrd="0" parTransId="{67E0D97D-1D2D-4F27-BDAB-4A8235BD3AF2}" sibTransId="{E61EA8FC-A6B4-4111-86D4-F9066B1FD826}"/>
    <dgm:cxn modelId="{453BE25C-7516-461B-9DF9-ED3C73804E35}" type="presOf" srcId="{68F9D00C-6B5F-4FF6-B96E-8DEF18101F33}" destId="{AE85A437-CD0C-4D6C-9CAD-B72495262299}" srcOrd="1" destOrd="0" presId="urn:microsoft.com/office/officeart/2005/8/layout/orgChart1"/>
    <dgm:cxn modelId="{0E2F4E61-C05F-46A4-949D-684C5AA96814}" srcId="{302793BB-ECE6-47BB-822E-2689B7F38B27}" destId="{6CD09594-868F-4AEF-B50C-7A89EC593746}" srcOrd="4" destOrd="0" parTransId="{55FD9F63-36CD-4D72-9344-37E8CBC2AD04}" sibTransId="{90E86CCE-259E-45CA-B1B9-81E1D7BA2529}"/>
    <dgm:cxn modelId="{95B7B642-206E-4511-907A-12B85997737B}" type="presOf" srcId="{F45B76B9-7D69-4AB2-BFCF-4730D8E5AEE0}" destId="{4FFE9CF4-E539-4D11-B864-BFCE4647CC82}" srcOrd="0" destOrd="0" presId="urn:microsoft.com/office/officeart/2005/8/layout/orgChart1"/>
    <dgm:cxn modelId="{3FDFF462-8C2F-43EE-82F1-16684C9AE176}" srcId="{8A06C32D-7D61-480C-913C-C48482439D17}" destId="{C2E6AC82-8696-43AC-B82E-B4ED339B617F}" srcOrd="0" destOrd="0" parTransId="{F696444F-49DF-4830-8EAB-7CC92C62F84C}" sibTransId="{58D8BE8D-0F04-46BE-B173-BF2856934216}"/>
    <dgm:cxn modelId="{51334143-B14F-4143-B12A-B787FAD0342A}" type="presOf" srcId="{302793BB-ECE6-47BB-822E-2689B7F38B27}" destId="{9A898AC4-A643-44D8-BD40-20B0C6C1B4D4}" srcOrd="1" destOrd="0" presId="urn:microsoft.com/office/officeart/2005/8/layout/orgChart1"/>
    <dgm:cxn modelId="{DA7AE863-FB5F-4699-A94A-0C5423675B17}" type="presOf" srcId="{302793BB-ECE6-47BB-822E-2689B7F38B27}" destId="{BD06DE9E-C29F-42BC-9B7F-CAA8360AF27C}" srcOrd="0" destOrd="0" presId="urn:microsoft.com/office/officeart/2005/8/layout/orgChart1"/>
    <dgm:cxn modelId="{805A3A45-BAE7-4A22-A334-5C626EA00F3E}" srcId="{A79404E1-76AC-4B5F-9DBE-F82CAA15AE72}" destId="{376EA095-51F6-4974-BA9C-1E1D0B8BCEB6}" srcOrd="1" destOrd="0" parTransId="{7E6AA0A9-5C50-45E6-B629-45FD01797F32}" sibTransId="{E3907C3B-064C-4FD0-B5DC-27D9F372B2E8}"/>
    <dgm:cxn modelId="{1F3E9767-8A56-4B2C-9D66-C6AED8162952}" type="presOf" srcId="{7C76156E-14B4-4CEC-BBC3-64D0CDDCC05F}" destId="{2BD81860-8369-4AB9-BEC6-CBF5908ABFB0}" srcOrd="0" destOrd="0" presId="urn:microsoft.com/office/officeart/2005/8/layout/orgChart1"/>
    <dgm:cxn modelId="{5A31B06C-4D9B-4010-9200-A2A246842ADD}" type="presOf" srcId="{A79404E1-76AC-4B5F-9DBE-F82CAA15AE72}" destId="{13A46300-5A13-427F-BD5B-2C49ED6D2A33}" srcOrd="1" destOrd="0" presId="urn:microsoft.com/office/officeart/2005/8/layout/orgChart1"/>
    <dgm:cxn modelId="{4742E150-0840-416A-9D20-679B873D3864}" type="presOf" srcId="{3AC41D96-8FE3-4CF1-BBBD-4505AF52FBDE}" destId="{1330B1CC-08AC-442E-87F2-DF3A1F63FCC4}" srcOrd="1" destOrd="0" presId="urn:microsoft.com/office/officeart/2005/8/layout/orgChart1"/>
    <dgm:cxn modelId="{8ED44971-DC1D-4BD4-9F28-49689C6DA447}" type="presOf" srcId="{ACEC1658-6B46-4635-B1B2-9DE6DD80001B}" destId="{1473397D-F99A-4AD0-BB13-A13326FDC314}" srcOrd="1" destOrd="0" presId="urn:microsoft.com/office/officeart/2005/8/layout/orgChart1"/>
    <dgm:cxn modelId="{FD20DC51-3218-4556-9AC0-E2C85648C55C}" type="presOf" srcId="{9C70A154-D75E-4A7F-B558-BB2EFBAB2AED}" destId="{DDB40107-D564-4814-BB23-2D9394D8A71C}" srcOrd="0" destOrd="0" presId="urn:microsoft.com/office/officeart/2005/8/layout/orgChart1"/>
    <dgm:cxn modelId="{B835E873-1643-497B-88DE-5376F79CE412}" type="presOf" srcId="{2582BA07-8046-4B67-9800-C1D5D5708BDA}" destId="{783A9F33-23D0-4ED9-88A7-3D00DA12F236}" srcOrd="0" destOrd="0" presId="urn:microsoft.com/office/officeart/2005/8/layout/orgChart1"/>
    <dgm:cxn modelId="{77A60B56-DDF8-4F00-9643-17BF5400C49E}" type="presOf" srcId="{A79404E1-76AC-4B5F-9DBE-F82CAA15AE72}" destId="{1B387929-6660-4182-940A-533575E1F37B}" srcOrd="0" destOrd="0" presId="urn:microsoft.com/office/officeart/2005/8/layout/orgChart1"/>
    <dgm:cxn modelId="{20A06356-12B2-48FA-9853-6A26CDF6FE0A}" srcId="{8A06C32D-7D61-480C-913C-C48482439D17}" destId="{236DC2EE-555A-4374-92FF-5B9D5852D4EC}" srcOrd="1" destOrd="0" parTransId="{42A19B6B-D972-4EB6-878E-22D3F4F541E8}" sibTransId="{003F8BA3-9802-46BD-9AA4-84BD8EF6300D}"/>
    <dgm:cxn modelId="{C1BE7576-0072-46D9-813C-F7A3625BC0C9}" srcId="{A125E374-FFF7-430E-87F9-AD90A066E084}" destId="{D4DBA76E-802D-4734-AAB0-BE1EC43E94DF}" srcOrd="1" destOrd="0" parTransId="{F45B76B9-7D69-4AB2-BFCF-4730D8E5AEE0}" sibTransId="{C3A8584B-B0E5-47E5-B8B1-E71D7F2BFE2E}"/>
    <dgm:cxn modelId="{CCB9D97A-4CB1-4023-BF0E-99707457AB40}" type="presOf" srcId="{D4DBA76E-802D-4734-AAB0-BE1EC43E94DF}" destId="{B63802CD-B2C7-4BD2-8B9A-01DFE8284905}" srcOrd="1" destOrd="0" presId="urn:microsoft.com/office/officeart/2005/8/layout/orgChart1"/>
    <dgm:cxn modelId="{20B15F7B-62AA-4A26-ABCB-5C147F850CF1}" srcId="{334DC6DB-3CB7-46AE-BFA1-2AFFC33C642D}" destId="{302793BB-ECE6-47BB-822E-2689B7F38B27}" srcOrd="0" destOrd="0" parTransId="{8360A5CD-EE6D-4B86-B632-2AD1C8AA7A4C}" sibTransId="{12D9D02E-F467-441A-A26B-D3BAC7DA9237}"/>
    <dgm:cxn modelId="{FC73727D-99E6-4B15-B850-C096D984CC05}" srcId="{DD551A25-BA37-44D4-A64A-34868A150E90}" destId="{3AC41D96-8FE3-4CF1-BBBD-4505AF52FBDE}" srcOrd="1" destOrd="0" parTransId="{4B739E26-FE47-4FE5-B534-728D0C176A85}" sibTransId="{5EA833CE-8CF5-4118-A56A-5C6A5A81DF53}"/>
    <dgm:cxn modelId="{F948207E-C647-4F95-9DA7-8EE3AACA7E11}" srcId="{302793BB-ECE6-47BB-822E-2689B7F38B27}" destId="{DD551A25-BA37-44D4-A64A-34868A150E90}" srcOrd="1" destOrd="0" parTransId="{2582BA07-8046-4B67-9800-C1D5D5708BDA}" sibTransId="{6F9D6E43-1231-4B62-8A35-D9D2FA659C1F}"/>
    <dgm:cxn modelId="{185E7B7E-C085-491A-9E2F-2854B687C971}" type="presOf" srcId="{31911F32-85F8-42A2-8B8B-22F2D3746998}" destId="{52EC8513-90DF-430A-A3DC-898F23E95705}" srcOrd="0" destOrd="0" presId="urn:microsoft.com/office/officeart/2005/8/layout/orgChart1"/>
    <dgm:cxn modelId="{DE06EA80-0654-4FAE-8B48-8C03506BCD63}" type="presOf" srcId="{376EA095-51F6-4974-BA9C-1E1D0B8BCEB6}" destId="{B2AB14CB-E6DD-4018-B011-F755BE8B2099}" srcOrd="0" destOrd="0" presId="urn:microsoft.com/office/officeart/2005/8/layout/orgChart1"/>
    <dgm:cxn modelId="{05B77384-3FBF-4946-A1B2-D16BADC21C24}" type="presOf" srcId="{AC0AB866-5946-420B-BBAA-752FB89D8D83}" destId="{3EAD4F0A-BE43-4C43-BC93-1F0538ED5DE4}" srcOrd="0" destOrd="0" presId="urn:microsoft.com/office/officeart/2005/8/layout/orgChart1"/>
    <dgm:cxn modelId="{5831A584-3DD6-4F66-A6D1-AF1F8CF05A60}" type="presOf" srcId="{3F595237-7ED6-4723-BD07-5643E5D1AA27}" destId="{ED9524A2-1516-4C53-AF49-A84386F7DD4C}" srcOrd="0" destOrd="0" presId="urn:microsoft.com/office/officeart/2005/8/layout/orgChart1"/>
    <dgm:cxn modelId="{A2B3BE87-7079-4850-8900-07BCB7799C0C}" srcId="{DD551A25-BA37-44D4-A64A-34868A150E90}" destId="{5ABCB656-106F-48CE-A9F8-8718E7350682}" srcOrd="0" destOrd="0" parTransId="{233D1B7D-3D72-4A62-827A-600A864E0B11}" sibTransId="{24DFB768-7E33-49AF-840F-D92988DCBF0C}"/>
    <dgm:cxn modelId="{11E28E88-6891-47B9-B996-60AEFD1EC6D5}" type="presOf" srcId="{8A06C32D-7D61-480C-913C-C48482439D17}" destId="{0229FA24-67DD-4B4E-A26F-F764AB5052F6}" srcOrd="1" destOrd="0" presId="urn:microsoft.com/office/officeart/2005/8/layout/orgChart1"/>
    <dgm:cxn modelId="{644AF88A-C794-4755-9704-61B501EA3ABC}" type="presOf" srcId="{D0431499-B7EB-4E87-88FB-FD3F104FC9C2}" destId="{ACC01EF2-D985-46CF-BC7A-5A3D740D1827}" srcOrd="0" destOrd="0" presId="urn:microsoft.com/office/officeart/2005/8/layout/orgChart1"/>
    <dgm:cxn modelId="{0843B68D-A180-4E9D-BAAE-3928B96C8BAE}" type="presOf" srcId="{C2E6AC82-8696-43AC-B82E-B4ED339B617F}" destId="{AC794B03-7197-4868-84AF-A704D38DDE92}" srcOrd="0" destOrd="0" presId="urn:microsoft.com/office/officeart/2005/8/layout/orgChart1"/>
    <dgm:cxn modelId="{671BE18D-5B2B-4936-B7BD-5DBDAA202092}" type="presOf" srcId="{5ACCC5BD-7EFB-44EF-8BFA-3A3F171A1AE6}" destId="{2E12EFE2-31F1-46A1-B17E-58F6DABADEC4}" srcOrd="0" destOrd="0" presId="urn:microsoft.com/office/officeart/2005/8/layout/orgChart1"/>
    <dgm:cxn modelId="{D6D4738F-6BE8-4702-86BB-58A253EA0111}" type="presOf" srcId="{7E6AA0A9-5C50-45E6-B629-45FD01797F32}" destId="{BCC9732D-2DBA-40EB-882A-BC628F2946D1}" srcOrd="0" destOrd="0" presId="urn:microsoft.com/office/officeart/2005/8/layout/orgChart1"/>
    <dgm:cxn modelId="{679EEC94-0705-4BB9-AED3-A76FB2347590}" type="presOf" srcId="{D1493707-EB3F-42FE-9DC4-2D46CF885AF8}" destId="{EA307131-86A7-4905-84E7-1B02FDF1C28E}" srcOrd="1" destOrd="0" presId="urn:microsoft.com/office/officeart/2005/8/layout/orgChart1"/>
    <dgm:cxn modelId="{9EC82095-EAE1-4C9F-8EEB-D5A66F14A16B}" type="presOf" srcId="{9B2197D2-61E9-4C66-9F86-6E8D4E1E90E4}" destId="{384E8989-3ADA-48CA-8926-96616ECA69D0}" srcOrd="1" destOrd="0" presId="urn:microsoft.com/office/officeart/2005/8/layout/orgChart1"/>
    <dgm:cxn modelId="{C7895E96-AE49-4559-8595-A67189311E48}" type="presOf" srcId="{F9C40E91-041D-450A-8387-746A4345BCFF}" destId="{9752C728-0E58-4BFB-9822-102906C299A0}" srcOrd="1" destOrd="0" presId="urn:microsoft.com/office/officeart/2005/8/layout/orgChart1"/>
    <dgm:cxn modelId="{373D6897-E2E1-4C28-B64B-E017ABED7343}" type="presOf" srcId="{68F9D00C-6B5F-4FF6-B96E-8DEF18101F33}" destId="{C5C094F3-A8CD-495F-835E-B5FAC9A1B352}" srcOrd="0" destOrd="0" presId="urn:microsoft.com/office/officeart/2005/8/layout/orgChart1"/>
    <dgm:cxn modelId="{C56A3798-CED2-4148-A58A-278A9C7B700F}" type="presOf" srcId="{376EA095-51F6-4974-BA9C-1E1D0B8BCEB6}" destId="{D2825AA4-F93F-4B70-B4EA-25E64730FE5B}" srcOrd="1" destOrd="0" presId="urn:microsoft.com/office/officeart/2005/8/layout/orgChart1"/>
    <dgm:cxn modelId="{A4A00A99-86C0-4564-B3D3-E289F59BDBC4}" type="presOf" srcId="{CD6DBEB5-5921-4B4E-AB1E-2EA7F824E3E2}" destId="{EC521415-4675-4A03-8545-8BF51BD18AA8}" srcOrd="0" destOrd="0" presId="urn:microsoft.com/office/officeart/2005/8/layout/orgChart1"/>
    <dgm:cxn modelId="{15C3259C-5026-43DF-9337-7025245AFA73}" type="presOf" srcId="{C1DC7E5E-A893-4754-AE8E-548CA14226CB}" destId="{1B963187-950C-4706-87DA-487F1CB25B48}" srcOrd="1" destOrd="0" presId="urn:microsoft.com/office/officeart/2005/8/layout/orgChart1"/>
    <dgm:cxn modelId="{6E24519E-1081-4212-B8AC-A21728957CE1}" srcId="{BCDD0C6E-7E38-4326-92AD-64FB8A386D7D}" destId="{682654A3-A0C4-4595-80C0-BF46654108C0}" srcOrd="0" destOrd="0" parTransId="{9F72C538-B632-44DF-95A6-B014007F6CB6}" sibTransId="{6ED7F45C-0022-4897-82A5-A7A351DCC36C}"/>
    <dgm:cxn modelId="{9F2D0AA5-49CC-4E02-8911-A450AFB268E5}" type="presOf" srcId="{55FD9F63-36CD-4D72-9344-37E8CBC2AD04}" destId="{8187A69A-F38C-4E61-A72F-C2FDF3961FC9}" srcOrd="0" destOrd="0" presId="urn:microsoft.com/office/officeart/2005/8/layout/orgChart1"/>
    <dgm:cxn modelId="{A9F094AA-382D-48A9-9C68-74A98E66A703}" srcId="{302793BB-ECE6-47BB-822E-2689B7F38B27}" destId="{A125E374-FFF7-430E-87F9-AD90A066E084}" srcOrd="2" destOrd="0" parTransId="{15204056-60F6-495A-A037-B7CD82302A12}" sibTransId="{490004FC-92A1-4DC9-AC95-64F441551CD1}"/>
    <dgm:cxn modelId="{0BF04CAD-FE86-4A76-A8E4-8A67A3374649}" type="presOf" srcId="{D4DBA76E-802D-4734-AAB0-BE1EC43E94DF}" destId="{66BB493E-7CC3-4A4F-8E80-E1CFD491B1D4}" srcOrd="0" destOrd="0" presId="urn:microsoft.com/office/officeart/2005/8/layout/orgChart1"/>
    <dgm:cxn modelId="{978686AD-ABAE-483E-AE38-017315674B27}" type="presOf" srcId="{236DC2EE-555A-4374-92FF-5B9D5852D4EC}" destId="{96BF3F03-825F-415A-AC87-7E6403FF1EC3}" srcOrd="0" destOrd="0" presId="urn:microsoft.com/office/officeart/2005/8/layout/orgChart1"/>
    <dgm:cxn modelId="{1F87A5AE-217F-49D1-89E4-86C9285B02FE}" type="presOf" srcId="{15204056-60F6-495A-A037-B7CD82302A12}" destId="{D2717331-2462-4795-B651-26C6BD0DC052}" srcOrd="0" destOrd="0" presId="urn:microsoft.com/office/officeart/2005/8/layout/orgChart1"/>
    <dgm:cxn modelId="{A10C72AF-9765-4FF0-B4C7-4BB66677B5DC}" type="presOf" srcId="{5ABCB656-106F-48CE-A9F8-8718E7350682}" destId="{0C7BA1F9-990A-4E10-93AE-906D9B8FC0B9}" srcOrd="0" destOrd="0" presId="urn:microsoft.com/office/officeart/2005/8/layout/orgChart1"/>
    <dgm:cxn modelId="{45878EB0-F2D6-4553-96AC-C61568E8B625}" srcId="{A125E374-FFF7-430E-87F9-AD90A066E084}" destId="{D1493707-EB3F-42FE-9DC4-2D46CF885AF8}" srcOrd="0" destOrd="0" parTransId="{7C76156E-14B4-4CEC-BBC3-64D0CDDCC05F}" sibTransId="{F9BC48F6-2F4A-46CE-86B2-B0D029B54AE9}"/>
    <dgm:cxn modelId="{59C4D0B8-7507-4B51-BFBF-655F235F7373}" type="presOf" srcId="{BCDD0C6E-7E38-4326-92AD-64FB8A386D7D}" destId="{A5D602A5-8C38-4785-B615-89DCC20AA32B}" srcOrd="0" destOrd="0" presId="urn:microsoft.com/office/officeart/2005/8/layout/orgChart1"/>
    <dgm:cxn modelId="{B4D994BA-D7D1-47E0-97AC-6F273CA6F1C5}" type="presOf" srcId="{A125E374-FFF7-430E-87F9-AD90A066E084}" destId="{E4F0FC0B-F8EA-46B4-B22B-CFD95B078CC4}" srcOrd="1" destOrd="0" presId="urn:microsoft.com/office/officeart/2005/8/layout/orgChart1"/>
    <dgm:cxn modelId="{EE0D74C3-1DE0-40C1-AC8B-568F185C8AAE}" srcId="{302793BB-ECE6-47BB-822E-2689B7F38B27}" destId="{A79404E1-76AC-4B5F-9DBE-F82CAA15AE72}" srcOrd="0" destOrd="0" parTransId="{31911F32-85F8-42A2-8B8B-22F2D3746998}" sibTransId="{6A3A86F8-1F23-4435-91CE-DE95109F27AC}"/>
    <dgm:cxn modelId="{4B142ED1-7DD5-44B5-A155-86A107F42E97}" srcId="{DD551A25-BA37-44D4-A64A-34868A150E90}" destId="{C1DC7E5E-A893-4754-AE8E-548CA14226CB}" srcOrd="2" destOrd="0" parTransId="{9C70A154-D75E-4A7F-B558-BB2EFBAB2AED}" sibTransId="{CAE44B54-A51A-4E90-9CD2-8D3F9C1BDFF6}"/>
    <dgm:cxn modelId="{7B20B8D2-923C-4494-BEDA-838E4DC43041}" type="presOf" srcId="{104464F0-F4B4-4E2C-95A8-66E4F109E497}" destId="{E600959A-15AC-4E34-A96C-0BDFD3FECFF7}" srcOrd="0" destOrd="0" presId="urn:microsoft.com/office/officeart/2005/8/layout/orgChart1"/>
    <dgm:cxn modelId="{26A81ED3-9F5B-4F1D-A4A6-B588973E424C}" type="presOf" srcId="{BCDD0C6E-7E38-4326-92AD-64FB8A386D7D}" destId="{F6CC6404-B821-4B12-9E3E-1DBAE58F0A02}" srcOrd="1" destOrd="0" presId="urn:microsoft.com/office/officeart/2005/8/layout/orgChart1"/>
    <dgm:cxn modelId="{9FE154D4-9B81-4D06-833A-07CB727A8DDC}" type="presOf" srcId="{C2E6AC82-8696-43AC-B82E-B4ED339B617F}" destId="{FCEFF31C-E9E2-4E59-80A9-70D682F5781B}" srcOrd="1" destOrd="0" presId="urn:microsoft.com/office/officeart/2005/8/layout/orgChart1"/>
    <dgm:cxn modelId="{971560D5-5362-48D7-A668-7564DFC264C9}" type="presOf" srcId="{ACEC1658-6B46-4635-B1B2-9DE6DD80001B}" destId="{544C46D3-3A77-4238-B867-32FA73D98DCE}" srcOrd="0" destOrd="0" presId="urn:microsoft.com/office/officeart/2005/8/layout/orgChart1"/>
    <dgm:cxn modelId="{648755D5-E8B4-420B-9CCF-EC92CF9A4A9C}" type="presOf" srcId="{9F72C538-B632-44DF-95A6-B014007F6CB6}" destId="{30FE1C39-D563-4FB1-BEB7-AAC12372686F}" srcOrd="0" destOrd="0" presId="urn:microsoft.com/office/officeart/2005/8/layout/orgChart1"/>
    <dgm:cxn modelId="{249E2AD7-725B-42F3-A2DF-D7ADED132651}" type="presOf" srcId="{DD551A25-BA37-44D4-A64A-34868A150E90}" destId="{C3112C98-4337-4149-9127-14E775CCA0E0}" srcOrd="0" destOrd="0" presId="urn:microsoft.com/office/officeart/2005/8/layout/orgChart1"/>
    <dgm:cxn modelId="{A5D265DA-F35A-45B9-8383-DBD3017A4DA5}" srcId="{8A06C32D-7D61-480C-913C-C48482439D17}" destId="{104464F0-F4B4-4E2C-95A8-66E4F109E497}" srcOrd="2" destOrd="0" parTransId="{7E0700A9-3339-4054-B20C-6A83D591D1EA}" sibTransId="{88D23AF1-CB4F-4DB6-AF00-D02AD7266E98}"/>
    <dgm:cxn modelId="{DCE0DAE0-F4CF-4BA9-9D7B-6C9414C9EA79}" type="presOf" srcId="{A4335DD2-D7EA-4990-9DB7-96CCEDFFF55F}" destId="{324FAB33-ADB3-4D6C-A734-E52FBE08AC42}" srcOrd="0" destOrd="0" presId="urn:microsoft.com/office/officeart/2005/8/layout/orgChart1"/>
    <dgm:cxn modelId="{31040AE5-F41E-4225-A75A-0E8320EE9B21}" type="presOf" srcId="{42A19B6B-D972-4EB6-878E-22D3F4F541E8}" destId="{4732A8CE-BDF6-44E7-9749-B086669ECC08}" srcOrd="0" destOrd="0" presId="urn:microsoft.com/office/officeart/2005/8/layout/orgChart1"/>
    <dgm:cxn modelId="{201AE8EA-0627-46E7-AE7F-475657F3C53C}" type="presOf" srcId="{682654A3-A0C4-4595-80C0-BF46654108C0}" destId="{82BA1602-844D-4960-93B8-80A6A5129B32}" srcOrd="0" destOrd="0" presId="urn:microsoft.com/office/officeart/2005/8/layout/orgChart1"/>
    <dgm:cxn modelId="{45E84CEF-C8C3-40B7-8805-243E39DB8A54}" type="presOf" srcId="{236DC2EE-555A-4374-92FF-5B9D5852D4EC}" destId="{16FF3A26-D940-4A78-9848-6347422B42FA}" srcOrd="1" destOrd="0" presId="urn:microsoft.com/office/officeart/2005/8/layout/orgChart1"/>
    <dgm:cxn modelId="{1AC4D1F1-82FC-4AC6-87D2-B90DBDD19D75}" srcId="{9B2197D2-61E9-4C66-9F86-6E8D4E1E90E4}" destId="{AC0AB866-5946-420B-BBAA-752FB89D8D83}" srcOrd="0" destOrd="0" parTransId="{A4335DD2-D7EA-4990-9DB7-96CCEDFFF55F}" sibTransId="{320453DB-9D76-4716-B07E-986FEC676CBD}"/>
    <dgm:cxn modelId="{FA6918F2-E9DA-494F-8984-4FAEEDFFD654}" type="presOf" srcId="{6CD09594-868F-4AEF-B50C-7A89EC593746}" destId="{6335DDE4-2C4A-4AE8-8E83-2537FFBE18C6}" srcOrd="0" destOrd="0" presId="urn:microsoft.com/office/officeart/2005/8/layout/orgChart1"/>
    <dgm:cxn modelId="{0F1A84F3-EBBB-4DB8-860A-6D4073F156A1}" type="presOf" srcId="{7E0700A9-3339-4054-B20C-6A83D591D1EA}" destId="{2B3D8364-19EC-42A8-8BB0-DE20DF67D88B}" srcOrd="0" destOrd="0" presId="urn:microsoft.com/office/officeart/2005/8/layout/orgChart1"/>
    <dgm:cxn modelId="{FAED74F9-1B1A-4444-BF59-3B15B2D21BE1}" type="presOf" srcId="{F9C40E91-041D-450A-8387-746A4345BCFF}" destId="{B7D419D3-E0D0-452B-A937-011D2AD59120}" srcOrd="0" destOrd="0" presId="urn:microsoft.com/office/officeart/2005/8/layout/orgChart1"/>
    <dgm:cxn modelId="{8AC6BFFA-66F1-4223-BDE7-CE66D92A26BE}" type="presOf" srcId="{D8CCDA36-E80C-4A5D-81C7-3A54B90E51A6}" destId="{1B47F011-26AC-471D-A092-CA5B7D434C35}" srcOrd="0" destOrd="0" presId="urn:microsoft.com/office/officeart/2005/8/layout/orgChart1"/>
    <dgm:cxn modelId="{ECBCB3FF-3F31-4FE8-8702-82E0A1B9F603}" srcId="{BCDD0C6E-7E38-4326-92AD-64FB8A386D7D}" destId="{68F9D00C-6B5F-4FF6-B96E-8DEF18101F33}" srcOrd="1" destOrd="0" parTransId="{D0431499-B7EB-4E87-88FB-FD3F104FC9C2}" sibTransId="{FC1439A9-D3BB-4A21-8467-80639590589C}"/>
    <dgm:cxn modelId="{451C0D6A-640F-4E3B-AE36-45A10C1DA605}" type="presParOf" srcId="{3F10349C-C134-4059-81B7-9E816ED4E404}" destId="{DEF28065-37CE-41F2-B9CB-8208E75F0F3E}" srcOrd="0" destOrd="0" presId="urn:microsoft.com/office/officeart/2005/8/layout/orgChart1"/>
    <dgm:cxn modelId="{6C14AC1F-7956-41E1-BD97-85E278C1DEC7}" type="presParOf" srcId="{DEF28065-37CE-41F2-B9CB-8208E75F0F3E}" destId="{ED5473BF-C1B2-47FC-B214-2B2DC176177D}" srcOrd="0" destOrd="0" presId="urn:microsoft.com/office/officeart/2005/8/layout/orgChart1"/>
    <dgm:cxn modelId="{1C5FD8C7-3EAF-4978-8356-9F4DBC7CAAB7}" type="presParOf" srcId="{ED5473BF-C1B2-47FC-B214-2B2DC176177D}" destId="{BD06DE9E-C29F-42BC-9B7F-CAA8360AF27C}" srcOrd="0" destOrd="0" presId="urn:microsoft.com/office/officeart/2005/8/layout/orgChart1"/>
    <dgm:cxn modelId="{40804657-1EFC-4F35-BDFE-481D8C367332}" type="presParOf" srcId="{ED5473BF-C1B2-47FC-B214-2B2DC176177D}" destId="{9A898AC4-A643-44D8-BD40-20B0C6C1B4D4}" srcOrd="1" destOrd="0" presId="urn:microsoft.com/office/officeart/2005/8/layout/orgChart1"/>
    <dgm:cxn modelId="{972AAAF0-8BEB-45E8-9F4C-086FE253E299}" type="presParOf" srcId="{DEF28065-37CE-41F2-B9CB-8208E75F0F3E}" destId="{9B102F94-8F35-4CF2-89D6-126D7DCC125E}" srcOrd="1" destOrd="0" presId="urn:microsoft.com/office/officeart/2005/8/layout/orgChart1"/>
    <dgm:cxn modelId="{04EC5619-CD85-4DDF-A510-90582B3AC892}" type="presParOf" srcId="{9B102F94-8F35-4CF2-89D6-126D7DCC125E}" destId="{52EC8513-90DF-430A-A3DC-898F23E95705}" srcOrd="0" destOrd="0" presId="urn:microsoft.com/office/officeart/2005/8/layout/orgChart1"/>
    <dgm:cxn modelId="{7965C14C-4C0F-4266-A42B-9220AB4830DE}" type="presParOf" srcId="{9B102F94-8F35-4CF2-89D6-126D7DCC125E}" destId="{C832463A-65C8-4138-B40E-E7B92FEAEA4F}" srcOrd="1" destOrd="0" presId="urn:microsoft.com/office/officeart/2005/8/layout/orgChart1"/>
    <dgm:cxn modelId="{4BE03EB9-556B-49F2-AC6E-B40F812E75D8}" type="presParOf" srcId="{C832463A-65C8-4138-B40E-E7B92FEAEA4F}" destId="{3AECDB98-E668-4425-95F8-CD91BA3A1234}" srcOrd="0" destOrd="0" presId="urn:microsoft.com/office/officeart/2005/8/layout/orgChart1"/>
    <dgm:cxn modelId="{209E1F57-5703-4297-A946-0EAD924BBA88}" type="presParOf" srcId="{3AECDB98-E668-4425-95F8-CD91BA3A1234}" destId="{1B387929-6660-4182-940A-533575E1F37B}" srcOrd="0" destOrd="0" presId="urn:microsoft.com/office/officeart/2005/8/layout/orgChart1"/>
    <dgm:cxn modelId="{60E5786F-8CF8-42E3-9E77-FECD27407E11}" type="presParOf" srcId="{3AECDB98-E668-4425-95F8-CD91BA3A1234}" destId="{13A46300-5A13-427F-BD5B-2C49ED6D2A33}" srcOrd="1" destOrd="0" presId="urn:microsoft.com/office/officeart/2005/8/layout/orgChart1"/>
    <dgm:cxn modelId="{48FB1266-97F9-4E2D-9C6C-94CD3399C6A9}" type="presParOf" srcId="{C832463A-65C8-4138-B40E-E7B92FEAEA4F}" destId="{5823C54A-87FD-4097-9806-7D66254A43DD}" srcOrd="1" destOrd="0" presId="urn:microsoft.com/office/officeart/2005/8/layout/orgChart1"/>
    <dgm:cxn modelId="{411F14DE-B46D-4909-A191-B8BAA7CB85EB}" type="presParOf" srcId="{5823C54A-87FD-4097-9806-7D66254A43DD}" destId="{1B47F011-26AC-471D-A092-CA5B7D434C35}" srcOrd="0" destOrd="0" presId="urn:microsoft.com/office/officeart/2005/8/layout/orgChart1"/>
    <dgm:cxn modelId="{D6E13981-FC88-48C2-8BA6-CD89B2635629}" type="presParOf" srcId="{5823C54A-87FD-4097-9806-7D66254A43DD}" destId="{CEF93EB6-33C9-41D6-848E-869DC9265DED}" srcOrd="1" destOrd="0" presId="urn:microsoft.com/office/officeart/2005/8/layout/orgChart1"/>
    <dgm:cxn modelId="{989B8F6F-4132-4981-83C8-CE9EA5C37D40}" type="presParOf" srcId="{CEF93EB6-33C9-41D6-848E-869DC9265DED}" destId="{05CFA3E5-0B45-4EE9-86AA-ECA3120F191F}" srcOrd="0" destOrd="0" presId="urn:microsoft.com/office/officeart/2005/8/layout/orgChart1"/>
    <dgm:cxn modelId="{A18945A0-E50A-49D8-B32A-57AC362C1368}" type="presParOf" srcId="{05CFA3E5-0B45-4EE9-86AA-ECA3120F191F}" destId="{A2970832-3B3E-4A57-9365-77838AB505F0}" srcOrd="0" destOrd="0" presId="urn:microsoft.com/office/officeart/2005/8/layout/orgChart1"/>
    <dgm:cxn modelId="{8964B067-D713-456D-9B50-D7AABD62BF60}" type="presParOf" srcId="{05CFA3E5-0B45-4EE9-86AA-ECA3120F191F}" destId="{10F4B8D1-116A-4B1F-AF75-824DC6AC66D0}" srcOrd="1" destOrd="0" presId="urn:microsoft.com/office/officeart/2005/8/layout/orgChart1"/>
    <dgm:cxn modelId="{5D62DC4C-D26E-4011-8A2F-F2645CDCCBB1}" type="presParOf" srcId="{CEF93EB6-33C9-41D6-848E-869DC9265DED}" destId="{7FBC2A8B-634D-4928-9CCB-519144E2E4FE}" srcOrd="1" destOrd="0" presId="urn:microsoft.com/office/officeart/2005/8/layout/orgChart1"/>
    <dgm:cxn modelId="{8E070A6E-7228-4CED-9627-4EA3F9D987B2}" type="presParOf" srcId="{CEF93EB6-33C9-41D6-848E-869DC9265DED}" destId="{8E8765CC-4ADC-420B-9C3C-067ED18CED23}" srcOrd="2" destOrd="0" presId="urn:microsoft.com/office/officeart/2005/8/layout/orgChart1"/>
    <dgm:cxn modelId="{37106464-33C9-40C7-BA63-CF6FAC8553CF}" type="presParOf" srcId="{5823C54A-87FD-4097-9806-7D66254A43DD}" destId="{BCC9732D-2DBA-40EB-882A-BC628F2946D1}" srcOrd="2" destOrd="0" presId="urn:microsoft.com/office/officeart/2005/8/layout/orgChart1"/>
    <dgm:cxn modelId="{C879B290-A4B7-409A-B5FB-4F63FE394D29}" type="presParOf" srcId="{5823C54A-87FD-4097-9806-7D66254A43DD}" destId="{85C8F313-092D-4DFD-A4CF-45E8ACA76399}" srcOrd="3" destOrd="0" presId="urn:microsoft.com/office/officeart/2005/8/layout/orgChart1"/>
    <dgm:cxn modelId="{F74DA74F-CFD3-4D00-B816-87A211B0CB3C}" type="presParOf" srcId="{85C8F313-092D-4DFD-A4CF-45E8ACA76399}" destId="{D49BE530-8135-4081-BE52-6DF9AC46D223}" srcOrd="0" destOrd="0" presId="urn:microsoft.com/office/officeart/2005/8/layout/orgChart1"/>
    <dgm:cxn modelId="{AE927B71-C8CB-4115-8CE5-B9E1AE0DD1DF}" type="presParOf" srcId="{D49BE530-8135-4081-BE52-6DF9AC46D223}" destId="{B2AB14CB-E6DD-4018-B011-F755BE8B2099}" srcOrd="0" destOrd="0" presId="urn:microsoft.com/office/officeart/2005/8/layout/orgChart1"/>
    <dgm:cxn modelId="{7C8A0AC8-1313-448E-96AC-982D1208F7F2}" type="presParOf" srcId="{D49BE530-8135-4081-BE52-6DF9AC46D223}" destId="{D2825AA4-F93F-4B70-B4EA-25E64730FE5B}" srcOrd="1" destOrd="0" presId="urn:microsoft.com/office/officeart/2005/8/layout/orgChart1"/>
    <dgm:cxn modelId="{B435E166-9E15-410E-AF4C-6C190E1BAAE7}" type="presParOf" srcId="{85C8F313-092D-4DFD-A4CF-45E8ACA76399}" destId="{6636E9FC-504A-43CB-9780-49D7A1A687EB}" srcOrd="1" destOrd="0" presId="urn:microsoft.com/office/officeart/2005/8/layout/orgChart1"/>
    <dgm:cxn modelId="{DD70375C-5EF6-4527-9BF2-22F2D7040F43}" type="presParOf" srcId="{85C8F313-092D-4DFD-A4CF-45E8ACA76399}" destId="{C606D410-4611-4F3C-9BEB-1741D05B5A0E}" srcOrd="2" destOrd="0" presId="urn:microsoft.com/office/officeart/2005/8/layout/orgChart1"/>
    <dgm:cxn modelId="{D30D9595-872A-428C-9949-28E8AD718604}" type="presParOf" srcId="{C832463A-65C8-4138-B40E-E7B92FEAEA4F}" destId="{96970BBC-04DE-4130-A688-0B0EF42FF9CE}" srcOrd="2" destOrd="0" presId="urn:microsoft.com/office/officeart/2005/8/layout/orgChart1"/>
    <dgm:cxn modelId="{F9203BB3-E162-4AEF-882B-78065D7907B5}" type="presParOf" srcId="{9B102F94-8F35-4CF2-89D6-126D7DCC125E}" destId="{783A9F33-23D0-4ED9-88A7-3D00DA12F236}" srcOrd="2" destOrd="0" presId="urn:microsoft.com/office/officeart/2005/8/layout/orgChart1"/>
    <dgm:cxn modelId="{3235F193-F0CD-4B19-B2E4-ABADA0F66314}" type="presParOf" srcId="{9B102F94-8F35-4CF2-89D6-126D7DCC125E}" destId="{EB12C0B6-144C-4534-8F9E-FB4646F040DA}" srcOrd="3" destOrd="0" presId="urn:microsoft.com/office/officeart/2005/8/layout/orgChart1"/>
    <dgm:cxn modelId="{3446249E-015A-40ED-A4ED-31FBA4A7A156}" type="presParOf" srcId="{EB12C0B6-144C-4534-8F9E-FB4646F040DA}" destId="{ADF8992B-2C4C-4245-B699-E51BD841704F}" srcOrd="0" destOrd="0" presId="urn:microsoft.com/office/officeart/2005/8/layout/orgChart1"/>
    <dgm:cxn modelId="{A6C9F14A-C8F0-46D6-9168-5ED3D69A80BF}" type="presParOf" srcId="{ADF8992B-2C4C-4245-B699-E51BD841704F}" destId="{C3112C98-4337-4149-9127-14E775CCA0E0}" srcOrd="0" destOrd="0" presId="urn:microsoft.com/office/officeart/2005/8/layout/orgChart1"/>
    <dgm:cxn modelId="{A2AEE3A6-E196-4FC4-93CB-64C9CEC0AC07}" type="presParOf" srcId="{ADF8992B-2C4C-4245-B699-E51BD841704F}" destId="{32AB010E-8C36-406E-A726-A7A8C184F9BC}" srcOrd="1" destOrd="0" presId="urn:microsoft.com/office/officeart/2005/8/layout/orgChart1"/>
    <dgm:cxn modelId="{1B0B8BBA-B0AD-4DD5-B9D4-12A0A9723DC4}" type="presParOf" srcId="{EB12C0B6-144C-4534-8F9E-FB4646F040DA}" destId="{805D0140-F510-47A5-AA0C-5210CBA8C98B}" srcOrd="1" destOrd="0" presId="urn:microsoft.com/office/officeart/2005/8/layout/orgChart1"/>
    <dgm:cxn modelId="{9A2D7646-6BF7-4F93-A257-0EFD2231075A}" type="presParOf" srcId="{805D0140-F510-47A5-AA0C-5210CBA8C98B}" destId="{7195CB35-77BF-440B-AB2A-37809B6A8CA7}" srcOrd="0" destOrd="0" presId="urn:microsoft.com/office/officeart/2005/8/layout/orgChart1"/>
    <dgm:cxn modelId="{64E4CAFB-FDC7-4159-87BF-BC5CBFD5D747}" type="presParOf" srcId="{805D0140-F510-47A5-AA0C-5210CBA8C98B}" destId="{518EE633-D259-4198-8764-72DC72B94647}" srcOrd="1" destOrd="0" presId="urn:microsoft.com/office/officeart/2005/8/layout/orgChart1"/>
    <dgm:cxn modelId="{9F77EC0F-81AD-4360-9628-EF97556AC40F}" type="presParOf" srcId="{518EE633-D259-4198-8764-72DC72B94647}" destId="{C9C59B0E-9F30-4008-B770-B7149ADE6816}" srcOrd="0" destOrd="0" presId="urn:microsoft.com/office/officeart/2005/8/layout/orgChart1"/>
    <dgm:cxn modelId="{70F345B0-26A8-4031-8E0E-B0432460045A}" type="presParOf" srcId="{C9C59B0E-9F30-4008-B770-B7149ADE6816}" destId="{0C7BA1F9-990A-4E10-93AE-906D9B8FC0B9}" srcOrd="0" destOrd="0" presId="urn:microsoft.com/office/officeart/2005/8/layout/orgChart1"/>
    <dgm:cxn modelId="{7812D371-AF4C-4C22-AFAF-B5B39C7C6B9C}" type="presParOf" srcId="{C9C59B0E-9F30-4008-B770-B7149ADE6816}" destId="{5B2C486A-843B-4AE8-82A2-69BC416E9588}" srcOrd="1" destOrd="0" presId="urn:microsoft.com/office/officeart/2005/8/layout/orgChart1"/>
    <dgm:cxn modelId="{E0E3FC8A-20C0-4B4D-AD5B-3CF27D7283AA}" type="presParOf" srcId="{518EE633-D259-4198-8764-72DC72B94647}" destId="{25DEF5E4-7C14-41BF-83D6-02E4D4105535}" srcOrd="1" destOrd="0" presId="urn:microsoft.com/office/officeart/2005/8/layout/orgChart1"/>
    <dgm:cxn modelId="{D87299A1-153D-43FE-BF0E-7C72042B1AA7}" type="presParOf" srcId="{518EE633-D259-4198-8764-72DC72B94647}" destId="{38CFA29A-C028-4515-A336-9E8BCFAC7F8E}" srcOrd="2" destOrd="0" presId="urn:microsoft.com/office/officeart/2005/8/layout/orgChart1"/>
    <dgm:cxn modelId="{25B5430A-2E4B-46ED-966F-27B27387D229}" type="presParOf" srcId="{805D0140-F510-47A5-AA0C-5210CBA8C98B}" destId="{41273F26-6851-4A5C-A216-2591CDCFCCBD}" srcOrd="2" destOrd="0" presId="urn:microsoft.com/office/officeart/2005/8/layout/orgChart1"/>
    <dgm:cxn modelId="{573AD20A-55A1-4861-A16E-89709D2CD436}" type="presParOf" srcId="{805D0140-F510-47A5-AA0C-5210CBA8C98B}" destId="{0A89E072-776A-4E35-993D-D9ECD6A883B2}" srcOrd="3" destOrd="0" presId="urn:microsoft.com/office/officeart/2005/8/layout/orgChart1"/>
    <dgm:cxn modelId="{DB31FAC9-808B-4AA0-BFD3-C06AFDB1AB36}" type="presParOf" srcId="{0A89E072-776A-4E35-993D-D9ECD6A883B2}" destId="{6553120A-C54A-4D18-A817-13902588C4C7}" srcOrd="0" destOrd="0" presId="urn:microsoft.com/office/officeart/2005/8/layout/orgChart1"/>
    <dgm:cxn modelId="{2A8C4EE4-3B9D-4859-82BA-36F5A0940FA0}" type="presParOf" srcId="{6553120A-C54A-4D18-A817-13902588C4C7}" destId="{58F50B22-6ABD-4D0E-8945-EADC774F9D51}" srcOrd="0" destOrd="0" presId="urn:microsoft.com/office/officeart/2005/8/layout/orgChart1"/>
    <dgm:cxn modelId="{9F103662-B3FA-4185-A347-E346D3972577}" type="presParOf" srcId="{6553120A-C54A-4D18-A817-13902588C4C7}" destId="{1330B1CC-08AC-442E-87F2-DF3A1F63FCC4}" srcOrd="1" destOrd="0" presId="urn:microsoft.com/office/officeart/2005/8/layout/orgChart1"/>
    <dgm:cxn modelId="{97D3CBAC-CD99-45E8-A653-CAD087470130}" type="presParOf" srcId="{0A89E072-776A-4E35-993D-D9ECD6A883B2}" destId="{C4FFB527-67ED-4C16-82F9-D6418F8097A0}" srcOrd="1" destOrd="0" presId="urn:microsoft.com/office/officeart/2005/8/layout/orgChart1"/>
    <dgm:cxn modelId="{0C831D12-D378-4B2B-B530-E924945722D1}" type="presParOf" srcId="{0A89E072-776A-4E35-993D-D9ECD6A883B2}" destId="{2D4B5CE7-ED28-431C-86B2-689532E9CBEE}" srcOrd="2" destOrd="0" presId="urn:microsoft.com/office/officeart/2005/8/layout/orgChart1"/>
    <dgm:cxn modelId="{4C7CEC76-1D43-45BB-963F-F9FBB240D2E2}" type="presParOf" srcId="{805D0140-F510-47A5-AA0C-5210CBA8C98B}" destId="{DDB40107-D564-4814-BB23-2D9394D8A71C}" srcOrd="4" destOrd="0" presId="urn:microsoft.com/office/officeart/2005/8/layout/orgChart1"/>
    <dgm:cxn modelId="{5CC820CB-4DD8-47D4-BA43-36998FDCAFFD}" type="presParOf" srcId="{805D0140-F510-47A5-AA0C-5210CBA8C98B}" destId="{A14987D5-5472-4BDE-B53C-CEDCFE856EED}" srcOrd="5" destOrd="0" presId="urn:microsoft.com/office/officeart/2005/8/layout/orgChart1"/>
    <dgm:cxn modelId="{85E46D5F-3705-4741-962B-902656CED3F4}" type="presParOf" srcId="{A14987D5-5472-4BDE-B53C-CEDCFE856EED}" destId="{857232ED-80B5-4A71-BFA5-149AB6AB7E39}" srcOrd="0" destOrd="0" presId="urn:microsoft.com/office/officeart/2005/8/layout/orgChart1"/>
    <dgm:cxn modelId="{038466C4-9670-424A-BA8C-0AAAF104F8EE}" type="presParOf" srcId="{857232ED-80B5-4A71-BFA5-149AB6AB7E39}" destId="{95A298DD-C782-4DEB-A12D-E65F8D68CE50}" srcOrd="0" destOrd="0" presId="urn:microsoft.com/office/officeart/2005/8/layout/orgChart1"/>
    <dgm:cxn modelId="{0DDC35DD-725B-4CC6-B76D-424FB3068A94}" type="presParOf" srcId="{857232ED-80B5-4A71-BFA5-149AB6AB7E39}" destId="{1B963187-950C-4706-87DA-487F1CB25B48}" srcOrd="1" destOrd="0" presId="urn:microsoft.com/office/officeart/2005/8/layout/orgChart1"/>
    <dgm:cxn modelId="{4B0500E2-4B50-4D06-8CD8-8F6C6481C754}" type="presParOf" srcId="{A14987D5-5472-4BDE-B53C-CEDCFE856EED}" destId="{B04D92A5-C47A-46A1-9DF5-A073A7A4E05D}" srcOrd="1" destOrd="0" presId="urn:microsoft.com/office/officeart/2005/8/layout/orgChart1"/>
    <dgm:cxn modelId="{D86FE03A-7E84-4F2D-9CCE-01EB1BB9DC6E}" type="presParOf" srcId="{A14987D5-5472-4BDE-B53C-CEDCFE856EED}" destId="{51D63955-E399-483D-B29F-4D731A6AFFCC}" srcOrd="2" destOrd="0" presId="urn:microsoft.com/office/officeart/2005/8/layout/orgChart1"/>
    <dgm:cxn modelId="{90A7125F-8FF3-450C-A519-CE4574740019}" type="presParOf" srcId="{EB12C0B6-144C-4534-8F9E-FB4646F040DA}" destId="{ADE2D44A-DE33-45EC-8B90-8B8E0EBBDFD4}" srcOrd="2" destOrd="0" presId="urn:microsoft.com/office/officeart/2005/8/layout/orgChart1"/>
    <dgm:cxn modelId="{3C3C84AB-D77D-4FAB-9EAA-6EF4233D28EA}" type="presParOf" srcId="{9B102F94-8F35-4CF2-89D6-126D7DCC125E}" destId="{D2717331-2462-4795-B651-26C6BD0DC052}" srcOrd="4" destOrd="0" presId="urn:microsoft.com/office/officeart/2005/8/layout/orgChart1"/>
    <dgm:cxn modelId="{FA513430-20AA-415E-899E-A4C91679B874}" type="presParOf" srcId="{9B102F94-8F35-4CF2-89D6-126D7DCC125E}" destId="{A9EDB5B4-E2B2-4C4C-BFA3-B5E4B9BD3250}" srcOrd="5" destOrd="0" presId="urn:microsoft.com/office/officeart/2005/8/layout/orgChart1"/>
    <dgm:cxn modelId="{10F1F771-5507-4660-AD6F-2809E6D2F19C}" type="presParOf" srcId="{A9EDB5B4-E2B2-4C4C-BFA3-B5E4B9BD3250}" destId="{EC74D85F-E371-4CC3-B916-F80FDBFE1265}" srcOrd="0" destOrd="0" presId="urn:microsoft.com/office/officeart/2005/8/layout/orgChart1"/>
    <dgm:cxn modelId="{063DA865-B6B9-4E94-AF77-7CD0722F09CC}" type="presParOf" srcId="{EC74D85F-E371-4CC3-B916-F80FDBFE1265}" destId="{9A410C5B-F778-4683-A09E-67277BEBBCE0}" srcOrd="0" destOrd="0" presId="urn:microsoft.com/office/officeart/2005/8/layout/orgChart1"/>
    <dgm:cxn modelId="{C02D34F3-8B82-4B66-9959-A26C0C0D194E}" type="presParOf" srcId="{EC74D85F-E371-4CC3-B916-F80FDBFE1265}" destId="{E4F0FC0B-F8EA-46B4-B22B-CFD95B078CC4}" srcOrd="1" destOrd="0" presId="urn:microsoft.com/office/officeart/2005/8/layout/orgChart1"/>
    <dgm:cxn modelId="{DEE41D07-1BA6-44AB-96EE-3F2C9231CABB}" type="presParOf" srcId="{A9EDB5B4-E2B2-4C4C-BFA3-B5E4B9BD3250}" destId="{44A7DC98-9796-4030-87CB-8FF1CD4BDBC6}" srcOrd="1" destOrd="0" presId="urn:microsoft.com/office/officeart/2005/8/layout/orgChart1"/>
    <dgm:cxn modelId="{110AF987-F5EB-46AD-8A85-2AC0C9D0E6BF}" type="presParOf" srcId="{44A7DC98-9796-4030-87CB-8FF1CD4BDBC6}" destId="{2BD81860-8369-4AB9-BEC6-CBF5908ABFB0}" srcOrd="0" destOrd="0" presId="urn:microsoft.com/office/officeart/2005/8/layout/orgChart1"/>
    <dgm:cxn modelId="{C14E00A8-A1B8-458C-A1C3-FD4270B94BD8}" type="presParOf" srcId="{44A7DC98-9796-4030-87CB-8FF1CD4BDBC6}" destId="{355B9C01-FD8E-4EA1-8E97-E7E53203FF18}" srcOrd="1" destOrd="0" presId="urn:microsoft.com/office/officeart/2005/8/layout/orgChart1"/>
    <dgm:cxn modelId="{D2FC6384-3663-4E33-B3A4-CEE702D82ED4}" type="presParOf" srcId="{355B9C01-FD8E-4EA1-8E97-E7E53203FF18}" destId="{FC195E1E-3D15-4BAB-930A-93E78E7253C1}" srcOrd="0" destOrd="0" presId="urn:microsoft.com/office/officeart/2005/8/layout/orgChart1"/>
    <dgm:cxn modelId="{7F900270-2212-4FD5-B27B-A7A23A122B93}" type="presParOf" srcId="{FC195E1E-3D15-4BAB-930A-93E78E7253C1}" destId="{944053AE-3F90-47DC-8180-CBBB472065B0}" srcOrd="0" destOrd="0" presId="urn:microsoft.com/office/officeart/2005/8/layout/orgChart1"/>
    <dgm:cxn modelId="{1B165A2D-430D-4BDA-9F8D-7FD24ABE02C3}" type="presParOf" srcId="{FC195E1E-3D15-4BAB-930A-93E78E7253C1}" destId="{EA307131-86A7-4905-84E7-1B02FDF1C28E}" srcOrd="1" destOrd="0" presId="urn:microsoft.com/office/officeart/2005/8/layout/orgChart1"/>
    <dgm:cxn modelId="{59E76094-F75A-4A27-AA53-05C30806214E}" type="presParOf" srcId="{355B9C01-FD8E-4EA1-8E97-E7E53203FF18}" destId="{9E600C9D-EC6E-466C-817A-F2C4B7C4AB1B}" srcOrd="1" destOrd="0" presId="urn:microsoft.com/office/officeart/2005/8/layout/orgChart1"/>
    <dgm:cxn modelId="{E555D63A-348A-4B52-8D0F-08B35E807C1B}" type="presParOf" srcId="{355B9C01-FD8E-4EA1-8E97-E7E53203FF18}" destId="{A3612A66-6498-475E-9840-BCF13AA3ACAA}" srcOrd="2" destOrd="0" presId="urn:microsoft.com/office/officeart/2005/8/layout/orgChart1"/>
    <dgm:cxn modelId="{1764B3FD-A3A6-4979-BA01-6807E96F3CF5}" type="presParOf" srcId="{44A7DC98-9796-4030-87CB-8FF1CD4BDBC6}" destId="{4FFE9CF4-E539-4D11-B864-BFCE4647CC82}" srcOrd="2" destOrd="0" presId="urn:microsoft.com/office/officeart/2005/8/layout/orgChart1"/>
    <dgm:cxn modelId="{5285AE0B-A068-47B3-A465-2363A6B609F6}" type="presParOf" srcId="{44A7DC98-9796-4030-87CB-8FF1CD4BDBC6}" destId="{22B25FB8-F08D-4D0D-BA09-D2003C7AA59A}" srcOrd="3" destOrd="0" presId="urn:microsoft.com/office/officeart/2005/8/layout/orgChart1"/>
    <dgm:cxn modelId="{CAEFC0F3-CA9E-47F1-AE36-7187240EEBBC}" type="presParOf" srcId="{22B25FB8-F08D-4D0D-BA09-D2003C7AA59A}" destId="{A37EA5FD-72EB-4D1B-8A71-313463C7B215}" srcOrd="0" destOrd="0" presId="urn:microsoft.com/office/officeart/2005/8/layout/orgChart1"/>
    <dgm:cxn modelId="{619F21DA-48B4-4163-935E-81E3CB997552}" type="presParOf" srcId="{A37EA5FD-72EB-4D1B-8A71-313463C7B215}" destId="{66BB493E-7CC3-4A4F-8E80-E1CFD491B1D4}" srcOrd="0" destOrd="0" presId="urn:microsoft.com/office/officeart/2005/8/layout/orgChart1"/>
    <dgm:cxn modelId="{71DA4E7B-7AA9-4BF6-91D6-52DDB0D78B2C}" type="presParOf" srcId="{A37EA5FD-72EB-4D1B-8A71-313463C7B215}" destId="{B63802CD-B2C7-4BD2-8B9A-01DFE8284905}" srcOrd="1" destOrd="0" presId="urn:microsoft.com/office/officeart/2005/8/layout/orgChart1"/>
    <dgm:cxn modelId="{A3A0D5FE-FCF0-45BC-BDA9-9FBDEAB139CA}" type="presParOf" srcId="{22B25FB8-F08D-4D0D-BA09-D2003C7AA59A}" destId="{57CEF308-FBBC-417E-A74A-AF0E3B50730E}" srcOrd="1" destOrd="0" presId="urn:microsoft.com/office/officeart/2005/8/layout/orgChart1"/>
    <dgm:cxn modelId="{E8EED9D2-0BA8-4EB0-89FC-9D77A864AA75}" type="presParOf" srcId="{22B25FB8-F08D-4D0D-BA09-D2003C7AA59A}" destId="{5680691B-4CA0-491F-8B9E-42EE7260ADE8}" srcOrd="2" destOrd="0" presId="urn:microsoft.com/office/officeart/2005/8/layout/orgChart1"/>
    <dgm:cxn modelId="{A2AE27AF-52D1-48F1-8C74-67AD09DCA33D}" type="presParOf" srcId="{44A7DC98-9796-4030-87CB-8FF1CD4BDBC6}" destId="{2E12EFE2-31F1-46A1-B17E-58F6DABADEC4}" srcOrd="4" destOrd="0" presId="urn:microsoft.com/office/officeart/2005/8/layout/orgChart1"/>
    <dgm:cxn modelId="{B04742A9-4686-4453-9F8C-E3DE89886183}" type="presParOf" srcId="{44A7DC98-9796-4030-87CB-8FF1CD4BDBC6}" destId="{13DCF485-5A8C-4DD3-9350-B5D13F1F4C2D}" srcOrd="5" destOrd="0" presId="urn:microsoft.com/office/officeart/2005/8/layout/orgChart1"/>
    <dgm:cxn modelId="{D2191B1F-3C10-42CC-B29E-2B8A2545EF09}" type="presParOf" srcId="{13DCF485-5A8C-4DD3-9350-B5D13F1F4C2D}" destId="{76FDA4D5-C111-4141-82C2-07283FF3B3B5}" srcOrd="0" destOrd="0" presId="urn:microsoft.com/office/officeart/2005/8/layout/orgChart1"/>
    <dgm:cxn modelId="{0B7456ED-553C-4ABB-A7A4-B290329E0A43}" type="presParOf" srcId="{76FDA4D5-C111-4141-82C2-07283FF3B3B5}" destId="{544C46D3-3A77-4238-B867-32FA73D98DCE}" srcOrd="0" destOrd="0" presId="urn:microsoft.com/office/officeart/2005/8/layout/orgChart1"/>
    <dgm:cxn modelId="{46620DC0-5C9C-4E29-B61B-EF180D8FA857}" type="presParOf" srcId="{76FDA4D5-C111-4141-82C2-07283FF3B3B5}" destId="{1473397D-F99A-4AD0-BB13-A13326FDC314}" srcOrd="1" destOrd="0" presId="urn:microsoft.com/office/officeart/2005/8/layout/orgChart1"/>
    <dgm:cxn modelId="{812408F0-F7C5-4911-A64D-4C2FCE84F74B}" type="presParOf" srcId="{13DCF485-5A8C-4DD3-9350-B5D13F1F4C2D}" destId="{429CBAFD-A009-4421-AA6A-86C9A1BBB5F8}" srcOrd="1" destOrd="0" presId="urn:microsoft.com/office/officeart/2005/8/layout/orgChart1"/>
    <dgm:cxn modelId="{15230BED-47D3-4186-B278-EC71449BBE1C}" type="presParOf" srcId="{13DCF485-5A8C-4DD3-9350-B5D13F1F4C2D}" destId="{0385E1AA-2F97-4F1E-BD59-E6C76FFD1090}" srcOrd="2" destOrd="0" presId="urn:microsoft.com/office/officeart/2005/8/layout/orgChart1"/>
    <dgm:cxn modelId="{06D524FD-D659-4BF0-AEAE-68CFBEB90139}" type="presParOf" srcId="{A9EDB5B4-E2B2-4C4C-BFA3-B5E4B9BD3250}" destId="{3C6C46DF-0C4E-4E8C-9B63-CB1B49474677}" srcOrd="2" destOrd="0" presId="urn:microsoft.com/office/officeart/2005/8/layout/orgChart1"/>
    <dgm:cxn modelId="{DB75425F-1F17-46F8-A380-E8C379598E88}" type="presParOf" srcId="{9B102F94-8F35-4CF2-89D6-126D7DCC125E}" destId="{D9450F7D-6C9D-4844-9023-264787A3B04B}" srcOrd="6" destOrd="0" presId="urn:microsoft.com/office/officeart/2005/8/layout/orgChart1"/>
    <dgm:cxn modelId="{A37195D0-4920-48A9-86C3-DAFF8D07CF42}" type="presParOf" srcId="{9B102F94-8F35-4CF2-89D6-126D7DCC125E}" destId="{0B674D54-3EE3-4A4C-ACD8-5CA4B89C2F32}" srcOrd="7" destOrd="0" presId="urn:microsoft.com/office/officeart/2005/8/layout/orgChart1"/>
    <dgm:cxn modelId="{7D6D1DC7-BB94-4F9F-AA4B-ACC01EA2780B}" type="presParOf" srcId="{0B674D54-3EE3-4A4C-ACD8-5CA4B89C2F32}" destId="{41F6064C-B60D-419E-82F1-392B242A2B7D}" srcOrd="0" destOrd="0" presId="urn:microsoft.com/office/officeart/2005/8/layout/orgChart1"/>
    <dgm:cxn modelId="{58BDFDFA-3A52-4259-A9E9-97FF119A4CEB}" type="presParOf" srcId="{41F6064C-B60D-419E-82F1-392B242A2B7D}" destId="{A5D602A5-8C38-4785-B615-89DCC20AA32B}" srcOrd="0" destOrd="0" presId="urn:microsoft.com/office/officeart/2005/8/layout/orgChart1"/>
    <dgm:cxn modelId="{66C60E30-B6E3-452E-ADC1-4FB9E17E709D}" type="presParOf" srcId="{41F6064C-B60D-419E-82F1-392B242A2B7D}" destId="{F6CC6404-B821-4B12-9E3E-1DBAE58F0A02}" srcOrd="1" destOrd="0" presId="urn:microsoft.com/office/officeart/2005/8/layout/orgChart1"/>
    <dgm:cxn modelId="{134E3648-3522-4D56-8095-7D5243D6FB22}" type="presParOf" srcId="{0B674D54-3EE3-4A4C-ACD8-5CA4B89C2F32}" destId="{C4971148-15F3-4BB5-ACE1-3F8EE85A2EC3}" srcOrd="1" destOrd="0" presId="urn:microsoft.com/office/officeart/2005/8/layout/orgChart1"/>
    <dgm:cxn modelId="{D2B3C60E-5520-472D-AE5D-C7A575BFFBE6}" type="presParOf" srcId="{C4971148-15F3-4BB5-ACE1-3F8EE85A2EC3}" destId="{30FE1C39-D563-4FB1-BEB7-AAC12372686F}" srcOrd="0" destOrd="0" presId="urn:microsoft.com/office/officeart/2005/8/layout/orgChart1"/>
    <dgm:cxn modelId="{16922644-3ED8-43A0-924F-B2BF0CADECFC}" type="presParOf" srcId="{C4971148-15F3-4BB5-ACE1-3F8EE85A2EC3}" destId="{618B1A48-6E02-40C7-A009-D68180173CA5}" srcOrd="1" destOrd="0" presId="urn:microsoft.com/office/officeart/2005/8/layout/orgChart1"/>
    <dgm:cxn modelId="{039289E0-DC70-4E54-89E1-135CCA783DAD}" type="presParOf" srcId="{618B1A48-6E02-40C7-A009-D68180173CA5}" destId="{4798BE50-0BF9-4746-87C4-700C9D89F427}" srcOrd="0" destOrd="0" presId="urn:microsoft.com/office/officeart/2005/8/layout/orgChart1"/>
    <dgm:cxn modelId="{428A132D-1C99-43DF-A7D1-5920CA8A36B8}" type="presParOf" srcId="{4798BE50-0BF9-4746-87C4-700C9D89F427}" destId="{82BA1602-844D-4960-93B8-80A6A5129B32}" srcOrd="0" destOrd="0" presId="urn:microsoft.com/office/officeart/2005/8/layout/orgChart1"/>
    <dgm:cxn modelId="{71A8B75A-C01E-4401-9975-FB9B708B96BF}" type="presParOf" srcId="{4798BE50-0BF9-4746-87C4-700C9D89F427}" destId="{9A016C6A-E581-4B41-BAA4-48A0F3C98567}" srcOrd="1" destOrd="0" presId="urn:microsoft.com/office/officeart/2005/8/layout/orgChart1"/>
    <dgm:cxn modelId="{3CDC5FE7-1AC8-45A7-99A8-959D50FC9C6F}" type="presParOf" srcId="{618B1A48-6E02-40C7-A009-D68180173CA5}" destId="{AE4A4CBC-906B-4CF8-B131-AF7848BCD643}" srcOrd="1" destOrd="0" presId="urn:microsoft.com/office/officeart/2005/8/layout/orgChart1"/>
    <dgm:cxn modelId="{EC66147B-E107-4173-BA4C-174A0CC44CC5}" type="presParOf" srcId="{618B1A48-6E02-40C7-A009-D68180173CA5}" destId="{7A2F11C9-5B77-46F7-819E-ADFE83DFAF10}" srcOrd="2" destOrd="0" presId="urn:microsoft.com/office/officeart/2005/8/layout/orgChart1"/>
    <dgm:cxn modelId="{EB080B10-A854-4CD8-8C35-2D5264349371}" type="presParOf" srcId="{C4971148-15F3-4BB5-ACE1-3F8EE85A2EC3}" destId="{ACC01EF2-D985-46CF-BC7A-5A3D740D1827}" srcOrd="2" destOrd="0" presId="urn:microsoft.com/office/officeart/2005/8/layout/orgChart1"/>
    <dgm:cxn modelId="{25B86D35-66FC-492D-B3D5-5E96200C0561}" type="presParOf" srcId="{C4971148-15F3-4BB5-ACE1-3F8EE85A2EC3}" destId="{018958EB-A549-4D58-B68B-44CD242DFF78}" srcOrd="3" destOrd="0" presId="urn:microsoft.com/office/officeart/2005/8/layout/orgChart1"/>
    <dgm:cxn modelId="{FABBD5F0-7E0E-414C-A0B3-C9C005C304E5}" type="presParOf" srcId="{018958EB-A549-4D58-B68B-44CD242DFF78}" destId="{F5C71DCE-E3F2-4A6B-9E8B-D76E0D43B1DE}" srcOrd="0" destOrd="0" presId="urn:microsoft.com/office/officeart/2005/8/layout/orgChart1"/>
    <dgm:cxn modelId="{30B1BE45-8159-489E-BD6E-F50D688AF8C1}" type="presParOf" srcId="{F5C71DCE-E3F2-4A6B-9E8B-D76E0D43B1DE}" destId="{C5C094F3-A8CD-495F-835E-B5FAC9A1B352}" srcOrd="0" destOrd="0" presId="urn:microsoft.com/office/officeart/2005/8/layout/orgChart1"/>
    <dgm:cxn modelId="{96473CA4-3EAC-41BF-8A69-B4AF3E09F6A8}" type="presParOf" srcId="{F5C71DCE-E3F2-4A6B-9E8B-D76E0D43B1DE}" destId="{AE85A437-CD0C-4D6C-9CAD-B72495262299}" srcOrd="1" destOrd="0" presId="urn:microsoft.com/office/officeart/2005/8/layout/orgChart1"/>
    <dgm:cxn modelId="{F5F427E8-9D43-4CDF-AC9E-3F9B52720A47}" type="presParOf" srcId="{018958EB-A549-4D58-B68B-44CD242DFF78}" destId="{F928DCAB-B52E-4A33-B633-B615EA629902}" srcOrd="1" destOrd="0" presId="urn:microsoft.com/office/officeart/2005/8/layout/orgChart1"/>
    <dgm:cxn modelId="{1595838C-2FC2-4B07-9D01-99B9873F5AA2}" type="presParOf" srcId="{018958EB-A549-4D58-B68B-44CD242DFF78}" destId="{0D2BF941-1D3B-4A26-ABA7-3AA880CAB8A1}" srcOrd="2" destOrd="0" presId="urn:microsoft.com/office/officeart/2005/8/layout/orgChart1"/>
    <dgm:cxn modelId="{56C10212-1C8A-44F9-9E60-22D3C7588BAB}" type="presParOf" srcId="{C4971148-15F3-4BB5-ACE1-3F8EE85A2EC3}" destId="{EC521415-4675-4A03-8545-8BF51BD18AA8}" srcOrd="4" destOrd="0" presId="urn:microsoft.com/office/officeart/2005/8/layout/orgChart1"/>
    <dgm:cxn modelId="{81AC385C-8045-451E-80A9-AC9A04A502CB}" type="presParOf" srcId="{C4971148-15F3-4BB5-ACE1-3F8EE85A2EC3}" destId="{9826F55E-706F-483A-95CA-E98CB9977E4E}" srcOrd="5" destOrd="0" presId="urn:microsoft.com/office/officeart/2005/8/layout/orgChart1"/>
    <dgm:cxn modelId="{485DB7A8-F876-4CE3-9817-EA72A95360BA}" type="presParOf" srcId="{9826F55E-706F-483A-95CA-E98CB9977E4E}" destId="{59C093BE-5399-4B3D-B15E-3629154EFB4E}" srcOrd="0" destOrd="0" presId="urn:microsoft.com/office/officeart/2005/8/layout/orgChart1"/>
    <dgm:cxn modelId="{21A7F1D3-5EFC-4B97-A886-4A23D900F014}" type="presParOf" srcId="{59C093BE-5399-4B3D-B15E-3629154EFB4E}" destId="{0A90B317-C2A3-4861-ABBA-3CF302BFE545}" srcOrd="0" destOrd="0" presId="urn:microsoft.com/office/officeart/2005/8/layout/orgChart1"/>
    <dgm:cxn modelId="{DC5263A5-4A56-4263-8577-F4B20960FEAB}" type="presParOf" srcId="{59C093BE-5399-4B3D-B15E-3629154EFB4E}" destId="{AB652070-3486-45FA-8006-C578E12A0931}" srcOrd="1" destOrd="0" presId="urn:microsoft.com/office/officeart/2005/8/layout/orgChart1"/>
    <dgm:cxn modelId="{475E7EC9-081F-4B3A-8F55-BB6A13D6379C}" type="presParOf" srcId="{9826F55E-706F-483A-95CA-E98CB9977E4E}" destId="{00B3A203-3991-4004-B071-E128C757B963}" srcOrd="1" destOrd="0" presId="urn:microsoft.com/office/officeart/2005/8/layout/orgChart1"/>
    <dgm:cxn modelId="{19EEAA23-FF57-4B6B-940C-EE500ADCBD1D}" type="presParOf" srcId="{9826F55E-706F-483A-95CA-E98CB9977E4E}" destId="{6891E718-F1BF-4B10-A751-2D9F6FE650BD}" srcOrd="2" destOrd="0" presId="urn:microsoft.com/office/officeart/2005/8/layout/orgChart1"/>
    <dgm:cxn modelId="{5FD60B00-B8B1-4AF3-BA99-91EA0F355B64}" type="presParOf" srcId="{0B674D54-3EE3-4A4C-ACD8-5CA4B89C2F32}" destId="{B140F02F-90FD-4910-A313-9BD8346DD90C}" srcOrd="2" destOrd="0" presId="urn:microsoft.com/office/officeart/2005/8/layout/orgChart1"/>
    <dgm:cxn modelId="{A82FB0DC-1414-43A2-8FA2-B70E6A5BC3CC}" type="presParOf" srcId="{9B102F94-8F35-4CF2-89D6-126D7DCC125E}" destId="{8187A69A-F38C-4E61-A72F-C2FDF3961FC9}" srcOrd="8" destOrd="0" presId="urn:microsoft.com/office/officeart/2005/8/layout/orgChart1"/>
    <dgm:cxn modelId="{DC250C64-A5CE-4B9C-9243-6B1DB8F3745D}" type="presParOf" srcId="{9B102F94-8F35-4CF2-89D6-126D7DCC125E}" destId="{098EA894-00D7-4C8F-A396-B6160AAF9A8E}" srcOrd="9" destOrd="0" presId="urn:microsoft.com/office/officeart/2005/8/layout/orgChart1"/>
    <dgm:cxn modelId="{CE56D1AF-0270-472E-897E-CADC9A418E40}" type="presParOf" srcId="{098EA894-00D7-4C8F-A396-B6160AAF9A8E}" destId="{08E3DEEF-5F8A-4B1E-ADCA-AE5B4C297CE1}" srcOrd="0" destOrd="0" presId="urn:microsoft.com/office/officeart/2005/8/layout/orgChart1"/>
    <dgm:cxn modelId="{7C246A3E-8635-459E-9E23-A7DE43A548AC}" type="presParOf" srcId="{08E3DEEF-5F8A-4B1E-ADCA-AE5B4C297CE1}" destId="{6335DDE4-2C4A-4AE8-8E83-2537FFBE18C6}" srcOrd="0" destOrd="0" presId="urn:microsoft.com/office/officeart/2005/8/layout/orgChart1"/>
    <dgm:cxn modelId="{78CF91F2-FC2F-436D-9C18-26543517CC89}" type="presParOf" srcId="{08E3DEEF-5F8A-4B1E-ADCA-AE5B4C297CE1}" destId="{828DB98C-C38F-4AA7-A46F-37F37AE327E9}" srcOrd="1" destOrd="0" presId="urn:microsoft.com/office/officeart/2005/8/layout/orgChart1"/>
    <dgm:cxn modelId="{AC1E1202-ECC9-4833-83E5-F01304E3B071}" type="presParOf" srcId="{098EA894-00D7-4C8F-A396-B6160AAF9A8E}" destId="{F16369BA-1EAB-43A9-9ADE-A08DA29008C1}" srcOrd="1" destOrd="0" presId="urn:microsoft.com/office/officeart/2005/8/layout/orgChart1"/>
    <dgm:cxn modelId="{4FC8DC3C-8355-4A25-899C-BBF439694CBE}" type="presParOf" srcId="{F16369BA-1EAB-43A9-9ADE-A08DA29008C1}" destId="{BF5135E4-407A-49B4-8835-5D46B6BD4489}" srcOrd="0" destOrd="0" presId="urn:microsoft.com/office/officeart/2005/8/layout/orgChart1"/>
    <dgm:cxn modelId="{C77E532B-187A-437E-9DAF-ADBA60E45B7B}" type="presParOf" srcId="{F16369BA-1EAB-43A9-9ADE-A08DA29008C1}" destId="{B1E41414-EC39-49FD-A6BB-F84F6FCF357D}" srcOrd="1" destOrd="0" presId="urn:microsoft.com/office/officeart/2005/8/layout/orgChart1"/>
    <dgm:cxn modelId="{36B97AE9-939D-4AE0-A79B-0160468BE7C8}" type="presParOf" srcId="{B1E41414-EC39-49FD-A6BB-F84F6FCF357D}" destId="{262A6176-6FE1-419E-8D9C-5DD2F87CE815}" srcOrd="0" destOrd="0" presId="urn:microsoft.com/office/officeart/2005/8/layout/orgChart1"/>
    <dgm:cxn modelId="{7DD3685C-B372-4811-880B-66D797C6F79A}" type="presParOf" srcId="{262A6176-6FE1-419E-8D9C-5DD2F87CE815}" destId="{B7D419D3-E0D0-452B-A937-011D2AD59120}" srcOrd="0" destOrd="0" presId="urn:microsoft.com/office/officeart/2005/8/layout/orgChart1"/>
    <dgm:cxn modelId="{16A0DE4C-CB16-4E40-9B83-528879CC00D2}" type="presParOf" srcId="{262A6176-6FE1-419E-8D9C-5DD2F87CE815}" destId="{9752C728-0E58-4BFB-9822-102906C299A0}" srcOrd="1" destOrd="0" presId="urn:microsoft.com/office/officeart/2005/8/layout/orgChart1"/>
    <dgm:cxn modelId="{EE3ABDA0-9E77-457D-83F9-1B576B7C9373}" type="presParOf" srcId="{B1E41414-EC39-49FD-A6BB-F84F6FCF357D}" destId="{BFD006DE-A950-4487-840A-E0F741A873C1}" srcOrd="1" destOrd="0" presId="urn:microsoft.com/office/officeart/2005/8/layout/orgChart1"/>
    <dgm:cxn modelId="{2051311D-5EEA-459E-983C-2AC51249B3EC}" type="presParOf" srcId="{B1E41414-EC39-49FD-A6BB-F84F6FCF357D}" destId="{E7A6646F-09DE-49BC-AFEA-3395109D6664}" srcOrd="2" destOrd="0" presId="urn:microsoft.com/office/officeart/2005/8/layout/orgChart1"/>
    <dgm:cxn modelId="{212A940A-ED2F-46BD-8B15-D6A5AE993E09}" type="presParOf" srcId="{098EA894-00D7-4C8F-A396-B6160AAF9A8E}" destId="{61CF28AA-8412-4736-947B-2228492AC904}" srcOrd="2" destOrd="0" presId="urn:microsoft.com/office/officeart/2005/8/layout/orgChart1"/>
    <dgm:cxn modelId="{39CA4E11-6FF0-4857-9B87-E9838F9B6CFA}" type="presParOf" srcId="{9B102F94-8F35-4CF2-89D6-126D7DCC125E}" destId="{F8E11814-9806-4BEC-A08B-558461EFABDC}" srcOrd="10" destOrd="0" presId="urn:microsoft.com/office/officeart/2005/8/layout/orgChart1"/>
    <dgm:cxn modelId="{F330303B-2614-4C6B-9C7E-ED15E7DC957A}" type="presParOf" srcId="{9B102F94-8F35-4CF2-89D6-126D7DCC125E}" destId="{1C5AC402-D6B1-4B4D-8513-F9B29EB8945E}" srcOrd="11" destOrd="0" presId="urn:microsoft.com/office/officeart/2005/8/layout/orgChart1"/>
    <dgm:cxn modelId="{3B3969E8-5E3E-4D2B-878D-D71A6AD281AE}" type="presParOf" srcId="{1C5AC402-D6B1-4B4D-8513-F9B29EB8945E}" destId="{09DBE890-36D2-4F45-85C8-21EEE04C3628}" srcOrd="0" destOrd="0" presId="urn:microsoft.com/office/officeart/2005/8/layout/orgChart1"/>
    <dgm:cxn modelId="{945C038C-A33B-4FB4-8E1E-98A67EB1FAB5}" type="presParOf" srcId="{09DBE890-36D2-4F45-85C8-21EEE04C3628}" destId="{1C05546A-EC97-4570-8B97-22E67EF2A611}" srcOrd="0" destOrd="0" presId="urn:microsoft.com/office/officeart/2005/8/layout/orgChart1"/>
    <dgm:cxn modelId="{8506E34A-14F2-4966-844D-7C4C1B9788EE}" type="presParOf" srcId="{09DBE890-36D2-4F45-85C8-21EEE04C3628}" destId="{384E8989-3ADA-48CA-8926-96616ECA69D0}" srcOrd="1" destOrd="0" presId="urn:microsoft.com/office/officeart/2005/8/layout/orgChart1"/>
    <dgm:cxn modelId="{976E0D74-CED1-4582-AB65-BED67FFE5BE9}" type="presParOf" srcId="{1C5AC402-D6B1-4B4D-8513-F9B29EB8945E}" destId="{0C571FD1-746D-49B5-83AF-0049784725FD}" srcOrd="1" destOrd="0" presId="urn:microsoft.com/office/officeart/2005/8/layout/orgChart1"/>
    <dgm:cxn modelId="{6916F3C4-0672-44E6-A4D0-40018FFB1A96}" type="presParOf" srcId="{0C571FD1-746D-49B5-83AF-0049784725FD}" destId="{324FAB33-ADB3-4D6C-A734-E52FBE08AC42}" srcOrd="0" destOrd="0" presId="urn:microsoft.com/office/officeart/2005/8/layout/orgChart1"/>
    <dgm:cxn modelId="{F0CCE838-3E36-47C2-89F2-745B167D0E1C}" type="presParOf" srcId="{0C571FD1-746D-49B5-83AF-0049784725FD}" destId="{0CEE4CB5-A276-495E-A554-03DF48943785}" srcOrd="1" destOrd="0" presId="urn:microsoft.com/office/officeart/2005/8/layout/orgChart1"/>
    <dgm:cxn modelId="{2F267E63-9CD2-4730-B2FC-8D3F9CA26989}" type="presParOf" srcId="{0CEE4CB5-A276-495E-A554-03DF48943785}" destId="{667F14C3-9836-4F22-BFD2-FB28712DB1C9}" srcOrd="0" destOrd="0" presId="urn:microsoft.com/office/officeart/2005/8/layout/orgChart1"/>
    <dgm:cxn modelId="{25A74C2A-6831-4C7A-8061-FEA3BA8D6C41}" type="presParOf" srcId="{667F14C3-9836-4F22-BFD2-FB28712DB1C9}" destId="{3EAD4F0A-BE43-4C43-BC93-1F0538ED5DE4}" srcOrd="0" destOrd="0" presId="urn:microsoft.com/office/officeart/2005/8/layout/orgChart1"/>
    <dgm:cxn modelId="{C4FC68B9-A349-45F0-875D-55E3E9FB0CB7}" type="presParOf" srcId="{667F14C3-9836-4F22-BFD2-FB28712DB1C9}" destId="{D84BAC55-62F5-4A04-8CDE-5A1AB1A9908F}" srcOrd="1" destOrd="0" presId="urn:microsoft.com/office/officeart/2005/8/layout/orgChart1"/>
    <dgm:cxn modelId="{7A4A200E-99CF-4743-87CA-D037F48435C0}" type="presParOf" srcId="{0CEE4CB5-A276-495E-A554-03DF48943785}" destId="{7DF96D6B-4BAE-4F42-B941-023793814D8D}" srcOrd="1" destOrd="0" presId="urn:microsoft.com/office/officeart/2005/8/layout/orgChart1"/>
    <dgm:cxn modelId="{F49D1327-ACFB-408A-89A2-8EF9A0634517}" type="presParOf" srcId="{0CEE4CB5-A276-495E-A554-03DF48943785}" destId="{6BBE7D33-C3DE-48E4-9077-0FED09EB81E0}" srcOrd="2" destOrd="0" presId="urn:microsoft.com/office/officeart/2005/8/layout/orgChart1"/>
    <dgm:cxn modelId="{73526627-ED67-42BD-B966-7D3F287799B0}" type="presParOf" srcId="{1C5AC402-D6B1-4B4D-8513-F9B29EB8945E}" destId="{8A715427-819B-4FCE-9D69-B3633C805228}" srcOrd="2" destOrd="0" presId="urn:microsoft.com/office/officeart/2005/8/layout/orgChart1"/>
    <dgm:cxn modelId="{8913D16F-DB59-4FF7-8257-939BA60FB324}" type="presParOf" srcId="{9B102F94-8F35-4CF2-89D6-126D7DCC125E}" destId="{ED9524A2-1516-4C53-AF49-A84386F7DD4C}" srcOrd="12" destOrd="0" presId="urn:microsoft.com/office/officeart/2005/8/layout/orgChart1"/>
    <dgm:cxn modelId="{2C2F9364-CB7D-4AAB-B547-DC31BAD221A3}" type="presParOf" srcId="{9B102F94-8F35-4CF2-89D6-126D7DCC125E}" destId="{A9801B5B-4071-4236-949E-AED633C9A14E}" srcOrd="13" destOrd="0" presId="urn:microsoft.com/office/officeart/2005/8/layout/orgChart1"/>
    <dgm:cxn modelId="{7DBD8AFF-A177-4C77-A99C-C8435B129928}" type="presParOf" srcId="{A9801B5B-4071-4236-949E-AED633C9A14E}" destId="{DA266AEB-021C-49FC-8A82-F8963BA15F76}" srcOrd="0" destOrd="0" presId="urn:microsoft.com/office/officeart/2005/8/layout/orgChart1"/>
    <dgm:cxn modelId="{C0FC59E7-DC94-4EED-9B8F-D7F2E6E2172D}" type="presParOf" srcId="{DA266AEB-021C-49FC-8A82-F8963BA15F76}" destId="{30B65538-D120-4AD2-8CB6-BCDB952F6F3B}" srcOrd="0" destOrd="0" presId="urn:microsoft.com/office/officeart/2005/8/layout/orgChart1"/>
    <dgm:cxn modelId="{07821C23-2D5E-4ED1-A004-0DE85FB2B872}" type="presParOf" srcId="{DA266AEB-021C-49FC-8A82-F8963BA15F76}" destId="{0229FA24-67DD-4B4E-A26F-F764AB5052F6}" srcOrd="1" destOrd="0" presId="urn:microsoft.com/office/officeart/2005/8/layout/orgChart1"/>
    <dgm:cxn modelId="{7293E003-8EBD-4C77-8055-45E7226E70AB}" type="presParOf" srcId="{A9801B5B-4071-4236-949E-AED633C9A14E}" destId="{6FA69EB5-EE90-4B90-B911-6EF77E4BB551}" srcOrd="1" destOrd="0" presId="urn:microsoft.com/office/officeart/2005/8/layout/orgChart1"/>
    <dgm:cxn modelId="{DAD92A5F-2ECD-41D0-BAA2-A2A94B6F1349}" type="presParOf" srcId="{6FA69EB5-EE90-4B90-B911-6EF77E4BB551}" destId="{E363A9C2-979B-42ED-B2B8-5856EEE1BE19}" srcOrd="0" destOrd="0" presId="urn:microsoft.com/office/officeart/2005/8/layout/orgChart1"/>
    <dgm:cxn modelId="{255DEDC4-E064-41CE-B30F-5F79D1EA5287}" type="presParOf" srcId="{6FA69EB5-EE90-4B90-B911-6EF77E4BB551}" destId="{858162BF-3635-4F02-9DA6-303A8FE5C04D}" srcOrd="1" destOrd="0" presId="urn:microsoft.com/office/officeart/2005/8/layout/orgChart1"/>
    <dgm:cxn modelId="{D9772004-3783-4F1A-BA7D-820F912E1C46}" type="presParOf" srcId="{858162BF-3635-4F02-9DA6-303A8FE5C04D}" destId="{2B0579CD-E3C8-48FF-87CE-CBB02A2B2994}" srcOrd="0" destOrd="0" presId="urn:microsoft.com/office/officeart/2005/8/layout/orgChart1"/>
    <dgm:cxn modelId="{205C70ED-FA54-435C-9E5C-887211ADCD82}" type="presParOf" srcId="{2B0579CD-E3C8-48FF-87CE-CBB02A2B2994}" destId="{AC794B03-7197-4868-84AF-A704D38DDE92}" srcOrd="0" destOrd="0" presId="urn:microsoft.com/office/officeart/2005/8/layout/orgChart1"/>
    <dgm:cxn modelId="{C14D4837-CEF7-4521-87C1-EA9203AA407B}" type="presParOf" srcId="{2B0579CD-E3C8-48FF-87CE-CBB02A2B2994}" destId="{FCEFF31C-E9E2-4E59-80A9-70D682F5781B}" srcOrd="1" destOrd="0" presId="urn:microsoft.com/office/officeart/2005/8/layout/orgChart1"/>
    <dgm:cxn modelId="{9B7956FD-4C6B-4A7A-9734-D5BACD38E825}" type="presParOf" srcId="{858162BF-3635-4F02-9DA6-303A8FE5C04D}" destId="{5D00F1D7-FBCB-45AA-A01A-A7C62D3C3963}" srcOrd="1" destOrd="0" presId="urn:microsoft.com/office/officeart/2005/8/layout/orgChart1"/>
    <dgm:cxn modelId="{A9638C7A-8C23-43DB-A4C4-0C4F05C7BDE5}" type="presParOf" srcId="{858162BF-3635-4F02-9DA6-303A8FE5C04D}" destId="{B0FE8002-283A-499E-BA74-49D5E5A2E72A}" srcOrd="2" destOrd="0" presId="urn:microsoft.com/office/officeart/2005/8/layout/orgChart1"/>
    <dgm:cxn modelId="{432361B0-EEF1-4781-BF70-B997738B238D}" type="presParOf" srcId="{6FA69EB5-EE90-4B90-B911-6EF77E4BB551}" destId="{4732A8CE-BDF6-44E7-9749-B086669ECC08}" srcOrd="2" destOrd="0" presId="urn:microsoft.com/office/officeart/2005/8/layout/orgChart1"/>
    <dgm:cxn modelId="{085441D6-5EF4-4DAD-B2DD-8074CF9E230A}" type="presParOf" srcId="{6FA69EB5-EE90-4B90-B911-6EF77E4BB551}" destId="{1DA9308A-FD07-4C16-B237-2CDE0044886B}" srcOrd="3" destOrd="0" presId="urn:microsoft.com/office/officeart/2005/8/layout/orgChart1"/>
    <dgm:cxn modelId="{865D02B2-167F-4B6B-B6C2-8EA946347AD1}" type="presParOf" srcId="{1DA9308A-FD07-4C16-B237-2CDE0044886B}" destId="{AEF628D0-0955-487D-AA24-1F36F2A2C975}" srcOrd="0" destOrd="0" presId="urn:microsoft.com/office/officeart/2005/8/layout/orgChart1"/>
    <dgm:cxn modelId="{EB84A78F-5BCD-4A6C-9897-5CEAB8695505}" type="presParOf" srcId="{AEF628D0-0955-487D-AA24-1F36F2A2C975}" destId="{96BF3F03-825F-415A-AC87-7E6403FF1EC3}" srcOrd="0" destOrd="0" presId="urn:microsoft.com/office/officeart/2005/8/layout/orgChart1"/>
    <dgm:cxn modelId="{1644A422-D795-4E14-9FD8-0DE595D16B67}" type="presParOf" srcId="{AEF628D0-0955-487D-AA24-1F36F2A2C975}" destId="{16FF3A26-D940-4A78-9848-6347422B42FA}" srcOrd="1" destOrd="0" presId="urn:microsoft.com/office/officeart/2005/8/layout/orgChart1"/>
    <dgm:cxn modelId="{6551F129-6E82-4FF4-AEE6-1E1B18240FE6}" type="presParOf" srcId="{1DA9308A-FD07-4C16-B237-2CDE0044886B}" destId="{D46ACB1A-B54A-43AF-B76A-B7099F22C492}" srcOrd="1" destOrd="0" presId="urn:microsoft.com/office/officeart/2005/8/layout/orgChart1"/>
    <dgm:cxn modelId="{0EDB97A4-D84D-4DB7-BEAC-2A81889F3C7B}" type="presParOf" srcId="{1DA9308A-FD07-4C16-B237-2CDE0044886B}" destId="{8FD10C4E-19A4-4C41-9221-15F09C344316}" srcOrd="2" destOrd="0" presId="urn:microsoft.com/office/officeart/2005/8/layout/orgChart1"/>
    <dgm:cxn modelId="{02E8DCDF-D522-4FC4-B79E-E47FBCB1599A}" type="presParOf" srcId="{6FA69EB5-EE90-4B90-B911-6EF77E4BB551}" destId="{2B3D8364-19EC-42A8-8BB0-DE20DF67D88B}" srcOrd="4" destOrd="0" presId="urn:microsoft.com/office/officeart/2005/8/layout/orgChart1"/>
    <dgm:cxn modelId="{21AEE705-C566-460C-98E5-5E7044811563}" type="presParOf" srcId="{6FA69EB5-EE90-4B90-B911-6EF77E4BB551}" destId="{8999BC95-C68E-4A05-8175-4254D0A65295}" srcOrd="5" destOrd="0" presId="urn:microsoft.com/office/officeart/2005/8/layout/orgChart1"/>
    <dgm:cxn modelId="{560754D8-723D-4CB3-810D-6A81DEE67017}" type="presParOf" srcId="{8999BC95-C68E-4A05-8175-4254D0A65295}" destId="{E677576F-5942-47FD-AD95-E2F39183F7E8}" srcOrd="0" destOrd="0" presId="urn:microsoft.com/office/officeart/2005/8/layout/orgChart1"/>
    <dgm:cxn modelId="{23E4FB07-5755-4CA2-97A1-602AB469F369}" type="presParOf" srcId="{E677576F-5942-47FD-AD95-E2F39183F7E8}" destId="{E600959A-15AC-4E34-A96C-0BDFD3FECFF7}" srcOrd="0" destOrd="0" presId="urn:microsoft.com/office/officeart/2005/8/layout/orgChart1"/>
    <dgm:cxn modelId="{2E07BEDE-E0F2-4171-B8B7-038C662DD6EB}" type="presParOf" srcId="{E677576F-5942-47FD-AD95-E2F39183F7E8}" destId="{B095A842-7A8C-4B45-8DD0-42EF29EB24F3}" srcOrd="1" destOrd="0" presId="urn:microsoft.com/office/officeart/2005/8/layout/orgChart1"/>
    <dgm:cxn modelId="{E5CD0BD0-0774-4FEC-BF34-FEAF4457BE44}" type="presParOf" srcId="{8999BC95-C68E-4A05-8175-4254D0A65295}" destId="{FAC9071D-2136-4D33-83DB-CB68B8AB7F5A}" srcOrd="1" destOrd="0" presId="urn:microsoft.com/office/officeart/2005/8/layout/orgChart1"/>
    <dgm:cxn modelId="{8BB5A36A-0009-4D4A-B2E0-36062F5CF755}" type="presParOf" srcId="{8999BC95-C68E-4A05-8175-4254D0A65295}" destId="{42FB522D-3C8F-4281-A7FE-098873355137}" srcOrd="2" destOrd="0" presId="urn:microsoft.com/office/officeart/2005/8/layout/orgChart1"/>
    <dgm:cxn modelId="{E6983073-0D18-4332-9AB7-24A95FF3E79D}" type="presParOf" srcId="{A9801B5B-4071-4236-949E-AED633C9A14E}" destId="{3660571C-8EB7-42A0-94B2-0989D9D9825C}" srcOrd="2" destOrd="0" presId="urn:microsoft.com/office/officeart/2005/8/layout/orgChart1"/>
    <dgm:cxn modelId="{6A2AB2DA-C9F4-4526-A55A-32FDF860870E}" type="presParOf" srcId="{DEF28065-37CE-41F2-B9CB-8208E75F0F3E}" destId="{58416947-C588-40C4-86E0-B989AD8AA8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3D8364-19EC-42A8-8BB0-DE20DF67D88B}">
      <dsp:nvSpPr>
        <dsp:cNvPr id="0" name=""/>
        <dsp:cNvSpPr/>
      </dsp:nvSpPr>
      <dsp:spPr>
        <a:xfrm>
          <a:off x="8962248" y="3018481"/>
          <a:ext cx="182640" cy="2289088"/>
        </a:xfrm>
        <a:custGeom>
          <a:avLst/>
          <a:gdLst/>
          <a:ahLst/>
          <a:cxnLst/>
          <a:rect l="0" t="0" r="0" b="0"/>
          <a:pathLst>
            <a:path>
              <a:moveTo>
                <a:pt x="0" y="0"/>
              </a:moveTo>
              <a:lnTo>
                <a:pt x="0" y="2289088"/>
              </a:lnTo>
              <a:lnTo>
                <a:pt x="182640" y="22890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32A8CE-BDF6-44E7-9749-B086669ECC08}">
      <dsp:nvSpPr>
        <dsp:cNvPr id="0" name=""/>
        <dsp:cNvSpPr/>
      </dsp:nvSpPr>
      <dsp:spPr>
        <a:xfrm>
          <a:off x="8962248" y="3018481"/>
          <a:ext cx="182640" cy="1424592"/>
        </a:xfrm>
        <a:custGeom>
          <a:avLst/>
          <a:gdLst/>
          <a:ahLst/>
          <a:cxnLst/>
          <a:rect l="0" t="0" r="0" b="0"/>
          <a:pathLst>
            <a:path>
              <a:moveTo>
                <a:pt x="0" y="0"/>
              </a:moveTo>
              <a:lnTo>
                <a:pt x="0" y="1424592"/>
              </a:lnTo>
              <a:lnTo>
                <a:pt x="182640" y="14245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63A9C2-979B-42ED-B2B8-5856EEE1BE19}">
      <dsp:nvSpPr>
        <dsp:cNvPr id="0" name=""/>
        <dsp:cNvSpPr/>
      </dsp:nvSpPr>
      <dsp:spPr>
        <a:xfrm>
          <a:off x="8962248" y="3018481"/>
          <a:ext cx="182640" cy="560096"/>
        </a:xfrm>
        <a:custGeom>
          <a:avLst/>
          <a:gdLst/>
          <a:ahLst/>
          <a:cxnLst/>
          <a:rect l="0" t="0" r="0" b="0"/>
          <a:pathLst>
            <a:path>
              <a:moveTo>
                <a:pt x="0" y="0"/>
              </a:moveTo>
              <a:lnTo>
                <a:pt x="0" y="560096"/>
              </a:lnTo>
              <a:lnTo>
                <a:pt x="182640" y="560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9524A2-1516-4C53-AF49-A84386F7DD4C}">
      <dsp:nvSpPr>
        <dsp:cNvPr id="0" name=""/>
        <dsp:cNvSpPr/>
      </dsp:nvSpPr>
      <dsp:spPr>
        <a:xfrm>
          <a:off x="5029399" y="2153985"/>
          <a:ext cx="4419888" cy="255696"/>
        </a:xfrm>
        <a:custGeom>
          <a:avLst/>
          <a:gdLst/>
          <a:ahLst/>
          <a:cxnLst/>
          <a:rect l="0" t="0" r="0" b="0"/>
          <a:pathLst>
            <a:path>
              <a:moveTo>
                <a:pt x="0" y="0"/>
              </a:moveTo>
              <a:lnTo>
                <a:pt x="0" y="127848"/>
              </a:lnTo>
              <a:lnTo>
                <a:pt x="4419888" y="127848"/>
              </a:lnTo>
              <a:lnTo>
                <a:pt x="4419888" y="255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4FAB33-ADB3-4D6C-A734-E52FBE08AC42}">
      <dsp:nvSpPr>
        <dsp:cNvPr id="0" name=""/>
        <dsp:cNvSpPr/>
      </dsp:nvSpPr>
      <dsp:spPr>
        <a:xfrm>
          <a:off x="7488952" y="3018481"/>
          <a:ext cx="182640" cy="560096"/>
        </a:xfrm>
        <a:custGeom>
          <a:avLst/>
          <a:gdLst/>
          <a:ahLst/>
          <a:cxnLst/>
          <a:rect l="0" t="0" r="0" b="0"/>
          <a:pathLst>
            <a:path>
              <a:moveTo>
                <a:pt x="0" y="0"/>
              </a:moveTo>
              <a:lnTo>
                <a:pt x="0" y="560096"/>
              </a:lnTo>
              <a:lnTo>
                <a:pt x="182640" y="560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E11814-9806-4BEC-A08B-558461EFABDC}">
      <dsp:nvSpPr>
        <dsp:cNvPr id="0" name=""/>
        <dsp:cNvSpPr/>
      </dsp:nvSpPr>
      <dsp:spPr>
        <a:xfrm>
          <a:off x="5029399" y="2153985"/>
          <a:ext cx="2946592" cy="255696"/>
        </a:xfrm>
        <a:custGeom>
          <a:avLst/>
          <a:gdLst/>
          <a:ahLst/>
          <a:cxnLst/>
          <a:rect l="0" t="0" r="0" b="0"/>
          <a:pathLst>
            <a:path>
              <a:moveTo>
                <a:pt x="0" y="0"/>
              </a:moveTo>
              <a:lnTo>
                <a:pt x="0" y="127848"/>
              </a:lnTo>
              <a:lnTo>
                <a:pt x="2946592" y="127848"/>
              </a:lnTo>
              <a:lnTo>
                <a:pt x="2946592" y="255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5135E4-407A-49B4-8835-5D46B6BD4489}">
      <dsp:nvSpPr>
        <dsp:cNvPr id="0" name=""/>
        <dsp:cNvSpPr/>
      </dsp:nvSpPr>
      <dsp:spPr>
        <a:xfrm>
          <a:off x="6015656" y="3018481"/>
          <a:ext cx="182640" cy="560096"/>
        </a:xfrm>
        <a:custGeom>
          <a:avLst/>
          <a:gdLst/>
          <a:ahLst/>
          <a:cxnLst/>
          <a:rect l="0" t="0" r="0" b="0"/>
          <a:pathLst>
            <a:path>
              <a:moveTo>
                <a:pt x="0" y="0"/>
              </a:moveTo>
              <a:lnTo>
                <a:pt x="0" y="560096"/>
              </a:lnTo>
              <a:lnTo>
                <a:pt x="182640" y="560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87A69A-F38C-4E61-A72F-C2FDF3961FC9}">
      <dsp:nvSpPr>
        <dsp:cNvPr id="0" name=""/>
        <dsp:cNvSpPr/>
      </dsp:nvSpPr>
      <dsp:spPr>
        <a:xfrm>
          <a:off x="5029399" y="2153985"/>
          <a:ext cx="1473296" cy="255696"/>
        </a:xfrm>
        <a:custGeom>
          <a:avLst/>
          <a:gdLst/>
          <a:ahLst/>
          <a:cxnLst/>
          <a:rect l="0" t="0" r="0" b="0"/>
          <a:pathLst>
            <a:path>
              <a:moveTo>
                <a:pt x="0" y="0"/>
              </a:moveTo>
              <a:lnTo>
                <a:pt x="0" y="127848"/>
              </a:lnTo>
              <a:lnTo>
                <a:pt x="1473296" y="127848"/>
              </a:lnTo>
              <a:lnTo>
                <a:pt x="1473296" y="255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521415-4675-4A03-8545-8BF51BD18AA8}">
      <dsp:nvSpPr>
        <dsp:cNvPr id="0" name=""/>
        <dsp:cNvSpPr/>
      </dsp:nvSpPr>
      <dsp:spPr>
        <a:xfrm>
          <a:off x="4542359" y="3018481"/>
          <a:ext cx="182640" cy="2289088"/>
        </a:xfrm>
        <a:custGeom>
          <a:avLst/>
          <a:gdLst/>
          <a:ahLst/>
          <a:cxnLst/>
          <a:rect l="0" t="0" r="0" b="0"/>
          <a:pathLst>
            <a:path>
              <a:moveTo>
                <a:pt x="0" y="0"/>
              </a:moveTo>
              <a:lnTo>
                <a:pt x="0" y="2289088"/>
              </a:lnTo>
              <a:lnTo>
                <a:pt x="182640" y="22890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01EF2-D985-46CF-BC7A-5A3D740D1827}">
      <dsp:nvSpPr>
        <dsp:cNvPr id="0" name=""/>
        <dsp:cNvSpPr/>
      </dsp:nvSpPr>
      <dsp:spPr>
        <a:xfrm>
          <a:off x="4542359" y="3018481"/>
          <a:ext cx="182640" cy="1424592"/>
        </a:xfrm>
        <a:custGeom>
          <a:avLst/>
          <a:gdLst/>
          <a:ahLst/>
          <a:cxnLst/>
          <a:rect l="0" t="0" r="0" b="0"/>
          <a:pathLst>
            <a:path>
              <a:moveTo>
                <a:pt x="0" y="0"/>
              </a:moveTo>
              <a:lnTo>
                <a:pt x="0" y="1424592"/>
              </a:lnTo>
              <a:lnTo>
                <a:pt x="182640" y="14245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FE1C39-D563-4FB1-BEB7-AAC12372686F}">
      <dsp:nvSpPr>
        <dsp:cNvPr id="0" name=""/>
        <dsp:cNvSpPr/>
      </dsp:nvSpPr>
      <dsp:spPr>
        <a:xfrm>
          <a:off x="4542359" y="3018481"/>
          <a:ext cx="182640" cy="560096"/>
        </a:xfrm>
        <a:custGeom>
          <a:avLst/>
          <a:gdLst/>
          <a:ahLst/>
          <a:cxnLst/>
          <a:rect l="0" t="0" r="0" b="0"/>
          <a:pathLst>
            <a:path>
              <a:moveTo>
                <a:pt x="0" y="0"/>
              </a:moveTo>
              <a:lnTo>
                <a:pt x="0" y="560096"/>
              </a:lnTo>
              <a:lnTo>
                <a:pt x="182640" y="560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9450F7D-6C9D-4844-9023-264787A3B04B}">
      <dsp:nvSpPr>
        <dsp:cNvPr id="0" name=""/>
        <dsp:cNvSpPr/>
      </dsp:nvSpPr>
      <dsp:spPr>
        <a:xfrm>
          <a:off x="4983679" y="2153985"/>
          <a:ext cx="91440" cy="255696"/>
        </a:xfrm>
        <a:custGeom>
          <a:avLst/>
          <a:gdLst/>
          <a:ahLst/>
          <a:cxnLst/>
          <a:rect l="0" t="0" r="0" b="0"/>
          <a:pathLst>
            <a:path>
              <a:moveTo>
                <a:pt x="45720" y="0"/>
              </a:moveTo>
              <a:lnTo>
                <a:pt x="45720" y="255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12EFE2-31F1-46A1-B17E-58F6DABADEC4}">
      <dsp:nvSpPr>
        <dsp:cNvPr id="0" name=""/>
        <dsp:cNvSpPr/>
      </dsp:nvSpPr>
      <dsp:spPr>
        <a:xfrm>
          <a:off x="3069063" y="3018481"/>
          <a:ext cx="182640" cy="2289088"/>
        </a:xfrm>
        <a:custGeom>
          <a:avLst/>
          <a:gdLst/>
          <a:ahLst/>
          <a:cxnLst/>
          <a:rect l="0" t="0" r="0" b="0"/>
          <a:pathLst>
            <a:path>
              <a:moveTo>
                <a:pt x="0" y="0"/>
              </a:moveTo>
              <a:lnTo>
                <a:pt x="0" y="2289088"/>
              </a:lnTo>
              <a:lnTo>
                <a:pt x="182640" y="22890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FE9CF4-E539-4D11-B864-BFCE4647CC82}">
      <dsp:nvSpPr>
        <dsp:cNvPr id="0" name=""/>
        <dsp:cNvSpPr/>
      </dsp:nvSpPr>
      <dsp:spPr>
        <a:xfrm>
          <a:off x="3069063" y="3018481"/>
          <a:ext cx="182640" cy="1424592"/>
        </a:xfrm>
        <a:custGeom>
          <a:avLst/>
          <a:gdLst/>
          <a:ahLst/>
          <a:cxnLst/>
          <a:rect l="0" t="0" r="0" b="0"/>
          <a:pathLst>
            <a:path>
              <a:moveTo>
                <a:pt x="0" y="0"/>
              </a:moveTo>
              <a:lnTo>
                <a:pt x="0" y="1424592"/>
              </a:lnTo>
              <a:lnTo>
                <a:pt x="182640" y="14245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D81860-8369-4AB9-BEC6-CBF5908ABFB0}">
      <dsp:nvSpPr>
        <dsp:cNvPr id="0" name=""/>
        <dsp:cNvSpPr/>
      </dsp:nvSpPr>
      <dsp:spPr>
        <a:xfrm>
          <a:off x="3069063" y="3018481"/>
          <a:ext cx="182640" cy="560096"/>
        </a:xfrm>
        <a:custGeom>
          <a:avLst/>
          <a:gdLst/>
          <a:ahLst/>
          <a:cxnLst/>
          <a:rect l="0" t="0" r="0" b="0"/>
          <a:pathLst>
            <a:path>
              <a:moveTo>
                <a:pt x="0" y="0"/>
              </a:moveTo>
              <a:lnTo>
                <a:pt x="0" y="560096"/>
              </a:lnTo>
              <a:lnTo>
                <a:pt x="182640" y="560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2717331-2462-4795-B651-26C6BD0DC052}">
      <dsp:nvSpPr>
        <dsp:cNvPr id="0" name=""/>
        <dsp:cNvSpPr/>
      </dsp:nvSpPr>
      <dsp:spPr>
        <a:xfrm>
          <a:off x="3556103" y="2153985"/>
          <a:ext cx="1473296" cy="255696"/>
        </a:xfrm>
        <a:custGeom>
          <a:avLst/>
          <a:gdLst/>
          <a:ahLst/>
          <a:cxnLst/>
          <a:rect l="0" t="0" r="0" b="0"/>
          <a:pathLst>
            <a:path>
              <a:moveTo>
                <a:pt x="1473296" y="0"/>
              </a:moveTo>
              <a:lnTo>
                <a:pt x="1473296" y="127848"/>
              </a:lnTo>
              <a:lnTo>
                <a:pt x="0" y="127848"/>
              </a:lnTo>
              <a:lnTo>
                <a:pt x="0" y="255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B40107-D564-4814-BB23-2D9394D8A71C}">
      <dsp:nvSpPr>
        <dsp:cNvPr id="0" name=""/>
        <dsp:cNvSpPr/>
      </dsp:nvSpPr>
      <dsp:spPr>
        <a:xfrm>
          <a:off x="1595767" y="3018481"/>
          <a:ext cx="182640" cy="2289088"/>
        </a:xfrm>
        <a:custGeom>
          <a:avLst/>
          <a:gdLst/>
          <a:ahLst/>
          <a:cxnLst/>
          <a:rect l="0" t="0" r="0" b="0"/>
          <a:pathLst>
            <a:path>
              <a:moveTo>
                <a:pt x="0" y="0"/>
              </a:moveTo>
              <a:lnTo>
                <a:pt x="0" y="2289088"/>
              </a:lnTo>
              <a:lnTo>
                <a:pt x="182640" y="228908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273F26-6851-4A5C-A216-2591CDCFCCBD}">
      <dsp:nvSpPr>
        <dsp:cNvPr id="0" name=""/>
        <dsp:cNvSpPr/>
      </dsp:nvSpPr>
      <dsp:spPr>
        <a:xfrm>
          <a:off x="1595767" y="3018481"/>
          <a:ext cx="182640" cy="1424592"/>
        </a:xfrm>
        <a:custGeom>
          <a:avLst/>
          <a:gdLst/>
          <a:ahLst/>
          <a:cxnLst/>
          <a:rect l="0" t="0" r="0" b="0"/>
          <a:pathLst>
            <a:path>
              <a:moveTo>
                <a:pt x="0" y="0"/>
              </a:moveTo>
              <a:lnTo>
                <a:pt x="0" y="1424592"/>
              </a:lnTo>
              <a:lnTo>
                <a:pt x="182640" y="14245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95CB35-77BF-440B-AB2A-37809B6A8CA7}">
      <dsp:nvSpPr>
        <dsp:cNvPr id="0" name=""/>
        <dsp:cNvSpPr/>
      </dsp:nvSpPr>
      <dsp:spPr>
        <a:xfrm>
          <a:off x="1595767" y="3018481"/>
          <a:ext cx="182640" cy="560096"/>
        </a:xfrm>
        <a:custGeom>
          <a:avLst/>
          <a:gdLst/>
          <a:ahLst/>
          <a:cxnLst/>
          <a:rect l="0" t="0" r="0" b="0"/>
          <a:pathLst>
            <a:path>
              <a:moveTo>
                <a:pt x="0" y="0"/>
              </a:moveTo>
              <a:lnTo>
                <a:pt x="0" y="560096"/>
              </a:lnTo>
              <a:lnTo>
                <a:pt x="182640" y="560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3A9F33-23D0-4ED9-88A7-3D00DA12F236}">
      <dsp:nvSpPr>
        <dsp:cNvPr id="0" name=""/>
        <dsp:cNvSpPr/>
      </dsp:nvSpPr>
      <dsp:spPr>
        <a:xfrm>
          <a:off x="2082807" y="2153985"/>
          <a:ext cx="2946592" cy="255696"/>
        </a:xfrm>
        <a:custGeom>
          <a:avLst/>
          <a:gdLst/>
          <a:ahLst/>
          <a:cxnLst/>
          <a:rect l="0" t="0" r="0" b="0"/>
          <a:pathLst>
            <a:path>
              <a:moveTo>
                <a:pt x="2946592" y="0"/>
              </a:moveTo>
              <a:lnTo>
                <a:pt x="2946592" y="127848"/>
              </a:lnTo>
              <a:lnTo>
                <a:pt x="0" y="127848"/>
              </a:lnTo>
              <a:lnTo>
                <a:pt x="0" y="255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C9732D-2DBA-40EB-882A-BC628F2946D1}">
      <dsp:nvSpPr>
        <dsp:cNvPr id="0" name=""/>
        <dsp:cNvSpPr/>
      </dsp:nvSpPr>
      <dsp:spPr>
        <a:xfrm>
          <a:off x="122471" y="3018481"/>
          <a:ext cx="182640" cy="1424592"/>
        </a:xfrm>
        <a:custGeom>
          <a:avLst/>
          <a:gdLst/>
          <a:ahLst/>
          <a:cxnLst/>
          <a:rect l="0" t="0" r="0" b="0"/>
          <a:pathLst>
            <a:path>
              <a:moveTo>
                <a:pt x="0" y="0"/>
              </a:moveTo>
              <a:lnTo>
                <a:pt x="0" y="1424592"/>
              </a:lnTo>
              <a:lnTo>
                <a:pt x="182640" y="142459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47F011-26AC-471D-A092-CA5B7D434C35}">
      <dsp:nvSpPr>
        <dsp:cNvPr id="0" name=""/>
        <dsp:cNvSpPr/>
      </dsp:nvSpPr>
      <dsp:spPr>
        <a:xfrm>
          <a:off x="122471" y="3018481"/>
          <a:ext cx="182640" cy="560096"/>
        </a:xfrm>
        <a:custGeom>
          <a:avLst/>
          <a:gdLst/>
          <a:ahLst/>
          <a:cxnLst/>
          <a:rect l="0" t="0" r="0" b="0"/>
          <a:pathLst>
            <a:path>
              <a:moveTo>
                <a:pt x="0" y="0"/>
              </a:moveTo>
              <a:lnTo>
                <a:pt x="0" y="560096"/>
              </a:lnTo>
              <a:lnTo>
                <a:pt x="182640" y="560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EC8513-90DF-430A-A3DC-898F23E95705}">
      <dsp:nvSpPr>
        <dsp:cNvPr id="0" name=""/>
        <dsp:cNvSpPr/>
      </dsp:nvSpPr>
      <dsp:spPr>
        <a:xfrm>
          <a:off x="609511" y="2153985"/>
          <a:ext cx="4419888" cy="255696"/>
        </a:xfrm>
        <a:custGeom>
          <a:avLst/>
          <a:gdLst/>
          <a:ahLst/>
          <a:cxnLst/>
          <a:rect l="0" t="0" r="0" b="0"/>
          <a:pathLst>
            <a:path>
              <a:moveTo>
                <a:pt x="4419888" y="0"/>
              </a:moveTo>
              <a:lnTo>
                <a:pt x="4419888" y="127848"/>
              </a:lnTo>
              <a:lnTo>
                <a:pt x="0" y="127848"/>
              </a:lnTo>
              <a:lnTo>
                <a:pt x="0" y="2556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06DE9E-C29F-42BC-9B7F-CAA8360AF27C}">
      <dsp:nvSpPr>
        <dsp:cNvPr id="0" name=""/>
        <dsp:cNvSpPr/>
      </dsp:nvSpPr>
      <dsp:spPr>
        <a:xfrm>
          <a:off x="4420599" y="1545185"/>
          <a:ext cx="1217600" cy="608800"/>
        </a:xfrm>
        <a:prstGeom prst="rect">
          <a:avLst/>
        </a:prstGeom>
        <a:solidFill>
          <a:srgbClr val="0061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b="0" kern="1200" dirty="0">
              <a:latin typeface="Roboto" panose="02000000000000000000" pitchFamily="2" charset="0"/>
              <a:ea typeface="Roboto" panose="02000000000000000000" pitchFamily="2" charset="0"/>
            </a:rPr>
            <a:t>Bestuur</a:t>
          </a:r>
          <a:endParaRPr lang="nl-NL" sz="700" b="0" kern="1200" dirty="0">
            <a:latin typeface="Roboto" panose="02000000000000000000" pitchFamily="2" charset="0"/>
            <a:ea typeface="Roboto" panose="02000000000000000000" pitchFamily="2" charset="0"/>
          </a:endParaRPr>
        </a:p>
      </dsp:txBody>
      <dsp:txXfrm>
        <a:off x="4420599" y="1545185"/>
        <a:ext cx="1217600" cy="608800"/>
      </dsp:txXfrm>
    </dsp:sp>
    <dsp:sp modelId="{1B387929-6660-4182-940A-533575E1F37B}">
      <dsp:nvSpPr>
        <dsp:cNvPr id="0" name=""/>
        <dsp:cNvSpPr/>
      </dsp:nvSpPr>
      <dsp:spPr>
        <a:xfrm>
          <a:off x="711" y="2409681"/>
          <a:ext cx="1217600" cy="608800"/>
        </a:xfrm>
        <a:prstGeom prst="rect">
          <a:avLst/>
        </a:prstGeom>
        <a:solidFill>
          <a:srgbClr val="0061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Roboto" panose="02000000000000000000" pitchFamily="2" charset="0"/>
              <a:ea typeface="Roboto" panose="02000000000000000000" pitchFamily="2" charset="0"/>
            </a:rPr>
            <a:t>Voorzitter</a:t>
          </a:r>
        </a:p>
      </dsp:txBody>
      <dsp:txXfrm>
        <a:off x="711" y="2409681"/>
        <a:ext cx="1217600" cy="608800"/>
      </dsp:txXfrm>
    </dsp:sp>
    <dsp:sp modelId="{A2970832-3B3E-4A57-9365-77838AB505F0}">
      <dsp:nvSpPr>
        <dsp:cNvPr id="0" name=""/>
        <dsp:cNvSpPr/>
      </dsp:nvSpPr>
      <dsp:spPr>
        <a:xfrm>
          <a:off x="305111" y="3274177"/>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err="1">
              <a:latin typeface="Roboto" panose="02000000000000000000" pitchFamily="2" charset="0"/>
              <a:ea typeface="Roboto" panose="02000000000000000000" pitchFamily="2" charset="0"/>
            </a:rPr>
            <a:t>Sponsorcom</a:t>
          </a:r>
          <a:r>
            <a:rPr lang="nl-NL" sz="1200" kern="1200" dirty="0">
              <a:latin typeface="Roboto" panose="02000000000000000000" pitchFamily="2" charset="0"/>
              <a:ea typeface="Roboto" panose="02000000000000000000" pitchFamily="2" charset="0"/>
            </a:rPr>
            <a:t>./</a:t>
          </a:r>
          <a:br>
            <a:rPr lang="nl-NL" sz="1200" kern="1200" dirty="0">
              <a:latin typeface="Roboto" panose="02000000000000000000" pitchFamily="2" charset="0"/>
              <a:ea typeface="Roboto" panose="02000000000000000000" pitchFamily="2" charset="0"/>
            </a:rPr>
          </a:br>
          <a:r>
            <a:rPr lang="nl-NL" sz="1200" kern="1200" dirty="0">
              <a:latin typeface="Roboto" panose="02000000000000000000" pitchFamily="2" charset="0"/>
              <a:ea typeface="Roboto" panose="02000000000000000000" pitchFamily="2" charset="0"/>
            </a:rPr>
            <a:t>Businessclub</a:t>
          </a:r>
        </a:p>
      </dsp:txBody>
      <dsp:txXfrm>
        <a:off x="305111" y="3274177"/>
        <a:ext cx="1217600" cy="608800"/>
      </dsp:txXfrm>
    </dsp:sp>
    <dsp:sp modelId="{B2AB14CB-E6DD-4018-B011-F755BE8B2099}">
      <dsp:nvSpPr>
        <dsp:cNvPr id="0" name=""/>
        <dsp:cNvSpPr/>
      </dsp:nvSpPr>
      <dsp:spPr>
        <a:xfrm>
          <a:off x="305111" y="4138674"/>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Vrijwilligers-commissie</a:t>
          </a:r>
        </a:p>
      </dsp:txBody>
      <dsp:txXfrm>
        <a:off x="305111" y="4138674"/>
        <a:ext cx="1217600" cy="608800"/>
      </dsp:txXfrm>
    </dsp:sp>
    <dsp:sp modelId="{C3112C98-4337-4149-9127-14E775CCA0E0}">
      <dsp:nvSpPr>
        <dsp:cNvPr id="0" name=""/>
        <dsp:cNvSpPr/>
      </dsp:nvSpPr>
      <dsp:spPr>
        <a:xfrm>
          <a:off x="1474007" y="2409681"/>
          <a:ext cx="1217600" cy="608800"/>
        </a:xfrm>
        <a:prstGeom prst="rect">
          <a:avLst/>
        </a:prstGeom>
        <a:solidFill>
          <a:srgbClr val="0061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Roboto" panose="02000000000000000000" pitchFamily="2" charset="0"/>
              <a:ea typeface="Roboto" panose="02000000000000000000" pitchFamily="2" charset="0"/>
            </a:rPr>
            <a:t>Jeugd</a:t>
          </a:r>
        </a:p>
      </dsp:txBody>
      <dsp:txXfrm>
        <a:off x="1474007" y="2409681"/>
        <a:ext cx="1217600" cy="608800"/>
      </dsp:txXfrm>
    </dsp:sp>
    <dsp:sp modelId="{0C7BA1F9-990A-4E10-93AE-906D9B8FC0B9}">
      <dsp:nvSpPr>
        <dsp:cNvPr id="0" name=""/>
        <dsp:cNvSpPr/>
      </dsp:nvSpPr>
      <dsp:spPr>
        <a:xfrm>
          <a:off x="1778407" y="3274177"/>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Coördinatoren</a:t>
          </a:r>
        </a:p>
      </dsp:txBody>
      <dsp:txXfrm>
        <a:off x="1778407" y="3274177"/>
        <a:ext cx="1217600" cy="608800"/>
      </dsp:txXfrm>
    </dsp:sp>
    <dsp:sp modelId="{58F50B22-6ABD-4D0E-8945-EADC774F9D51}">
      <dsp:nvSpPr>
        <dsp:cNvPr id="0" name=""/>
        <dsp:cNvSpPr/>
      </dsp:nvSpPr>
      <dsp:spPr>
        <a:xfrm>
          <a:off x="1778407" y="4138674"/>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Breedte </a:t>
          </a:r>
          <a:br>
            <a:rPr lang="nl-NL" sz="1200" kern="1200" dirty="0">
              <a:latin typeface="Roboto" panose="02000000000000000000" pitchFamily="2" charset="0"/>
              <a:ea typeface="Roboto" panose="02000000000000000000" pitchFamily="2" charset="0"/>
            </a:rPr>
          </a:br>
          <a:r>
            <a:rPr lang="nl-NL" sz="1200" kern="1200" dirty="0">
              <a:latin typeface="Roboto" panose="02000000000000000000" pitchFamily="2" charset="0"/>
              <a:ea typeface="Roboto" panose="02000000000000000000" pitchFamily="2" charset="0"/>
            </a:rPr>
            <a:t>teams</a:t>
          </a:r>
        </a:p>
      </dsp:txBody>
      <dsp:txXfrm>
        <a:off x="1778407" y="4138674"/>
        <a:ext cx="1217600" cy="608800"/>
      </dsp:txXfrm>
    </dsp:sp>
    <dsp:sp modelId="{95A298DD-C782-4DEB-A12D-E65F8D68CE50}">
      <dsp:nvSpPr>
        <dsp:cNvPr id="0" name=""/>
        <dsp:cNvSpPr/>
      </dsp:nvSpPr>
      <dsp:spPr>
        <a:xfrm>
          <a:off x="1778407" y="5003170"/>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Kleding-commissie</a:t>
          </a:r>
        </a:p>
      </dsp:txBody>
      <dsp:txXfrm>
        <a:off x="1778407" y="5003170"/>
        <a:ext cx="1217600" cy="608800"/>
      </dsp:txXfrm>
    </dsp:sp>
    <dsp:sp modelId="{9A410C5B-F778-4683-A09E-67277BEBBCE0}">
      <dsp:nvSpPr>
        <dsp:cNvPr id="0" name=""/>
        <dsp:cNvSpPr/>
      </dsp:nvSpPr>
      <dsp:spPr>
        <a:xfrm>
          <a:off x="2947303" y="2409681"/>
          <a:ext cx="1217600" cy="608800"/>
        </a:xfrm>
        <a:prstGeom prst="rect">
          <a:avLst/>
        </a:prstGeom>
        <a:solidFill>
          <a:srgbClr val="0061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Roboto" panose="02000000000000000000" pitchFamily="2" charset="0"/>
              <a:ea typeface="Roboto" panose="02000000000000000000" pitchFamily="2" charset="0"/>
            </a:rPr>
            <a:t>TC</a:t>
          </a:r>
        </a:p>
      </dsp:txBody>
      <dsp:txXfrm>
        <a:off x="2947303" y="2409681"/>
        <a:ext cx="1217600" cy="608800"/>
      </dsp:txXfrm>
    </dsp:sp>
    <dsp:sp modelId="{944053AE-3F90-47DC-8180-CBBB472065B0}">
      <dsp:nvSpPr>
        <dsp:cNvPr id="0" name=""/>
        <dsp:cNvSpPr/>
      </dsp:nvSpPr>
      <dsp:spPr>
        <a:xfrm>
          <a:off x="3251703" y="3274177"/>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Trainers-academie</a:t>
          </a:r>
        </a:p>
      </dsp:txBody>
      <dsp:txXfrm>
        <a:off x="3251703" y="3274177"/>
        <a:ext cx="1217600" cy="608800"/>
      </dsp:txXfrm>
    </dsp:sp>
    <dsp:sp modelId="{66BB493E-7CC3-4A4F-8E80-E1CFD491B1D4}">
      <dsp:nvSpPr>
        <dsp:cNvPr id="0" name=""/>
        <dsp:cNvSpPr/>
      </dsp:nvSpPr>
      <dsp:spPr>
        <a:xfrm>
          <a:off x="3251703" y="4138674"/>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Selectie-</a:t>
          </a:r>
          <a:br>
            <a:rPr lang="nl-NL" sz="1200" kern="1200" dirty="0">
              <a:latin typeface="Roboto" panose="02000000000000000000" pitchFamily="2" charset="0"/>
              <a:ea typeface="Roboto" panose="02000000000000000000" pitchFamily="2" charset="0"/>
            </a:rPr>
          </a:br>
          <a:r>
            <a:rPr lang="nl-NL" sz="1200" kern="1200" dirty="0">
              <a:latin typeface="Roboto" panose="02000000000000000000" pitchFamily="2" charset="0"/>
              <a:ea typeface="Roboto" panose="02000000000000000000" pitchFamily="2" charset="0"/>
            </a:rPr>
            <a:t>teams</a:t>
          </a:r>
        </a:p>
      </dsp:txBody>
      <dsp:txXfrm>
        <a:off x="3251703" y="4138674"/>
        <a:ext cx="1217600" cy="608800"/>
      </dsp:txXfrm>
    </dsp:sp>
    <dsp:sp modelId="{544C46D3-3A77-4238-B867-32FA73D98DCE}">
      <dsp:nvSpPr>
        <dsp:cNvPr id="0" name=""/>
        <dsp:cNvSpPr/>
      </dsp:nvSpPr>
      <dsp:spPr>
        <a:xfrm>
          <a:off x="3251703" y="5003170"/>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Roboto" panose="02000000000000000000" pitchFamily="2" charset="0"/>
              <a:ea typeface="Roboto" panose="02000000000000000000" pitchFamily="2" charset="0"/>
            </a:rPr>
            <a:t>Scouting</a:t>
          </a:r>
        </a:p>
      </dsp:txBody>
      <dsp:txXfrm>
        <a:off x="3251703" y="5003170"/>
        <a:ext cx="1217600" cy="608800"/>
      </dsp:txXfrm>
    </dsp:sp>
    <dsp:sp modelId="{A5D602A5-8C38-4785-B615-89DCC20AA32B}">
      <dsp:nvSpPr>
        <dsp:cNvPr id="0" name=""/>
        <dsp:cNvSpPr/>
      </dsp:nvSpPr>
      <dsp:spPr>
        <a:xfrm>
          <a:off x="4420599" y="2409681"/>
          <a:ext cx="1217600" cy="608800"/>
        </a:xfrm>
        <a:prstGeom prst="rect">
          <a:avLst/>
        </a:prstGeom>
        <a:solidFill>
          <a:srgbClr val="0061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Roboto" panose="02000000000000000000" pitchFamily="2" charset="0"/>
              <a:ea typeface="Roboto" panose="02000000000000000000" pitchFamily="2" charset="0"/>
            </a:rPr>
            <a:t>Facilitair</a:t>
          </a:r>
        </a:p>
      </dsp:txBody>
      <dsp:txXfrm>
        <a:off x="4420599" y="2409681"/>
        <a:ext cx="1217600" cy="608800"/>
      </dsp:txXfrm>
    </dsp:sp>
    <dsp:sp modelId="{82BA1602-844D-4960-93B8-80A6A5129B32}">
      <dsp:nvSpPr>
        <dsp:cNvPr id="0" name=""/>
        <dsp:cNvSpPr/>
      </dsp:nvSpPr>
      <dsp:spPr>
        <a:xfrm>
          <a:off x="4724999" y="3274177"/>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l-NL" sz="1100" kern="1200" dirty="0">
              <a:latin typeface="Roboto" panose="02000000000000000000" pitchFamily="2" charset="0"/>
              <a:ea typeface="Roboto" panose="02000000000000000000" pitchFamily="2" charset="0"/>
            </a:rPr>
            <a:t>Accommodatie-commissie</a:t>
          </a:r>
        </a:p>
      </dsp:txBody>
      <dsp:txXfrm>
        <a:off x="4724999" y="3274177"/>
        <a:ext cx="1217600" cy="608800"/>
      </dsp:txXfrm>
    </dsp:sp>
    <dsp:sp modelId="{C5C094F3-A8CD-495F-835E-B5FAC9A1B352}">
      <dsp:nvSpPr>
        <dsp:cNvPr id="0" name=""/>
        <dsp:cNvSpPr/>
      </dsp:nvSpPr>
      <dsp:spPr>
        <a:xfrm>
          <a:off x="4724999" y="4138674"/>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Roboto" panose="02000000000000000000" pitchFamily="2" charset="0"/>
              <a:ea typeface="Roboto" panose="02000000000000000000" pitchFamily="2" charset="0"/>
            </a:rPr>
            <a:t>Materialen</a:t>
          </a:r>
        </a:p>
      </dsp:txBody>
      <dsp:txXfrm>
        <a:off x="4724999" y="4138674"/>
        <a:ext cx="1217600" cy="608800"/>
      </dsp:txXfrm>
    </dsp:sp>
    <dsp:sp modelId="{0A90B317-C2A3-4861-ABBA-3CF302BFE545}">
      <dsp:nvSpPr>
        <dsp:cNvPr id="0" name=""/>
        <dsp:cNvSpPr/>
      </dsp:nvSpPr>
      <dsp:spPr>
        <a:xfrm>
          <a:off x="4724999" y="5003170"/>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Kantine-</a:t>
          </a:r>
          <a:br>
            <a:rPr lang="nl-NL" sz="1200" kern="1200" dirty="0">
              <a:latin typeface="Roboto" panose="02000000000000000000" pitchFamily="2" charset="0"/>
              <a:ea typeface="Roboto" panose="02000000000000000000" pitchFamily="2" charset="0"/>
            </a:rPr>
          </a:br>
          <a:r>
            <a:rPr lang="nl-NL" sz="1200" kern="1200" dirty="0">
              <a:latin typeface="Roboto" panose="02000000000000000000" pitchFamily="2" charset="0"/>
              <a:ea typeface="Roboto" panose="02000000000000000000" pitchFamily="2" charset="0"/>
            </a:rPr>
            <a:t>commissie</a:t>
          </a:r>
        </a:p>
      </dsp:txBody>
      <dsp:txXfrm>
        <a:off x="4724999" y="5003170"/>
        <a:ext cx="1217600" cy="608800"/>
      </dsp:txXfrm>
    </dsp:sp>
    <dsp:sp modelId="{6335DDE4-2C4A-4AE8-8E83-2537FFBE18C6}">
      <dsp:nvSpPr>
        <dsp:cNvPr id="0" name=""/>
        <dsp:cNvSpPr/>
      </dsp:nvSpPr>
      <dsp:spPr>
        <a:xfrm>
          <a:off x="5893896" y="2409681"/>
          <a:ext cx="1217600" cy="608800"/>
        </a:xfrm>
        <a:prstGeom prst="rect">
          <a:avLst/>
        </a:prstGeom>
        <a:solidFill>
          <a:srgbClr val="0061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Roboto" panose="02000000000000000000" pitchFamily="2" charset="0"/>
              <a:ea typeface="Roboto" panose="02000000000000000000" pitchFamily="2" charset="0"/>
            </a:rPr>
            <a:t>Financieel</a:t>
          </a:r>
        </a:p>
      </dsp:txBody>
      <dsp:txXfrm>
        <a:off x="5893896" y="2409681"/>
        <a:ext cx="1217600" cy="608800"/>
      </dsp:txXfrm>
    </dsp:sp>
    <dsp:sp modelId="{B7D419D3-E0D0-452B-A937-011D2AD59120}">
      <dsp:nvSpPr>
        <dsp:cNvPr id="0" name=""/>
        <dsp:cNvSpPr/>
      </dsp:nvSpPr>
      <dsp:spPr>
        <a:xfrm>
          <a:off x="6198296" y="3274177"/>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err="1">
              <a:latin typeface="Roboto" panose="02000000000000000000" pitchFamily="2" charset="0"/>
              <a:ea typeface="Roboto" panose="02000000000000000000" pitchFamily="2" charset="0"/>
            </a:rPr>
            <a:t>Leden-administratie</a:t>
          </a:r>
          <a:endParaRPr lang="nl-NL" sz="1200" kern="1200" dirty="0">
            <a:latin typeface="Roboto" panose="02000000000000000000" pitchFamily="2" charset="0"/>
            <a:ea typeface="Roboto" panose="02000000000000000000" pitchFamily="2" charset="0"/>
          </a:endParaRPr>
        </a:p>
      </dsp:txBody>
      <dsp:txXfrm>
        <a:off x="6198296" y="3274177"/>
        <a:ext cx="1217600" cy="608800"/>
      </dsp:txXfrm>
    </dsp:sp>
    <dsp:sp modelId="{1C05546A-EC97-4570-8B97-22E67EF2A611}">
      <dsp:nvSpPr>
        <dsp:cNvPr id="0" name=""/>
        <dsp:cNvSpPr/>
      </dsp:nvSpPr>
      <dsp:spPr>
        <a:xfrm>
          <a:off x="7367192" y="2409681"/>
          <a:ext cx="1217600" cy="608800"/>
        </a:xfrm>
        <a:prstGeom prst="rect">
          <a:avLst/>
        </a:prstGeom>
        <a:solidFill>
          <a:srgbClr val="0061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Roboto" panose="02000000000000000000" pitchFamily="2" charset="0"/>
              <a:ea typeface="Roboto" panose="02000000000000000000" pitchFamily="2" charset="0"/>
            </a:rPr>
            <a:t>Senioren</a:t>
          </a:r>
        </a:p>
      </dsp:txBody>
      <dsp:txXfrm>
        <a:off x="7367192" y="2409681"/>
        <a:ext cx="1217600" cy="608800"/>
      </dsp:txXfrm>
    </dsp:sp>
    <dsp:sp modelId="{3EAD4F0A-BE43-4C43-BC93-1F0538ED5DE4}">
      <dsp:nvSpPr>
        <dsp:cNvPr id="0" name=""/>
        <dsp:cNvSpPr/>
      </dsp:nvSpPr>
      <dsp:spPr>
        <a:xfrm>
          <a:off x="7671592" y="3274177"/>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Wedstrijd-secretariaat</a:t>
          </a:r>
        </a:p>
      </dsp:txBody>
      <dsp:txXfrm>
        <a:off x="7671592" y="3274177"/>
        <a:ext cx="1217600" cy="608800"/>
      </dsp:txXfrm>
    </dsp:sp>
    <dsp:sp modelId="{30B65538-D120-4AD2-8CB6-BCDB952F6F3B}">
      <dsp:nvSpPr>
        <dsp:cNvPr id="0" name=""/>
        <dsp:cNvSpPr/>
      </dsp:nvSpPr>
      <dsp:spPr>
        <a:xfrm>
          <a:off x="8840488" y="2409681"/>
          <a:ext cx="1217600" cy="608800"/>
        </a:xfrm>
        <a:prstGeom prst="rect">
          <a:avLst/>
        </a:prstGeom>
        <a:solidFill>
          <a:srgbClr val="0061A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Roboto" panose="02000000000000000000" pitchFamily="2" charset="0"/>
              <a:ea typeface="Roboto" panose="02000000000000000000" pitchFamily="2" charset="0"/>
            </a:rPr>
            <a:t>Secretariaat</a:t>
          </a:r>
        </a:p>
      </dsp:txBody>
      <dsp:txXfrm>
        <a:off x="8840488" y="2409681"/>
        <a:ext cx="1217600" cy="608800"/>
      </dsp:txXfrm>
    </dsp:sp>
    <dsp:sp modelId="{AC794B03-7197-4868-84AF-A704D38DDE92}">
      <dsp:nvSpPr>
        <dsp:cNvPr id="0" name=""/>
        <dsp:cNvSpPr/>
      </dsp:nvSpPr>
      <dsp:spPr>
        <a:xfrm>
          <a:off x="9144888" y="3274177"/>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err="1">
              <a:latin typeface="Roboto" panose="02000000000000000000" pitchFamily="2" charset="0"/>
              <a:ea typeface="Roboto" panose="02000000000000000000" pitchFamily="2" charset="0"/>
            </a:rPr>
            <a:t>Vertrouwens-commissie</a:t>
          </a:r>
          <a:endParaRPr lang="nl-NL" sz="1200" kern="1200" dirty="0">
            <a:latin typeface="Roboto" panose="02000000000000000000" pitchFamily="2" charset="0"/>
            <a:ea typeface="Roboto" panose="02000000000000000000" pitchFamily="2" charset="0"/>
          </a:endParaRPr>
        </a:p>
      </dsp:txBody>
      <dsp:txXfrm>
        <a:off x="9144888" y="3274177"/>
        <a:ext cx="1217600" cy="608800"/>
      </dsp:txXfrm>
    </dsp:sp>
    <dsp:sp modelId="{96BF3F03-825F-415A-AC87-7E6403FF1EC3}">
      <dsp:nvSpPr>
        <dsp:cNvPr id="0" name=""/>
        <dsp:cNvSpPr/>
      </dsp:nvSpPr>
      <dsp:spPr>
        <a:xfrm>
          <a:off x="9144888" y="4138674"/>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Tucht-</a:t>
          </a:r>
          <a:br>
            <a:rPr lang="nl-NL" sz="1200" kern="1200" dirty="0">
              <a:latin typeface="Roboto" panose="02000000000000000000" pitchFamily="2" charset="0"/>
              <a:ea typeface="Roboto" panose="02000000000000000000" pitchFamily="2" charset="0"/>
            </a:rPr>
          </a:br>
          <a:r>
            <a:rPr lang="nl-NL" sz="1200" kern="1200" dirty="0">
              <a:latin typeface="Roboto" panose="02000000000000000000" pitchFamily="2" charset="0"/>
              <a:ea typeface="Roboto" panose="02000000000000000000" pitchFamily="2" charset="0"/>
            </a:rPr>
            <a:t>commissie</a:t>
          </a:r>
        </a:p>
      </dsp:txBody>
      <dsp:txXfrm>
        <a:off x="9144888" y="4138674"/>
        <a:ext cx="1217600" cy="608800"/>
      </dsp:txXfrm>
    </dsp:sp>
    <dsp:sp modelId="{E600959A-15AC-4E34-A96C-0BDFD3FECFF7}">
      <dsp:nvSpPr>
        <dsp:cNvPr id="0" name=""/>
        <dsp:cNvSpPr/>
      </dsp:nvSpPr>
      <dsp:spPr>
        <a:xfrm>
          <a:off x="9144888" y="5003170"/>
          <a:ext cx="1217600" cy="60880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sz="1200" kern="1200" dirty="0">
              <a:latin typeface="Roboto" panose="02000000000000000000" pitchFamily="2" charset="0"/>
              <a:ea typeface="Roboto" panose="02000000000000000000" pitchFamily="2" charset="0"/>
            </a:rPr>
            <a:t>Feest-</a:t>
          </a:r>
          <a:br>
            <a:rPr lang="nl-NL" sz="1200" kern="1200" dirty="0">
              <a:latin typeface="Roboto" panose="02000000000000000000" pitchFamily="2" charset="0"/>
              <a:ea typeface="Roboto" panose="02000000000000000000" pitchFamily="2" charset="0"/>
            </a:rPr>
          </a:br>
          <a:r>
            <a:rPr lang="nl-NL" sz="1200" kern="1200" dirty="0">
              <a:latin typeface="Roboto" panose="02000000000000000000" pitchFamily="2" charset="0"/>
              <a:ea typeface="Roboto" panose="02000000000000000000" pitchFamily="2" charset="0"/>
            </a:rPr>
            <a:t>commissie</a:t>
          </a:r>
        </a:p>
      </dsp:txBody>
      <dsp:txXfrm>
        <a:off x="9144888" y="5003170"/>
        <a:ext cx="1217600" cy="6088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57C26D-DCCD-D44C-B3C5-C4C1EFD3FE3B}" type="datetimeFigureOut">
              <a:rPr lang="en-NL" smtClean="0"/>
              <a:t>12/08/2020</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FFDAA-C5CD-514F-B256-A565075D3503}" type="slidenum">
              <a:rPr lang="en-NL" smtClean="0"/>
              <a:t>‹nr.›</a:t>
            </a:fld>
            <a:endParaRPr lang="en-NL"/>
          </a:p>
        </p:txBody>
      </p:sp>
    </p:spTree>
    <p:extLst>
      <p:ext uri="{BB962C8B-B14F-4D97-AF65-F5344CB8AC3E}">
        <p14:creationId xmlns:p14="http://schemas.microsoft.com/office/powerpoint/2010/main" val="252212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2A9FFDAA-C5CD-514F-B256-A565075D3503}" type="slidenum">
              <a:rPr lang="en-NL" smtClean="0"/>
              <a:t>18</a:t>
            </a:fld>
            <a:endParaRPr lang="en-NL"/>
          </a:p>
        </p:txBody>
      </p:sp>
    </p:spTree>
    <p:extLst>
      <p:ext uri="{BB962C8B-B14F-4D97-AF65-F5344CB8AC3E}">
        <p14:creationId xmlns:p14="http://schemas.microsoft.com/office/powerpoint/2010/main" val="2297734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F9D10-DEA6-FF46-850D-9D8BDE1FBC6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DB03B40F-7115-1248-B7E5-6101D8C310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2BF1B57B-EC5C-D646-9789-B1947630DFA5}"/>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5" name="Footer Placeholder 4">
            <a:extLst>
              <a:ext uri="{FF2B5EF4-FFF2-40B4-BE49-F238E27FC236}">
                <a16:creationId xmlns:a16="http://schemas.microsoft.com/office/drawing/2014/main" id="{0C8D125F-BEAB-A74C-A47E-2AC7202CBE4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972CF319-3A95-9242-AAFE-3403AAFECF55}"/>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319159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0BD1-CF09-F143-8A71-7F9DD95A0F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450A4359-C638-8947-8A48-D60E31991F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8ABD8CD7-8256-6942-8F7D-F3607C2CF9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F6EC581-F47E-4840-8769-2E67526B6031}"/>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6" name="Footer Placeholder 5">
            <a:extLst>
              <a:ext uri="{FF2B5EF4-FFF2-40B4-BE49-F238E27FC236}">
                <a16:creationId xmlns:a16="http://schemas.microsoft.com/office/drawing/2014/main" id="{281E4F46-ED2E-2C4A-8E91-8D19742AC6F1}"/>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392D896A-AE35-A246-A6C1-F0A5655DED26}"/>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424830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B1743-425E-B244-9BB5-E54D185B8F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A14B048F-CD7E-184A-BDF2-D5CCA872826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87FA63E1-1086-2749-A3CE-72EA16F89E5E}"/>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5" name="Footer Placeholder 4">
            <a:extLst>
              <a:ext uri="{FF2B5EF4-FFF2-40B4-BE49-F238E27FC236}">
                <a16:creationId xmlns:a16="http://schemas.microsoft.com/office/drawing/2014/main" id="{620284BB-4B9D-D045-827A-55B2A0FD8CC3}"/>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AFEC7BF-BC6D-EA41-B9FC-85BF5599E1D3}"/>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1900328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0528BB-EED9-604B-A382-88B72B9F30C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936639A2-42E4-DF4F-B18A-61650BC2424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23DFAFF6-AAE8-EB45-B953-817621C017F3}"/>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5" name="Footer Placeholder 4">
            <a:extLst>
              <a:ext uri="{FF2B5EF4-FFF2-40B4-BE49-F238E27FC236}">
                <a16:creationId xmlns:a16="http://schemas.microsoft.com/office/drawing/2014/main" id="{CB024F69-B93E-004A-8A7F-52AC7C6EBCB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8E86D64-E37E-604F-BAAD-E6900ADBFDAE}"/>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315942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1A26A-265E-3E4D-9B05-84C3B69347B7}"/>
              </a:ext>
            </a:extLst>
          </p:cNvPr>
          <p:cNvSpPr>
            <a:spLocks noGrp="1"/>
          </p:cNvSpPr>
          <p:nvPr>
            <p:ph type="title"/>
          </p:nvPr>
        </p:nvSpPr>
        <p:spPr>
          <a:xfrm>
            <a:off x="1607128" y="247594"/>
            <a:ext cx="9746672" cy="1242170"/>
          </a:xfrm>
          <a:prstGeom prst="rect">
            <a:avLst/>
          </a:prstGeom>
        </p:spPr>
        <p:txBody>
          <a:bodyPr/>
          <a:lstStyle>
            <a:lvl1pPr>
              <a:defRPr b="0" i="0">
                <a:solidFill>
                  <a:srgbClr val="0061AB"/>
                </a:solidFill>
                <a:latin typeface="Ubuntu Medium" panose="020B0504030602030204" pitchFamily="34" charset="0"/>
              </a:defRPr>
            </a:lvl1pPr>
          </a:lstStyle>
          <a:p>
            <a:r>
              <a:rPr lang="en-GB" dirty="0"/>
              <a:t>Click to edit Master title style</a:t>
            </a:r>
            <a:endParaRPr lang="en-NL" dirty="0"/>
          </a:p>
        </p:txBody>
      </p:sp>
      <p:sp>
        <p:nvSpPr>
          <p:cNvPr id="3" name="Content Placeholder 2">
            <a:extLst>
              <a:ext uri="{FF2B5EF4-FFF2-40B4-BE49-F238E27FC236}">
                <a16:creationId xmlns:a16="http://schemas.microsoft.com/office/drawing/2014/main" id="{DAD7AC71-026E-3C49-8729-13558234EE7E}"/>
              </a:ext>
            </a:extLst>
          </p:cNvPr>
          <p:cNvSpPr>
            <a:spLocks noGrp="1"/>
          </p:cNvSpPr>
          <p:nvPr>
            <p:ph idx="1"/>
          </p:nvPr>
        </p:nvSpPr>
        <p:spPr>
          <a:xfrm>
            <a:off x="1607128" y="1825625"/>
            <a:ext cx="9746672" cy="4351338"/>
          </a:xfrm>
        </p:spPr>
        <p:txBody>
          <a:bodyPr/>
          <a:lstStyle>
            <a:lvl1pPr>
              <a:defRPr>
                <a:solidFill>
                  <a:srgbClr val="373737"/>
                </a:solidFill>
                <a:latin typeface="Roboto" panose="02000000000000000000" pitchFamily="2" charset="0"/>
                <a:ea typeface="Roboto" panose="02000000000000000000" pitchFamily="2" charset="0"/>
              </a:defRPr>
            </a:lvl1pPr>
            <a:lvl2pPr>
              <a:defRPr>
                <a:solidFill>
                  <a:srgbClr val="373737"/>
                </a:solidFill>
                <a:latin typeface="Roboto" panose="02000000000000000000" pitchFamily="2" charset="0"/>
                <a:ea typeface="Roboto" panose="02000000000000000000" pitchFamily="2" charset="0"/>
              </a:defRPr>
            </a:lvl2pPr>
            <a:lvl3pPr>
              <a:defRPr>
                <a:solidFill>
                  <a:srgbClr val="373737"/>
                </a:solidFill>
                <a:latin typeface="Roboto" panose="02000000000000000000" pitchFamily="2" charset="0"/>
                <a:ea typeface="Roboto" panose="02000000000000000000" pitchFamily="2" charset="0"/>
              </a:defRPr>
            </a:lvl3pPr>
            <a:lvl4pPr>
              <a:defRPr>
                <a:solidFill>
                  <a:srgbClr val="373737"/>
                </a:solidFill>
                <a:latin typeface="Roboto" panose="02000000000000000000" pitchFamily="2" charset="0"/>
                <a:ea typeface="Roboto" panose="02000000000000000000" pitchFamily="2" charset="0"/>
              </a:defRPr>
            </a:lvl4pPr>
            <a:lvl5pPr>
              <a:defRPr>
                <a:solidFill>
                  <a:srgbClr val="373737"/>
                </a:solidFill>
                <a:latin typeface="Roboto" panose="02000000000000000000" pitchFamily="2" charset="0"/>
                <a:ea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2FC0C622-5F7C-3440-912C-EE822AD2E8C5}"/>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5" name="Footer Placeholder 4">
            <a:extLst>
              <a:ext uri="{FF2B5EF4-FFF2-40B4-BE49-F238E27FC236}">
                <a16:creationId xmlns:a16="http://schemas.microsoft.com/office/drawing/2014/main" id="{CC3649C7-6BBF-2D47-B918-327AAB05D23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4FC03D3-BF71-AF4E-9EC3-3DC5105FDA5D}"/>
              </a:ext>
            </a:extLst>
          </p:cNvPr>
          <p:cNvSpPr>
            <a:spLocks noGrp="1"/>
          </p:cNvSpPr>
          <p:nvPr>
            <p:ph type="sldNum" sz="quarter" idx="12"/>
          </p:nvPr>
        </p:nvSpPr>
        <p:spPr/>
        <p:txBody>
          <a:bodyPr/>
          <a:lstStyle/>
          <a:p>
            <a:fld id="{4ADB79CE-665B-1847-A904-319B3CCF621E}" type="slidenum">
              <a:rPr lang="en-NL" smtClean="0"/>
              <a:t>‹nr.›</a:t>
            </a:fld>
            <a:endParaRPr lang="en-NL"/>
          </a:p>
        </p:txBody>
      </p:sp>
      <p:pic>
        <p:nvPicPr>
          <p:cNvPr id="7" name="Picture 6" descr="A picture containing food, drawing&#10;&#10;Description automatically generated">
            <a:extLst>
              <a:ext uri="{FF2B5EF4-FFF2-40B4-BE49-F238E27FC236}">
                <a16:creationId xmlns:a16="http://schemas.microsoft.com/office/drawing/2014/main" id="{0988617C-1217-D24B-9C15-C1651262D590}"/>
              </a:ext>
            </a:extLst>
          </p:cNvPr>
          <p:cNvPicPr>
            <a:picLocks noChangeAspect="1"/>
          </p:cNvPicPr>
          <p:nvPr userDrawn="1"/>
        </p:nvPicPr>
        <p:blipFill>
          <a:blip r:embed="rId2"/>
          <a:stretch>
            <a:fillRect/>
          </a:stretch>
        </p:blipFill>
        <p:spPr>
          <a:xfrm>
            <a:off x="262890" y="247593"/>
            <a:ext cx="1158240" cy="1242170"/>
          </a:xfrm>
          <a:prstGeom prst="rect">
            <a:avLst/>
          </a:prstGeom>
        </p:spPr>
      </p:pic>
    </p:spTree>
    <p:extLst>
      <p:ext uri="{BB962C8B-B14F-4D97-AF65-F5344CB8AC3E}">
        <p14:creationId xmlns:p14="http://schemas.microsoft.com/office/powerpoint/2010/main" val="3136822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0061AB"/>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D7AC71-026E-3C49-8729-13558234EE7E}"/>
              </a:ext>
            </a:extLst>
          </p:cNvPr>
          <p:cNvSpPr>
            <a:spLocks noGrp="1"/>
          </p:cNvSpPr>
          <p:nvPr>
            <p:ph idx="1"/>
          </p:nvPr>
        </p:nvSpPr>
        <p:spPr>
          <a:xfrm>
            <a:off x="1607128" y="1825625"/>
            <a:ext cx="9746672" cy="4351338"/>
          </a:xfrm>
        </p:spPr>
        <p:txBody>
          <a:bodyPr/>
          <a:lstStyle>
            <a:lvl1pP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2FC0C622-5F7C-3440-912C-EE822AD2E8C5}"/>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5" name="Footer Placeholder 4">
            <a:extLst>
              <a:ext uri="{FF2B5EF4-FFF2-40B4-BE49-F238E27FC236}">
                <a16:creationId xmlns:a16="http://schemas.microsoft.com/office/drawing/2014/main" id="{CC3649C7-6BBF-2D47-B918-327AAB05D23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14FC03D3-BF71-AF4E-9EC3-3DC5105FDA5D}"/>
              </a:ext>
            </a:extLst>
          </p:cNvPr>
          <p:cNvSpPr>
            <a:spLocks noGrp="1"/>
          </p:cNvSpPr>
          <p:nvPr>
            <p:ph type="sldNum" sz="quarter" idx="12"/>
          </p:nvPr>
        </p:nvSpPr>
        <p:spPr/>
        <p:txBody>
          <a:bodyPr/>
          <a:lstStyle/>
          <a:p>
            <a:fld id="{4ADB79CE-665B-1847-A904-319B3CCF621E}" type="slidenum">
              <a:rPr lang="en-NL" smtClean="0"/>
              <a:t>‹nr.›</a:t>
            </a:fld>
            <a:endParaRPr lang="en-NL"/>
          </a:p>
        </p:txBody>
      </p:sp>
      <p:pic>
        <p:nvPicPr>
          <p:cNvPr id="7" name="Picture 6" descr="A picture containing food, drawing&#10;&#10;Description automatically generated">
            <a:extLst>
              <a:ext uri="{FF2B5EF4-FFF2-40B4-BE49-F238E27FC236}">
                <a16:creationId xmlns:a16="http://schemas.microsoft.com/office/drawing/2014/main" id="{0988617C-1217-D24B-9C15-C1651262D590}"/>
              </a:ext>
            </a:extLst>
          </p:cNvPr>
          <p:cNvPicPr>
            <a:picLocks noChangeAspect="1"/>
          </p:cNvPicPr>
          <p:nvPr userDrawn="1"/>
        </p:nvPicPr>
        <p:blipFill>
          <a:blip r:embed="rId2"/>
          <a:stretch>
            <a:fillRect/>
          </a:stretch>
        </p:blipFill>
        <p:spPr>
          <a:xfrm>
            <a:off x="262890" y="247593"/>
            <a:ext cx="1158240" cy="1242170"/>
          </a:xfrm>
          <a:prstGeom prst="rect">
            <a:avLst/>
          </a:prstGeom>
        </p:spPr>
      </p:pic>
      <p:sp>
        <p:nvSpPr>
          <p:cNvPr id="8" name="Title 1">
            <a:extLst>
              <a:ext uri="{FF2B5EF4-FFF2-40B4-BE49-F238E27FC236}">
                <a16:creationId xmlns:a16="http://schemas.microsoft.com/office/drawing/2014/main" id="{98147B28-7E40-AD49-9EDD-F032EADE660D}"/>
              </a:ext>
            </a:extLst>
          </p:cNvPr>
          <p:cNvSpPr>
            <a:spLocks noGrp="1"/>
          </p:cNvSpPr>
          <p:nvPr>
            <p:ph type="title"/>
          </p:nvPr>
        </p:nvSpPr>
        <p:spPr>
          <a:xfrm>
            <a:off x="1607128" y="247594"/>
            <a:ext cx="9746672" cy="1242170"/>
          </a:xfrm>
          <a:prstGeom prst="rect">
            <a:avLst/>
          </a:prstGeom>
        </p:spPr>
        <p:txBody>
          <a:bodyPr/>
          <a:lstStyle>
            <a:lvl1pPr>
              <a:defRPr b="0" i="0">
                <a:solidFill>
                  <a:schemeClr val="bg1"/>
                </a:solidFill>
                <a:latin typeface="Ubuntu Medium" panose="020B0504030602030204" pitchFamily="34" charset="0"/>
              </a:defRPr>
            </a:lvl1pPr>
          </a:lstStyle>
          <a:p>
            <a:r>
              <a:rPr lang="en-GB" dirty="0"/>
              <a:t>Click to edit Master title style</a:t>
            </a:r>
            <a:endParaRPr lang="en-NL" dirty="0"/>
          </a:p>
        </p:txBody>
      </p:sp>
    </p:spTree>
    <p:extLst>
      <p:ext uri="{BB962C8B-B14F-4D97-AF65-F5344CB8AC3E}">
        <p14:creationId xmlns:p14="http://schemas.microsoft.com/office/powerpoint/2010/main" val="3358896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0C8CD-A67D-E745-8A04-C14CAE7FECE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558BCDF3-6524-834B-82C1-4D0C30C92B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9CAC143-6D2E-2846-95B5-2E816627C056}"/>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5" name="Footer Placeholder 4">
            <a:extLst>
              <a:ext uri="{FF2B5EF4-FFF2-40B4-BE49-F238E27FC236}">
                <a16:creationId xmlns:a16="http://schemas.microsoft.com/office/drawing/2014/main" id="{250CD195-F71C-6C44-AF8D-1F9F48C96FC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336142E4-C6DF-D04A-878E-3CCB25144774}"/>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316299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8AB8-EFCD-1C49-9F0C-057C317F154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D3632DF-DFDC-0445-B4A5-E3E360E584C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EA020B4B-4AF2-9E43-A4EA-94F9969FB5B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AE881F37-895A-754E-9C9E-CAB95B84F6AC}"/>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6" name="Footer Placeholder 5">
            <a:extLst>
              <a:ext uri="{FF2B5EF4-FFF2-40B4-BE49-F238E27FC236}">
                <a16:creationId xmlns:a16="http://schemas.microsoft.com/office/drawing/2014/main" id="{44534282-28E7-9D43-AB20-BE2DA639379A}"/>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176008D-9054-C740-8CAA-A042A8660687}"/>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268832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EE90B-0D63-474F-9E1B-424CAB8F9E16}"/>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87D84123-4215-FC4F-87C3-0EBD2C7263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D8306EB-4C8D-0444-814B-4A6BB96AEA7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5B3ADCD2-9744-3243-B7A9-A92A99CFA3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827688E-6CC9-9F4D-AACB-303102EA50D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805FB6F2-7D08-0348-907D-180360FAB1B9}"/>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8" name="Footer Placeholder 7">
            <a:extLst>
              <a:ext uri="{FF2B5EF4-FFF2-40B4-BE49-F238E27FC236}">
                <a16:creationId xmlns:a16="http://schemas.microsoft.com/office/drawing/2014/main" id="{06896A9A-21EE-4E49-8CD1-E8C29E6CC3B0}"/>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3A7616C2-5141-E04B-A68E-D31C4E07994A}"/>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745625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0411E-E5ED-574B-98E0-632A5DD749D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97CBA937-E4AA-F943-AF50-25C067715C58}"/>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4" name="Footer Placeholder 3">
            <a:extLst>
              <a:ext uri="{FF2B5EF4-FFF2-40B4-BE49-F238E27FC236}">
                <a16:creationId xmlns:a16="http://schemas.microsoft.com/office/drawing/2014/main" id="{F8D5DFEE-D521-BA43-8B5E-96670E6F05BC}"/>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0B958170-BC32-F34A-9FE5-05FF3E7E9151}"/>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262199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EAF3F9-2809-5C4B-80FD-1124A750576C}"/>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3" name="Footer Placeholder 2">
            <a:extLst>
              <a:ext uri="{FF2B5EF4-FFF2-40B4-BE49-F238E27FC236}">
                <a16:creationId xmlns:a16="http://schemas.microsoft.com/office/drawing/2014/main" id="{55D846EF-8396-C242-AD87-1D583B0ED5A2}"/>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4E9DD56-E261-604B-8165-D8778279E1CD}"/>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181435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F63B6-26AC-E241-B427-043C5EE552E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DC312C56-B86F-614C-8459-74AF4E87E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365A15D7-4BB2-9247-B1E3-1B025F676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7DB5022-6978-1C45-84C4-D6EDF152165F}"/>
              </a:ext>
            </a:extLst>
          </p:cNvPr>
          <p:cNvSpPr>
            <a:spLocks noGrp="1"/>
          </p:cNvSpPr>
          <p:nvPr>
            <p:ph type="dt" sz="half" idx="10"/>
          </p:nvPr>
        </p:nvSpPr>
        <p:spPr/>
        <p:txBody>
          <a:bodyPr/>
          <a:lstStyle/>
          <a:p>
            <a:fld id="{3E90F29C-EA89-A848-846C-65BB859165A2}" type="datetimeFigureOut">
              <a:rPr lang="en-NL" smtClean="0"/>
              <a:t>12/08/2020</a:t>
            </a:fld>
            <a:endParaRPr lang="en-NL"/>
          </a:p>
        </p:txBody>
      </p:sp>
      <p:sp>
        <p:nvSpPr>
          <p:cNvPr id="6" name="Footer Placeholder 5">
            <a:extLst>
              <a:ext uri="{FF2B5EF4-FFF2-40B4-BE49-F238E27FC236}">
                <a16:creationId xmlns:a16="http://schemas.microsoft.com/office/drawing/2014/main" id="{9DC242F0-252C-CC4E-8238-494A9DF0A1B2}"/>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EFEFABE0-12A3-AC40-90AE-EAA20FECC0BF}"/>
              </a:ext>
            </a:extLst>
          </p:cNvPr>
          <p:cNvSpPr>
            <a:spLocks noGrp="1"/>
          </p:cNvSpPr>
          <p:nvPr>
            <p:ph type="sldNum" sz="quarter" idx="12"/>
          </p:nvPr>
        </p:nvSpPr>
        <p:spPr/>
        <p:txBody>
          <a:bodyPr/>
          <a:lstStyle/>
          <a:p>
            <a:fld id="{4ADB79CE-665B-1847-A904-319B3CCF621E}" type="slidenum">
              <a:rPr lang="en-NL" smtClean="0"/>
              <a:t>‹nr.›</a:t>
            </a:fld>
            <a:endParaRPr lang="en-NL"/>
          </a:p>
        </p:txBody>
      </p:sp>
    </p:spTree>
    <p:extLst>
      <p:ext uri="{BB962C8B-B14F-4D97-AF65-F5344CB8AC3E}">
        <p14:creationId xmlns:p14="http://schemas.microsoft.com/office/powerpoint/2010/main" val="167272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B3D6F3-EE06-FB48-8CBF-7E1901C875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D71D17F7-875D-9F43-A5EB-ED72D5A3CA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6C1C3DB4-C5C5-084E-AB5F-E37683AED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0F29C-EA89-A848-846C-65BB859165A2}" type="datetimeFigureOut">
              <a:rPr lang="en-NL" smtClean="0"/>
              <a:t>12/08/2020</a:t>
            </a:fld>
            <a:endParaRPr lang="en-NL"/>
          </a:p>
        </p:txBody>
      </p:sp>
      <p:sp>
        <p:nvSpPr>
          <p:cNvPr id="5" name="Footer Placeholder 4">
            <a:extLst>
              <a:ext uri="{FF2B5EF4-FFF2-40B4-BE49-F238E27FC236}">
                <a16:creationId xmlns:a16="http://schemas.microsoft.com/office/drawing/2014/main" id="{E454CA42-90CD-6846-8355-633C62C0C1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D074086C-0306-D64A-97C2-019B68467C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B79CE-665B-1847-A904-319B3CCF621E}" type="slidenum">
              <a:rPr lang="en-NL" smtClean="0"/>
              <a:t>‹nr.›</a:t>
            </a:fld>
            <a:endParaRPr lang="en-NL"/>
          </a:p>
        </p:txBody>
      </p:sp>
    </p:spTree>
    <p:extLst>
      <p:ext uri="{BB962C8B-B14F-4D97-AF65-F5344CB8AC3E}">
        <p14:creationId xmlns:p14="http://schemas.microsoft.com/office/powerpoint/2010/main" val="1760377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0" i="0" kern="1200">
          <a:solidFill>
            <a:srgbClr val="0061AB"/>
          </a:solidFill>
          <a:latin typeface="Ubuntu Medium"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73737"/>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73737"/>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73737"/>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73737"/>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73737"/>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outdoor, ball, building&#10;&#10;Description automatically generated">
            <a:extLst>
              <a:ext uri="{FF2B5EF4-FFF2-40B4-BE49-F238E27FC236}">
                <a16:creationId xmlns:a16="http://schemas.microsoft.com/office/drawing/2014/main" id="{7838CA7B-7D65-E148-9395-5E39FA26D790}"/>
              </a:ext>
            </a:extLst>
          </p:cNvPr>
          <p:cNvPicPr>
            <a:picLocks noChangeAspect="1"/>
          </p:cNvPicPr>
          <p:nvPr/>
        </p:nvPicPr>
        <p:blipFill rotWithShape="1">
          <a:blip r:embed="rId2"/>
          <a:srcRect t="7812" b="7812"/>
          <a:stretch/>
        </p:blipFill>
        <p:spPr>
          <a:xfrm>
            <a:off x="0" y="0"/>
            <a:ext cx="12192000" cy="6858000"/>
          </a:xfrm>
          <a:prstGeom prst="rect">
            <a:avLst/>
          </a:prstGeom>
        </p:spPr>
      </p:pic>
      <p:pic>
        <p:nvPicPr>
          <p:cNvPr id="8" name="Picture 7" descr="A picture containing food, drawing&#10;&#10;Description automatically generated">
            <a:extLst>
              <a:ext uri="{FF2B5EF4-FFF2-40B4-BE49-F238E27FC236}">
                <a16:creationId xmlns:a16="http://schemas.microsoft.com/office/drawing/2014/main" id="{1CFD5433-74C0-CB45-989A-2ACB9C933C01}"/>
              </a:ext>
            </a:extLst>
          </p:cNvPr>
          <p:cNvPicPr>
            <a:picLocks noChangeAspect="1"/>
          </p:cNvPicPr>
          <p:nvPr/>
        </p:nvPicPr>
        <p:blipFill>
          <a:blip r:embed="rId3"/>
          <a:stretch>
            <a:fillRect/>
          </a:stretch>
        </p:blipFill>
        <p:spPr>
          <a:xfrm>
            <a:off x="5219700" y="2489200"/>
            <a:ext cx="1752600" cy="1879600"/>
          </a:xfrm>
          <a:prstGeom prst="rect">
            <a:avLst/>
          </a:prstGeom>
        </p:spPr>
      </p:pic>
      <p:sp>
        <p:nvSpPr>
          <p:cNvPr id="12" name="TextBox 11">
            <a:extLst>
              <a:ext uri="{FF2B5EF4-FFF2-40B4-BE49-F238E27FC236}">
                <a16:creationId xmlns:a16="http://schemas.microsoft.com/office/drawing/2014/main" id="{5A7BEF61-ABCB-A844-80A4-DC34914DF50B}"/>
              </a:ext>
            </a:extLst>
          </p:cNvPr>
          <p:cNvSpPr txBox="1"/>
          <p:nvPr/>
        </p:nvSpPr>
        <p:spPr>
          <a:xfrm>
            <a:off x="609600" y="2586634"/>
            <a:ext cx="4381500" cy="923330"/>
          </a:xfrm>
          <a:prstGeom prst="rect">
            <a:avLst/>
          </a:prstGeom>
          <a:noFill/>
        </p:spPr>
        <p:txBody>
          <a:bodyPr wrap="square" rtlCol="0">
            <a:spAutoFit/>
          </a:bodyPr>
          <a:lstStyle/>
          <a:p>
            <a:r>
              <a:rPr lang="en-NL" sz="5400" b="1" dirty="0">
                <a:solidFill>
                  <a:schemeClr val="bg1"/>
                </a:solidFill>
                <a:latin typeface="Ubuntu" panose="020B0504030602030204" pitchFamily="34" charset="0"/>
              </a:rPr>
              <a:t>Beleidsplan</a:t>
            </a:r>
            <a:r>
              <a:rPr lang="en-NL" sz="5400" b="1" dirty="0">
                <a:solidFill>
                  <a:srgbClr val="F1A948"/>
                </a:solidFill>
                <a:latin typeface="Ubuntu" panose="020B0504030602030204" pitchFamily="34" charset="0"/>
              </a:rPr>
              <a:t> </a:t>
            </a:r>
          </a:p>
        </p:txBody>
      </p:sp>
      <p:sp>
        <p:nvSpPr>
          <p:cNvPr id="13" name="TextBox 12">
            <a:extLst>
              <a:ext uri="{FF2B5EF4-FFF2-40B4-BE49-F238E27FC236}">
                <a16:creationId xmlns:a16="http://schemas.microsoft.com/office/drawing/2014/main" id="{E4D6E2CB-202F-9F4D-BD5A-44A6BE5C4E17}"/>
              </a:ext>
            </a:extLst>
          </p:cNvPr>
          <p:cNvSpPr txBox="1"/>
          <p:nvPr/>
        </p:nvSpPr>
        <p:spPr>
          <a:xfrm>
            <a:off x="647700" y="3371275"/>
            <a:ext cx="4381500" cy="584775"/>
          </a:xfrm>
          <a:prstGeom prst="rect">
            <a:avLst/>
          </a:prstGeom>
          <a:noFill/>
        </p:spPr>
        <p:txBody>
          <a:bodyPr wrap="square" rtlCol="0">
            <a:spAutoFit/>
          </a:bodyPr>
          <a:lstStyle/>
          <a:p>
            <a:r>
              <a:rPr lang="en-NL" sz="3200" dirty="0">
                <a:solidFill>
                  <a:schemeClr val="bg1"/>
                </a:solidFill>
                <a:latin typeface="Ubuntu" panose="020B0504030602030204" pitchFamily="34" charset="0"/>
              </a:rPr>
              <a:t>2020 - 2024</a:t>
            </a:r>
          </a:p>
        </p:txBody>
      </p:sp>
    </p:spTree>
    <p:extLst>
      <p:ext uri="{BB962C8B-B14F-4D97-AF65-F5344CB8AC3E}">
        <p14:creationId xmlns:p14="http://schemas.microsoft.com/office/powerpoint/2010/main" val="2652710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lstStyle/>
          <a:p>
            <a:r>
              <a:rPr lang="en-NL" dirty="0"/>
              <a:t>Technisch beleid </a:t>
            </a:r>
            <a:r>
              <a:rPr lang="en-NL" dirty="0">
                <a:latin typeface="Ubuntu Light" panose="020B0304030602030204" pitchFamily="34" charset="0"/>
              </a:rPr>
              <a:t>(3/3)</a:t>
            </a:r>
            <a:endParaRPr lang="en-NL" dirty="0"/>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8444345" cy="4351338"/>
          </a:xfrm>
        </p:spPr>
        <p:txBody>
          <a:bodyPr>
            <a:noAutofit/>
          </a:bodyPr>
          <a:lstStyle/>
          <a:p>
            <a:pPr>
              <a:lnSpc>
                <a:spcPct val="150000"/>
              </a:lnSpc>
              <a:defRPr/>
            </a:pPr>
            <a:r>
              <a:rPr lang="nl-NL" sz="2000" dirty="0"/>
              <a:t>Met interne scouting wil W.V.F. iedere speler op zijn/haar eigen niveau laten spelen.</a:t>
            </a:r>
          </a:p>
          <a:p>
            <a:pPr>
              <a:lnSpc>
                <a:spcPct val="150000"/>
              </a:lnSpc>
              <a:defRPr/>
            </a:pPr>
            <a:r>
              <a:rPr lang="nl-NL" sz="2000" dirty="0"/>
              <a:t>Door gebruik te maken van een digitaal spelersvolgsysteem worden spelers beoordeeld.</a:t>
            </a:r>
          </a:p>
          <a:p>
            <a:pPr>
              <a:lnSpc>
                <a:spcPct val="150000"/>
              </a:lnSpc>
              <a:defRPr/>
            </a:pPr>
            <a:r>
              <a:rPr lang="nl-NL" sz="2000" dirty="0"/>
              <a:t>W.V.F. hanteert een duidelijke selectieprocedure voor teamindelingen.</a:t>
            </a:r>
          </a:p>
          <a:p>
            <a:pPr>
              <a:lnSpc>
                <a:spcPct val="150000"/>
              </a:lnSpc>
              <a:defRPr/>
            </a:pPr>
            <a:r>
              <a:rPr lang="nl-NL" sz="2000" dirty="0"/>
              <a:t>De selectieprocedure is inzichtelijk voor spelers en ouders van het kind. </a:t>
            </a:r>
          </a:p>
        </p:txBody>
      </p:sp>
    </p:spTree>
    <p:extLst>
      <p:ext uri="{BB962C8B-B14F-4D97-AF65-F5344CB8AC3E}">
        <p14:creationId xmlns:p14="http://schemas.microsoft.com/office/powerpoint/2010/main" val="4087135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normAutofit/>
          </a:bodyPr>
          <a:lstStyle/>
          <a:p>
            <a:r>
              <a:rPr lang="en-NL" dirty="0"/>
              <a:t>Breedtesport beleid </a:t>
            </a:r>
            <a:r>
              <a:rPr lang="en-NL" dirty="0">
                <a:latin typeface="Ubuntu Light" panose="020B0304030602030204" pitchFamily="34" charset="0"/>
              </a:rPr>
              <a:t>(Jeugd &amp; Senioren)</a:t>
            </a:r>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8866908" cy="4351338"/>
          </a:xfrm>
        </p:spPr>
        <p:txBody>
          <a:bodyPr>
            <a:noAutofit/>
          </a:bodyPr>
          <a:lstStyle/>
          <a:p>
            <a:pPr>
              <a:lnSpc>
                <a:spcPct val="150000"/>
              </a:lnSpc>
              <a:defRPr/>
            </a:pPr>
            <a:r>
              <a:rPr lang="nl-NL" sz="2000" dirty="0"/>
              <a:t>W.V.F. faciliteert het gebruik van een trainingsapplicatie voor alle trainers van W.V.F.</a:t>
            </a:r>
          </a:p>
          <a:p>
            <a:pPr>
              <a:lnSpc>
                <a:spcPct val="150000"/>
              </a:lnSpc>
              <a:defRPr/>
            </a:pPr>
            <a:r>
              <a:rPr lang="nl-NL" sz="2000" dirty="0"/>
              <a:t>W.V.F. stelt al haar trainers in staat om zich op sportief en pedagogisch niveau te ontwikkelen. </a:t>
            </a:r>
          </a:p>
          <a:p>
            <a:pPr>
              <a:lnSpc>
                <a:spcPct val="150000"/>
              </a:lnSpc>
              <a:defRPr/>
            </a:pPr>
            <a:r>
              <a:rPr lang="nl-NL" sz="2000" dirty="0"/>
              <a:t>Ieder team kan wekelijks trainen en heeft hierbij de beschikking over alle benodigde trainingsmaterialen.</a:t>
            </a:r>
          </a:p>
          <a:p>
            <a:pPr>
              <a:lnSpc>
                <a:spcPct val="150000"/>
              </a:lnSpc>
              <a:defRPr/>
            </a:pPr>
            <a:r>
              <a:rPr lang="nl-NL" sz="2000" dirty="0"/>
              <a:t>Naast de jeugdteams en seniorenteams faciliteert W.V.F. 35/45+ voetbal, G-voetbal en </a:t>
            </a:r>
            <a:r>
              <a:rPr lang="nl-NL" sz="2000" dirty="0" err="1"/>
              <a:t>Walking</a:t>
            </a:r>
            <a:r>
              <a:rPr lang="nl-NL" sz="2000" dirty="0"/>
              <a:t> </a:t>
            </a:r>
            <a:r>
              <a:rPr lang="nl-NL" sz="2000" dirty="0" err="1"/>
              <a:t>football</a:t>
            </a:r>
            <a:r>
              <a:rPr lang="nl-NL" sz="2000" dirty="0"/>
              <a:t>.</a:t>
            </a:r>
          </a:p>
        </p:txBody>
      </p:sp>
    </p:spTree>
    <p:extLst>
      <p:ext uri="{BB962C8B-B14F-4D97-AF65-F5344CB8AC3E}">
        <p14:creationId xmlns:p14="http://schemas.microsoft.com/office/powerpoint/2010/main" val="72053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normAutofit/>
          </a:bodyPr>
          <a:lstStyle/>
          <a:p>
            <a:r>
              <a:rPr lang="en-NL" dirty="0"/>
              <a:t>Financieel beleid</a:t>
            </a:r>
            <a:endParaRPr lang="en-NL" dirty="0">
              <a:latin typeface="Ubuntu Light" panose="020B0304030602030204" pitchFamily="34" charset="0"/>
            </a:endParaRPr>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8742217" cy="4351338"/>
          </a:xfrm>
        </p:spPr>
        <p:txBody>
          <a:bodyPr>
            <a:noAutofit/>
          </a:bodyPr>
          <a:lstStyle/>
          <a:p>
            <a:pPr>
              <a:defRPr/>
            </a:pPr>
            <a:r>
              <a:rPr lang="nl-NL" sz="2000" dirty="0"/>
              <a:t>Het financieel beleid past binnen de wettelijke regelgeving.</a:t>
            </a:r>
          </a:p>
          <a:p>
            <a:pPr>
              <a:defRPr/>
            </a:pPr>
            <a:r>
              <a:rPr lang="nl-NL" sz="2000" dirty="0"/>
              <a:t>Het voeren van een realistische en sluitende begroting.</a:t>
            </a:r>
          </a:p>
          <a:p>
            <a:pPr>
              <a:defRPr/>
            </a:pPr>
            <a:r>
              <a:rPr lang="nl-NL" sz="2000" dirty="0"/>
              <a:t>Begroting is gebaseerd op de individuele behoefte van de commissies.</a:t>
            </a:r>
          </a:p>
          <a:p>
            <a:pPr>
              <a:defRPr/>
            </a:pPr>
            <a:r>
              <a:rPr lang="nl-NL" sz="2000" dirty="0"/>
              <a:t>De optelling van deze commissies leidt tot een sluitende begroting.</a:t>
            </a:r>
          </a:p>
          <a:p>
            <a:pPr>
              <a:defRPr/>
            </a:pPr>
            <a:r>
              <a:rPr lang="nl-NL" sz="2000" dirty="0"/>
              <a:t>De diverse commissies hebben mandaat binnen hun begroting.</a:t>
            </a:r>
          </a:p>
          <a:p>
            <a:pPr>
              <a:defRPr/>
            </a:pPr>
            <a:r>
              <a:rPr lang="nl-NL" sz="2000" dirty="0"/>
              <a:t>Resultaten aan het einde van het boekjaar worden toegevoegd of onttrokken aan de algemene reserves. </a:t>
            </a:r>
          </a:p>
          <a:p>
            <a:pPr>
              <a:defRPr/>
            </a:pPr>
            <a:r>
              <a:rPr lang="nl-NL" sz="2000" dirty="0"/>
              <a:t>Het boekjaar wordt jaarlijks gecontroleerd door een kascommissie, welke is voorgedragen door de algemene ledenvergadering.</a:t>
            </a:r>
          </a:p>
          <a:p>
            <a:pPr marL="0" indent="0">
              <a:buNone/>
              <a:defRPr/>
            </a:pPr>
            <a:endParaRPr lang="nl-NL" sz="2000" dirty="0">
              <a:solidFill>
                <a:schemeClr val="tx1"/>
              </a:solidFill>
              <a:highlight>
                <a:srgbClr val="FFFF00"/>
              </a:highlight>
            </a:endParaRPr>
          </a:p>
        </p:txBody>
      </p:sp>
    </p:spTree>
    <p:extLst>
      <p:ext uri="{BB962C8B-B14F-4D97-AF65-F5344CB8AC3E}">
        <p14:creationId xmlns:p14="http://schemas.microsoft.com/office/powerpoint/2010/main" val="1143992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normAutofit/>
          </a:bodyPr>
          <a:lstStyle/>
          <a:p>
            <a:r>
              <a:rPr lang="en-NL" dirty="0"/>
              <a:t>Sponsorbeleid</a:t>
            </a:r>
            <a:endParaRPr lang="en-NL" dirty="0">
              <a:latin typeface="Ubuntu Light" panose="020B0304030602030204" pitchFamily="34" charset="0"/>
            </a:endParaRPr>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9940636" cy="4351338"/>
          </a:xfrm>
        </p:spPr>
        <p:txBody>
          <a:bodyPr>
            <a:noAutofit/>
          </a:bodyPr>
          <a:lstStyle/>
          <a:p>
            <a:pPr>
              <a:defRPr/>
            </a:pPr>
            <a:r>
              <a:rPr lang="nl-NL" sz="2000" dirty="0"/>
              <a:t>Het sponsorbeleid is ondergebracht bij de sponsorcommissie van WVF</a:t>
            </a:r>
          </a:p>
          <a:p>
            <a:pPr>
              <a:defRPr/>
            </a:pPr>
            <a:r>
              <a:rPr lang="nl-NL" sz="2000" dirty="0"/>
              <a:t>De businessclub van deze commissie heet BC De Weide Steen</a:t>
            </a:r>
          </a:p>
          <a:p>
            <a:pPr>
              <a:defRPr/>
            </a:pPr>
            <a:r>
              <a:rPr lang="nl-NL" sz="2000" dirty="0"/>
              <a:t>De sponsorcommissie heeft als doel om inkomsten te genereren voor WVF middels het werven van sponsoren</a:t>
            </a:r>
          </a:p>
          <a:p>
            <a:pPr>
              <a:defRPr/>
            </a:pPr>
            <a:r>
              <a:rPr lang="nl-NL" sz="2000" dirty="0"/>
              <a:t>De sponsorcommissie onderhoudt de contacten met bestaande en nieuwe sponsoren</a:t>
            </a:r>
          </a:p>
          <a:p>
            <a:pPr>
              <a:defRPr/>
            </a:pPr>
            <a:r>
              <a:rPr lang="nl-NL" sz="2000" dirty="0"/>
              <a:t>Jaarlijks organiseert de commissie een sponsoravond</a:t>
            </a:r>
          </a:p>
          <a:p>
            <a:pPr>
              <a:defRPr/>
            </a:pPr>
            <a:r>
              <a:rPr lang="nl-NL" sz="2000" dirty="0"/>
              <a:t>De commissie verzorgt minimaal tweemaal per jaar een activiteit rondom een thuiswedstrijd van het 1</a:t>
            </a:r>
            <a:r>
              <a:rPr lang="nl-NL" sz="2000" baseline="30000" dirty="0"/>
              <a:t>e</a:t>
            </a:r>
            <a:r>
              <a:rPr lang="nl-NL" sz="2000" dirty="0"/>
              <a:t>. Tevens kan zij aanvullende activiteiten organiseren zoals de </a:t>
            </a:r>
            <a:r>
              <a:rPr lang="nl-NL" sz="2000" dirty="0" err="1"/>
              <a:t>ladiesday</a:t>
            </a:r>
            <a:endParaRPr lang="nl-NL" sz="2000" dirty="0"/>
          </a:p>
          <a:p>
            <a:pPr>
              <a:defRPr/>
            </a:pPr>
            <a:r>
              <a:rPr lang="nl-NL" sz="2000" dirty="0"/>
              <a:t>Alleen binnen het beleid van de vereniging geldende zaken kunnen gesponsord worden</a:t>
            </a:r>
          </a:p>
          <a:p>
            <a:pPr>
              <a:defRPr/>
            </a:pPr>
            <a:endParaRPr lang="nl-NL" sz="2000" dirty="0">
              <a:solidFill>
                <a:srgbClr val="F1A948"/>
              </a:solidFill>
            </a:endParaRPr>
          </a:p>
        </p:txBody>
      </p:sp>
    </p:spTree>
    <p:extLst>
      <p:ext uri="{BB962C8B-B14F-4D97-AF65-F5344CB8AC3E}">
        <p14:creationId xmlns:p14="http://schemas.microsoft.com/office/powerpoint/2010/main" val="1138498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normAutofit/>
          </a:bodyPr>
          <a:lstStyle/>
          <a:p>
            <a:r>
              <a:rPr lang="en-NL" dirty="0"/>
              <a:t>Accomodatiebeleid</a:t>
            </a:r>
            <a:endParaRPr lang="en-NL" dirty="0">
              <a:latin typeface="Ubuntu Light" panose="020B0304030602030204" pitchFamily="34" charset="0"/>
            </a:endParaRPr>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9559636" cy="4351338"/>
          </a:xfrm>
        </p:spPr>
        <p:txBody>
          <a:bodyPr>
            <a:noAutofit/>
          </a:bodyPr>
          <a:lstStyle/>
          <a:p>
            <a:pPr>
              <a:defRPr/>
            </a:pPr>
            <a:r>
              <a:rPr lang="nl-NL" sz="1900" dirty="0"/>
              <a:t>Het voorzien in een uitnodigende accommodatie om de voetbalsport te beoefenen en elkaar te ontmoeten.</a:t>
            </a:r>
          </a:p>
          <a:p>
            <a:pPr>
              <a:defRPr/>
            </a:pPr>
            <a:r>
              <a:rPr lang="nl-NL" sz="1900" dirty="0"/>
              <a:t>De accommodatie moet goed toegankelijk zijn voor iedereen.</a:t>
            </a:r>
          </a:p>
          <a:p>
            <a:pPr>
              <a:defRPr/>
            </a:pPr>
            <a:r>
              <a:rPr lang="nl-NL" sz="1900" dirty="0"/>
              <a:t>Er wordt ingezet op een zo duurzaam mogelijke accommodatie waarin investeringen worden afgewogen tegen financiële en technische haalbaarheid. </a:t>
            </a:r>
          </a:p>
          <a:p>
            <a:pPr>
              <a:defRPr/>
            </a:pPr>
            <a:r>
              <a:rPr lang="nl-NL" sz="1900" dirty="0"/>
              <a:t>Beheer en onderhoud wordt uitgevoerd volgens een (</a:t>
            </a:r>
            <a:r>
              <a:rPr lang="nl-NL" sz="1900" dirty="0" err="1"/>
              <a:t>meerjaren</a:t>
            </a:r>
            <a:r>
              <a:rPr lang="nl-NL" sz="1900" dirty="0"/>
              <a:t>) onderhoudsplan.</a:t>
            </a:r>
          </a:p>
          <a:p>
            <a:pPr>
              <a:defRPr/>
            </a:pPr>
            <a:r>
              <a:rPr lang="nl-NL" sz="1900" dirty="0"/>
              <a:t>De accommodatie is buiten gebruikstijden van W.V.F. toegankelijk conform de gemeentelijke beleidsregels.</a:t>
            </a:r>
          </a:p>
          <a:p>
            <a:pPr>
              <a:defRPr/>
            </a:pPr>
            <a:r>
              <a:rPr lang="nl-NL" sz="1900" dirty="0"/>
              <a:t>Indien nodig maakt W.V.F. gebruik van externe velden (huren).</a:t>
            </a:r>
          </a:p>
          <a:p>
            <a:pPr>
              <a:defRPr/>
            </a:pPr>
            <a:r>
              <a:rPr lang="nl-NL" sz="1900" dirty="0"/>
              <a:t>Er mag alleen gerookt worden in de rookzone.</a:t>
            </a:r>
          </a:p>
          <a:p>
            <a:pPr>
              <a:defRPr/>
            </a:pPr>
            <a:r>
              <a:rPr lang="nl-NL" sz="1900" dirty="0"/>
              <a:t>Externe partijen worden in de gelegenheid gesteld om tegen betaling ruimtes te huren. </a:t>
            </a:r>
          </a:p>
          <a:p>
            <a:pPr marL="0" indent="0">
              <a:buNone/>
              <a:defRPr/>
            </a:pPr>
            <a:endParaRPr lang="nl-NL" sz="1900" dirty="0"/>
          </a:p>
        </p:txBody>
      </p:sp>
    </p:spTree>
    <p:extLst>
      <p:ext uri="{BB962C8B-B14F-4D97-AF65-F5344CB8AC3E}">
        <p14:creationId xmlns:p14="http://schemas.microsoft.com/office/powerpoint/2010/main" val="3697320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normAutofit/>
          </a:bodyPr>
          <a:lstStyle/>
          <a:p>
            <a:r>
              <a:rPr lang="en-NL" dirty="0"/>
              <a:t>Kantinebeleid</a:t>
            </a:r>
            <a:endParaRPr lang="en-NL" dirty="0">
              <a:latin typeface="Ubuntu Light" panose="020B0304030602030204" pitchFamily="34" charset="0"/>
            </a:endParaRPr>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8465127" cy="4351338"/>
          </a:xfrm>
        </p:spPr>
        <p:txBody>
          <a:bodyPr>
            <a:noAutofit/>
          </a:bodyPr>
          <a:lstStyle/>
          <a:p>
            <a:pPr>
              <a:defRPr/>
            </a:pPr>
            <a:r>
              <a:rPr lang="nl-NL" sz="2000" dirty="0"/>
              <a:t>De kantine van W.V.F. is belangrijk voor het verenigingsleven; het is de centrale plek waar we elkaar ontmoeten. </a:t>
            </a:r>
          </a:p>
          <a:p>
            <a:pPr>
              <a:defRPr/>
            </a:pPr>
            <a:r>
              <a:rPr lang="nl-NL" sz="2000" dirty="0"/>
              <a:t>Het kantinebeleid is erop gericht dat het bijdraagt aan een substantieel deel van de inkomsten van W.V.F..</a:t>
            </a:r>
          </a:p>
          <a:p>
            <a:pPr>
              <a:defRPr/>
            </a:pPr>
            <a:r>
              <a:rPr lang="nl-NL" sz="2000" dirty="0"/>
              <a:t>Gemoedelijkheid, klantvriendelijkheid en productaanbod staan centraal.</a:t>
            </a:r>
          </a:p>
          <a:p>
            <a:pPr>
              <a:defRPr/>
            </a:pPr>
            <a:r>
              <a:rPr lang="nl-NL" sz="2000" dirty="0"/>
              <a:t>Al het geluid gaat over de geluidsinstallatie, waarmee geborgd wordt dat de geluidsnormen niet overschreden worden.</a:t>
            </a:r>
          </a:p>
          <a:p>
            <a:pPr>
              <a:defRPr/>
            </a:pPr>
            <a:r>
              <a:rPr lang="nl-NL" sz="2000" dirty="0"/>
              <a:t>Er wordt geen alcohol geschonken aan personen onder de 18 jaar.</a:t>
            </a:r>
          </a:p>
          <a:p>
            <a:pPr>
              <a:defRPr/>
            </a:pPr>
            <a:r>
              <a:rPr lang="nl-NL" sz="2000" dirty="0"/>
              <a:t>De activiteiten en openingstijden voldoen aan de gemeentelijke beleidsregels aangaande sportverenigingen.</a:t>
            </a:r>
          </a:p>
        </p:txBody>
      </p:sp>
    </p:spTree>
    <p:extLst>
      <p:ext uri="{BB962C8B-B14F-4D97-AF65-F5344CB8AC3E}">
        <p14:creationId xmlns:p14="http://schemas.microsoft.com/office/powerpoint/2010/main" val="252765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normAutofit/>
          </a:bodyPr>
          <a:lstStyle/>
          <a:p>
            <a:r>
              <a:rPr lang="nl-NL" dirty="0"/>
              <a:t>Vrijwilligers</a:t>
            </a:r>
            <a:r>
              <a:rPr lang="en-NL" dirty="0"/>
              <a:t>beleid</a:t>
            </a:r>
            <a:endParaRPr lang="en-NL" dirty="0">
              <a:latin typeface="Ubuntu Light" panose="020B0304030602030204" pitchFamily="34" charset="0"/>
            </a:endParaRPr>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8672945" cy="4351338"/>
          </a:xfrm>
        </p:spPr>
        <p:txBody>
          <a:bodyPr>
            <a:noAutofit/>
          </a:bodyPr>
          <a:lstStyle/>
          <a:p>
            <a:pPr>
              <a:defRPr/>
            </a:pPr>
            <a:r>
              <a:rPr lang="nl-NL" sz="2000" dirty="0"/>
              <a:t>Bij het aangaan van een lidmaatschap bij W.V.F. verbindt het toekomstig lid zich aan vrijwilligerswerk.</a:t>
            </a:r>
          </a:p>
          <a:p>
            <a:pPr>
              <a:defRPr/>
            </a:pPr>
            <a:r>
              <a:rPr lang="nl-NL" sz="2000" dirty="0"/>
              <a:t>Seniorenteams en oudere jeugdteams worden gedurende het seizoen geacht om periodiek (team)vrijwilligerswerk te doen.</a:t>
            </a:r>
          </a:p>
          <a:p>
            <a:pPr>
              <a:defRPr/>
            </a:pPr>
            <a:r>
              <a:rPr lang="nl-NL" sz="2000" dirty="0"/>
              <a:t>Ouders van jeugdteams worden gedurende het seizoen geacht om periodiek (team)vrijwilligerswerk te doen.</a:t>
            </a:r>
          </a:p>
          <a:p>
            <a:pPr>
              <a:defRPr/>
            </a:pPr>
            <a:r>
              <a:rPr lang="nl-NL" sz="2000" dirty="0"/>
              <a:t>De vrijwilligerscommissie benadert leden actief bij vacatures of activiteiten. </a:t>
            </a:r>
          </a:p>
          <a:p>
            <a:pPr>
              <a:defRPr/>
            </a:pPr>
            <a:r>
              <a:rPr lang="nl-NL" sz="2000" dirty="0"/>
              <a:t>Vrijwilligerswerk (individueel) wordt jaarlijks gewaardeerd door middel van een vrijwilligersavond en een kerstgeschenk. </a:t>
            </a:r>
          </a:p>
          <a:p>
            <a:pPr>
              <a:defRPr/>
            </a:pPr>
            <a:r>
              <a:rPr lang="nl-NL" sz="2000" dirty="0"/>
              <a:t>Jaarlijks wordt er een vrijwilliger van het jaar gekozen (Kei van W.V.F.).</a:t>
            </a:r>
          </a:p>
        </p:txBody>
      </p:sp>
    </p:spTree>
    <p:extLst>
      <p:ext uri="{BB962C8B-B14F-4D97-AF65-F5344CB8AC3E}">
        <p14:creationId xmlns:p14="http://schemas.microsoft.com/office/powerpoint/2010/main" val="24803836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normAutofit/>
          </a:bodyPr>
          <a:lstStyle/>
          <a:p>
            <a:r>
              <a:rPr lang="nl-NL" dirty="0"/>
              <a:t>Veiligheids</a:t>
            </a:r>
            <a:r>
              <a:rPr lang="en-NL" dirty="0"/>
              <a:t>beleid</a:t>
            </a:r>
            <a:endParaRPr lang="en-NL" dirty="0">
              <a:latin typeface="Ubuntu Light" panose="020B0304030602030204" pitchFamily="34" charset="0"/>
            </a:endParaRPr>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8465127" cy="4351338"/>
          </a:xfrm>
        </p:spPr>
        <p:txBody>
          <a:bodyPr>
            <a:noAutofit/>
          </a:bodyPr>
          <a:lstStyle/>
          <a:p>
            <a:pPr>
              <a:defRPr/>
            </a:pPr>
            <a:r>
              <a:rPr lang="nl-NL" sz="2000" dirty="0"/>
              <a:t>W.V.F. heeft een gedragscode.</a:t>
            </a:r>
          </a:p>
          <a:p>
            <a:pPr>
              <a:defRPr/>
            </a:pPr>
            <a:r>
              <a:rPr lang="nl-NL" sz="2000" dirty="0"/>
              <a:t>Er is een vertrouwenscommissie binnen W.V.F.</a:t>
            </a:r>
          </a:p>
          <a:p>
            <a:pPr>
              <a:defRPr/>
            </a:pPr>
            <a:r>
              <a:rPr lang="nl-NL" sz="2000" dirty="0"/>
              <a:t>Alle vrijwilligers die betrokken zijn bij jeugdteamactiviteiten moeten een VOG overleggen.</a:t>
            </a:r>
          </a:p>
          <a:p>
            <a:pPr>
              <a:defRPr/>
            </a:pPr>
            <a:r>
              <a:rPr lang="nl-NL" sz="2000" dirty="0">
                <a:solidFill>
                  <a:schemeClr val="tx1"/>
                </a:solidFill>
              </a:rPr>
              <a:t>W.V.F. ondersteunt initiatieven voor trainingen die bijdragen aan veiligheid op en rond de accommodatie. (EHBO/BHV/AED)</a:t>
            </a:r>
          </a:p>
          <a:p>
            <a:pPr>
              <a:defRPr/>
            </a:pPr>
            <a:r>
              <a:rPr lang="nl-NL" sz="2000" dirty="0">
                <a:solidFill>
                  <a:schemeClr val="tx1"/>
                </a:solidFill>
              </a:rPr>
              <a:t>Er is een tuchtcommissie binnen W.V.F. dat onafhankelijk vaststelt of er sprake is van wangedrag in welke vorm dan ook en welke sancties daarop van toepassing zijn.</a:t>
            </a:r>
          </a:p>
        </p:txBody>
      </p:sp>
    </p:spTree>
    <p:extLst>
      <p:ext uri="{BB962C8B-B14F-4D97-AF65-F5344CB8AC3E}">
        <p14:creationId xmlns:p14="http://schemas.microsoft.com/office/powerpoint/2010/main" val="53203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tadium full of people&#10;&#10;Description automatically generated">
            <a:extLst>
              <a:ext uri="{FF2B5EF4-FFF2-40B4-BE49-F238E27FC236}">
                <a16:creationId xmlns:a16="http://schemas.microsoft.com/office/drawing/2014/main" id="{29234894-46C0-1C4B-B03A-CFAD661257E4}"/>
              </a:ext>
            </a:extLst>
          </p:cNvPr>
          <p:cNvPicPr>
            <a:picLocks noChangeAspect="1"/>
          </p:cNvPicPr>
          <p:nvPr/>
        </p:nvPicPr>
        <p:blipFill rotWithShape="1">
          <a:blip r:embed="rId3"/>
          <a:srcRect l="2415" t="89" r="2415" b="4653"/>
          <a:stretch/>
        </p:blipFill>
        <p:spPr>
          <a:xfrm>
            <a:off x="0" y="6349"/>
            <a:ext cx="12192000" cy="6851651"/>
          </a:xfrm>
          <a:prstGeom prst="rect">
            <a:avLst/>
          </a:prstGeom>
        </p:spPr>
      </p:pic>
      <p:pic>
        <p:nvPicPr>
          <p:cNvPr id="8" name="Picture 7" descr="A picture containing food, drawing&#10;&#10;Description automatically generated">
            <a:extLst>
              <a:ext uri="{FF2B5EF4-FFF2-40B4-BE49-F238E27FC236}">
                <a16:creationId xmlns:a16="http://schemas.microsoft.com/office/drawing/2014/main" id="{1CFD5433-74C0-CB45-989A-2ACB9C933C01}"/>
              </a:ext>
            </a:extLst>
          </p:cNvPr>
          <p:cNvPicPr>
            <a:picLocks noChangeAspect="1"/>
          </p:cNvPicPr>
          <p:nvPr/>
        </p:nvPicPr>
        <p:blipFill>
          <a:blip r:embed="rId4"/>
          <a:stretch>
            <a:fillRect/>
          </a:stretch>
        </p:blipFill>
        <p:spPr>
          <a:xfrm>
            <a:off x="5219700" y="2489200"/>
            <a:ext cx="1752600" cy="1879600"/>
          </a:xfrm>
          <a:prstGeom prst="rect">
            <a:avLst/>
          </a:prstGeom>
        </p:spPr>
      </p:pic>
      <p:sp>
        <p:nvSpPr>
          <p:cNvPr id="2" name="TextBox 1">
            <a:extLst>
              <a:ext uri="{FF2B5EF4-FFF2-40B4-BE49-F238E27FC236}">
                <a16:creationId xmlns:a16="http://schemas.microsoft.com/office/drawing/2014/main" id="{9FEA4AD7-E27B-0348-B343-A57148CBB6D9}"/>
              </a:ext>
            </a:extLst>
          </p:cNvPr>
          <p:cNvSpPr txBox="1"/>
          <p:nvPr/>
        </p:nvSpPr>
        <p:spPr>
          <a:xfrm>
            <a:off x="10271760" y="6366510"/>
            <a:ext cx="1920240" cy="307777"/>
          </a:xfrm>
          <a:prstGeom prst="rect">
            <a:avLst/>
          </a:prstGeom>
          <a:solidFill>
            <a:srgbClr val="000000">
              <a:alpha val="50196"/>
            </a:srgbClr>
          </a:solidFill>
        </p:spPr>
        <p:txBody>
          <a:bodyPr wrap="square" rtlCol="0">
            <a:spAutoFit/>
          </a:bodyPr>
          <a:lstStyle/>
          <a:p>
            <a:r>
              <a:rPr lang="en-NL" sz="1400" dirty="0">
                <a:solidFill>
                  <a:schemeClr val="bg1"/>
                </a:solidFill>
              </a:rPr>
              <a:t>FOTO: @BOUWDRONE</a:t>
            </a:r>
          </a:p>
        </p:txBody>
      </p:sp>
    </p:spTree>
    <p:extLst>
      <p:ext uri="{BB962C8B-B14F-4D97-AF65-F5344CB8AC3E}">
        <p14:creationId xmlns:p14="http://schemas.microsoft.com/office/powerpoint/2010/main" val="15871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69D6E35-53D7-9A4C-B47E-08B0D9EB9324}"/>
              </a:ext>
            </a:extLst>
          </p:cNvPr>
          <p:cNvSpPr>
            <a:spLocks noGrp="1"/>
          </p:cNvSpPr>
          <p:nvPr>
            <p:ph type="title"/>
          </p:nvPr>
        </p:nvSpPr>
        <p:spPr>
          <a:xfrm>
            <a:off x="1753496" y="247594"/>
            <a:ext cx="9600303" cy="1242170"/>
          </a:xfrm>
        </p:spPr>
        <p:txBody>
          <a:bodyPr/>
          <a:lstStyle/>
          <a:p>
            <a:pPr>
              <a:tabLst>
                <a:tab pos="1501775" algn="l"/>
              </a:tabLst>
            </a:pPr>
            <a:r>
              <a:rPr lang="en-NL" dirty="0"/>
              <a:t>Inhoudsopgave</a:t>
            </a:r>
          </a:p>
        </p:txBody>
      </p:sp>
      <p:sp>
        <p:nvSpPr>
          <p:cNvPr id="7" name="Content Placeholder 6">
            <a:extLst>
              <a:ext uri="{FF2B5EF4-FFF2-40B4-BE49-F238E27FC236}">
                <a16:creationId xmlns:a16="http://schemas.microsoft.com/office/drawing/2014/main" id="{1F84C0FC-F786-F74C-919F-695BD10932CC}"/>
              </a:ext>
            </a:extLst>
          </p:cNvPr>
          <p:cNvSpPr>
            <a:spLocks noGrp="1"/>
          </p:cNvSpPr>
          <p:nvPr>
            <p:ph idx="1"/>
          </p:nvPr>
        </p:nvSpPr>
        <p:spPr>
          <a:xfrm>
            <a:off x="1856508" y="1825625"/>
            <a:ext cx="9497291" cy="4351338"/>
          </a:xfrm>
        </p:spPr>
        <p:txBody>
          <a:bodyPr numCol="2">
            <a:normAutofit/>
          </a:bodyPr>
          <a:lstStyle/>
          <a:p>
            <a:pPr marL="514350" indent="-514350">
              <a:buFont typeface="+mj-lt"/>
              <a:buAutoNum type="arabicPeriod"/>
            </a:pPr>
            <a:r>
              <a:rPr lang="nl-NL" dirty="0"/>
              <a:t>Organisatiestructuur</a:t>
            </a:r>
          </a:p>
          <a:p>
            <a:pPr marL="514350" indent="-514350">
              <a:buFont typeface="+mj-lt"/>
              <a:buAutoNum type="arabicPeriod"/>
            </a:pPr>
            <a:r>
              <a:rPr lang="nl-NL" dirty="0"/>
              <a:t>Missie en visie</a:t>
            </a:r>
          </a:p>
          <a:p>
            <a:pPr marL="514350" indent="-514350">
              <a:buFont typeface="+mj-lt"/>
              <a:buAutoNum type="arabicPeriod"/>
            </a:pPr>
            <a:r>
              <a:rPr lang="nl-NL" dirty="0"/>
              <a:t>Doelstellingen</a:t>
            </a:r>
          </a:p>
          <a:p>
            <a:pPr marL="514350" indent="-514350">
              <a:buFont typeface="+mj-lt"/>
              <a:buAutoNum type="arabicPeriod"/>
            </a:pPr>
            <a:r>
              <a:rPr lang="nl-NL" dirty="0"/>
              <a:t>Verenigingswaarden</a:t>
            </a:r>
          </a:p>
          <a:p>
            <a:pPr marL="514350" indent="-514350">
              <a:buFont typeface="+mj-lt"/>
              <a:buAutoNum type="arabicPeriod"/>
            </a:pPr>
            <a:r>
              <a:rPr lang="nl-NL" dirty="0"/>
              <a:t>Technisch beleid</a:t>
            </a:r>
          </a:p>
          <a:p>
            <a:pPr marL="514350" indent="-514350">
              <a:buFont typeface="+mj-lt"/>
              <a:buAutoNum type="arabicPeriod"/>
            </a:pPr>
            <a:r>
              <a:rPr lang="nl-NL" dirty="0"/>
              <a:t>Breedtesport beleid </a:t>
            </a:r>
            <a:br>
              <a:rPr lang="nl-NL" dirty="0"/>
            </a:br>
            <a:r>
              <a:rPr lang="nl-NL" dirty="0">
                <a:latin typeface="Roboto Light" panose="02000000000000000000" pitchFamily="2" charset="0"/>
                <a:ea typeface="Roboto Light" panose="02000000000000000000" pitchFamily="2" charset="0"/>
              </a:rPr>
              <a:t>(jeugd en senioren)</a:t>
            </a:r>
          </a:p>
          <a:p>
            <a:pPr marL="514350" indent="-514350">
              <a:buFont typeface="+mj-lt"/>
              <a:buAutoNum type="arabicPeriod"/>
            </a:pPr>
            <a:r>
              <a:rPr lang="nl-NL" dirty="0"/>
              <a:t>Financieel beleid</a:t>
            </a:r>
          </a:p>
          <a:p>
            <a:pPr marL="514350" indent="-514350">
              <a:buFont typeface="+mj-lt"/>
              <a:buAutoNum type="arabicPeriod"/>
            </a:pPr>
            <a:r>
              <a:rPr lang="nl-NL" dirty="0"/>
              <a:t>Sponsorbeleid</a:t>
            </a:r>
          </a:p>
          <a:p>
            <a:pPr marL="514350" indent="-514350">
              <a:buFont typeface="+mj-lt"/>
              <a:buAutoNum type="arabicPeriod"/>
            </a:pPr>
            <a:r>
              <a:rPr lang="nl-NL" dirty="0"/>
              <a:t>Accommodatiebeleid</a:t>
            </a:r>
          </a:p>
          <a:p>
            <a:pPr marL="514350" indent="-514350">
              <a:buFont typeface="+mj-lt"/>
              <a:buAutoNum type="arabicPeriod"/>
            </a:pPr>
            <a:r>
              <a:rPr lang="nl-NL" dirty="0"/>
              <a:t>Kantinebeleid</a:t>
            </a:r>
          </a:p>
          <a:p>
            <a:pPr marL="514350" indent="-514350">
              <a:buFont typeface="+mj-lt"/>
              <a:buAutoNum type="arabicPeriod"/>
            </a:pPr>
            <a:r>
              <a:rPr lang="nl-NL" dirty="0"/>
              <a:t>Vrijwilligersbeleid</a:t>
            </a:r>
          </a:p>
          <a:p>
            <a:pPr marL="514350" indent="-514350">
              <a:buFont typeface="+mj-lt"/>
              <a:buAutoNum type="arabicPeriod"/>
            </a:pPr>
            <a:r>
              <a:rPr lang="nl-NL" dirty="0"/>
              <a:t>Veiligheidsbeleid</a:t>
            </a:r>
          </a:p>
          <a:p>
            <a:endParaRPr lang="en-NL" dirty="0"/>
          </a:p>
        </p:txBody>
      </p:sp>
    </p:spTree>
    <p:extLst>
      <p:ext uri="{BB962C8B-B14F-4D97-AF65-F5344CB8AC3E}">
        <p14:creationId xmlns:p14="http://schemas.microsoft.com/office/powerpoint/2010/main" val="642579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E58B5-907B-6746-9C21-9E4C3862A919}"/>
              </a:ext>
            </a:extLst>
          </p:cNvPr>
          <p:cNvSpPr>
            <a:spLocks noGrp="1"/>
          </p:cNvSpPr>
          <p:nvPr>
            <p:ph type="title"/>
          </p:nvPr>
        </p:nvSpPr>
        <p:spPr/>
        <p:txBody>
          <a:bodyPr/>
          <a:lstStyle/>
          <a:p>
            <a:r>
              <a:rPr lang="en-NL" dirty="0"/>
              <a:t>Organisatiestructuur</a:t>
            </a:r>
          </a:p>
        </p:txBody>
      </p:sp>
      <p:graphicFrame>
        <p:nvGraphicFramePr>
          <p:cNvPr id="6" name="Diagram 5">
            <a:extLst>
              <a:ext uri="{FF2B5EF4-FFF2-40B4-BE49-F238E27FC236}">
                <a16:creationId xmlns:a16="http://schemas.microsoft.com/office/drawing/2014/main" id="{E53EA218-7C9B-5D42-9244-92C048BE73BE}"/>
              </a:ext>
            </a:extLst>
          </p:cNvPr>
          <p:cNvGraphicFramePr/>
          <p:nvPr>
            <p:extLst>
              <p:ext uri="{D42A27DB-BD31-4B8C-83A1-F6EECF244321}">
                <p14:modId xmlns:p14="http://schemas.microsoft.com/office/powerpoint/2010/main" val="1676786753"/>
              </p:ext>
            </p:extLst>
          </p:nvPr>
        </p:nvGraphicFramePr>
        <p:xfrm>
          <a:off x="914400" y="421281"/>
          <a:ext cx="10363200" cy="7157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37303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6BE3-5453-7C47-B254-8340EAEC25E5}"/>
              </a:ext>
            </a:extLst>
          </p:cNvPr>
          <p:cNvSpPr>
            <a:spLocks noGrp="1"/>
          </p:cNvSpPr>
          <p:nvPr>
            <p:ph type="title"/>
          </p:nvPr>
        </p:nvSpPr>
        <p:spPr/>
        <p:txBody>
          <a:bodyPr/>
          <a:lstStyle/>
          <a:p>
            <a:r>
              <a:rPr lang="en-NL" dirty="0"/>
              <a:t>Missie</a:t>
            </a:r>
          </a:p>
        </p:txBody>
      </p:sp>
      <p:sp>
        <p:nvSpPr>
          <p:cNvPr id="3" name="Content Placeholder 2">
            <a:extLst>
              <a:ext uri="{FF2B5EF4-FFF2-40B4-BE49-F238E27FC236}">
                <a16:creationId xmlns:a16="http://schemas.microsoft.com/office/drawing/2014/main" id="{6E484EEC-4258-4241-8D41-A951900F0CE7}"/>
              </a:ext>
            </a:extLst>
          </p:cNvPr>
          <p:cNvSpPr>
            <a:spLocks noGrp="1"/>
          </p:cNvSpPr>
          <p:nvPr>
            <p:ph idx="1"/>
          </p:nvPr>
        </p:nvSpPr>
        <p:spPr>
          <a:xfrm>
            <a:off x="2143991" y="1489764"/>
            <a:ext cx="7904018" cy="4351338"/>
          </a:xfrm>
        </p:spPr>
        <p:txBody>
          <a:bodyPr>
            <a:normAutofit fontScale="92500" lnSpcReduction="10000"/>
          </a:bodyPr>
          <a:lstStyle/>
          <a:p>
            <a:pPr marL="0" indent="0" algn="ctr">
              <a:buNone/>
            </a:pPr>
            <a:endParaRPr lang="nl-NL" sz="2200" i="1" dirty="0"/>
          </a:p>
          <a:p>
            <a:pPr marL="0" indent="0" algn="ctr">
              <a:lnSpc>
                <a:spcPct val="150000"/>
              </a:lnSpc>
              <a:buNone/>
            </a:pPr>
            <a:r>
              <a:rPr lang="nl-NL" sz="2200" i="1" dirty="0"/>
              <a:t>Voetbalvereniging W.V.F. wil dé amateurvoetbalsportvereniging in Westenholte en Stadshagen zijn, die met goede begeleiding, inzet, spelplezier en sportief gedrag al haar teams een maximaal haalbare prestatie wil laten bereiken. </a:t>
            </a:r>
            <a:br>
              <a:rPr lang="nl-NL" sz="2200" i="1" dirty="0"/>
            </a:br>
            <a:br>
              <a:rPr lang="nl-NL" sz="2200" i="1" dirty="0"/>
            </a:br>
            <a:r>
              <a:rPr lang="nl-NL" sz="2200" i="1" dirty="0"/>
              <a:t>Dit dient samen te gaan met een verantwoord beheer van financiële middelen, een goede sfeer en harmonie tussen leden, ouders, vrijwilligers en sponsoren, met een accommodatie en de middelen die daarvoor toereikend zijn.</a:t>
            </a:r>
          </a:p>
          <a:p>
            <a:pPr marL="0" indent="0" algn="ctr">
              <a:buNone/>
            </a:pPr>
            <a:endParaRPr lang="en-NL" i="1" dirty="0"/>
          </a:p>
        </p:txBody>
      </p:sp>
    </p:spTree>
    <p:extLst>
      <p:ext uri="{BB962C8B-B14F-4D97-AF65-F5344CB8AC3E}">
        <p14:creationId xmlns:p14="http://schemas.microsoft.com/office/powerpoint/2010/main" val="213949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lstStyle/>
          <a:p>
            <a:r>
              <a:rPr lang="en-NL" dirty="0"/>
              <a:t>Doelstellingen </a:t>
            </a:r>
            <a:r>
              <a:rPr lang="en-NL" dirty="0">
                <a:latin typeface="Ubuntu Light" panose="020B0304030602030204" pitchFamily="34" charset="0"/>
              </a:rPr>
              <a:t>(1/2)</a:t>
            </a:r>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7" y="1825625"/>
            <a:ext cx="8880763" cy="4351338"/>
          </a:xfrm>
        </p:spPr>
        <p:txBody>
          <a:bodyPr numCol="1">
            <a:noAutofit/>
          </a:bodyPr>
          <a:lstStyle/>
          <a:p>
            <a:pPr>
              <a:lnSpc>
                <a:spcPct val="150000"/>
              </a:lnSpc>
            </a:pPr>
            <a:r>
              <a:rPr lang="nl-NL" sz="1800" dirty="0"/>
              <a:t>W.V.F. wil een solide vereniging zijn die kwaliteit biedt aan haar leden waardoor zij met plezier kunnen voetballen, presteren en ontspannen. De vereniging wil binnen de wijk en stad een sociale en maatschappelijke functie vervullen. Bij ons gedrag laten we ons leiden door algemene gangbare sociale normen en waarden;</a:t>
            </a:r>
          </a:p>
          <a:p>
            <a:pPr>
              <a:lnSpc>
                <a:spcPct val="150000"/>
              </a:lnSpc>
            </a:pPr>
            <a:r>
              <a:rPr lang="nl-NL" sz="1800" dirty="0"/>
              <a:t>W.V.F. wil een financieel gezonde en bloeiende vereniging zijn, waar behalve voetbal voldoende ruimte is voor nevenactiviteiten. Het streven is het hebben van een goede financiële positie, waardoor benodigde investeringen op een verantwoorde wijze kunnen worden gedaan met behoud van een sluitende exploitatie;</a:t>
            </a:r>
          </a:p>
        </p:txBody>
      </p:sp>
    </p:spTree>
    <p:extLst>
      <p:ext uri="{BB962C8B-B14F-4D97-AF65-F5344CB8AC3E}">
        <p14:creationId xmlns:p14="http://schemas.microsoft.com/office/powerpoint/2010/main" val="3375751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lstStyle/>
          <a:p>
            <a:r>
              <a:rPr lang="en-NL" dirty="0"/>
              <a:t>Doelstellingen </a:t>
            </a:r>
            <a:r>
              <a:rPr lang="en-NL" dirty="0">
                <a:latin typeface="Ubuntu Light" panose="020B0304030602030204" pitchFamily="34" charset="0"/>
              </a:rPr>
              <a:t>(2/2)</a:t>
            </a:r>
            <a:endParaRPr lang="en-NL" dirty="0"/>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9047017" cy="4351338"/>
          </a:xfrm>
        </p:spPr>
        <p:txBody>
          <a:bodyPr>
            <a:noAutofit/>
          </a:bodyPr>
          <a:lstStyle/>
          <a:p>
            <a:pPr>
              <a:lnSpc>
                <a:spcPct val="150000"/>
              </a:lnSpc>
            </a:pPr>
            <a:r>
              <a:rPr lang="nl-NL" sz="1800" dirty="0"/>
              <a:t>Om continuïteit in uitvoering en gezonde financiële huishouding te bieden, blijft vrijwilligerswerk de belangrijkste pijler voor de vereniging. Vrijwilligersbeleid is nodig om het vrijwilligerskorps in kwantitatief en kwalitatief opzicht op sterkte te krijgen en te behouden;</a:t>
            </a:r>
          </a:p>
          <a:p>
            <a:pPr>
              <a:lnSpc>
                <a:spcPct val="150000"/>
              </a:lnSpc>
            </a:pPr>
            <a:r>
              <a:rPr lang="nl-NL" sz="1800" dirty="0"/>
              <a:t>Voor prestatie en recreatie is een goede accommodatie nodig. Deze moet toereikend zijn om eigen leden en gasten op een nette en beheersbare wijze te ontvangen. Daarnaast moeten er voldoende en kwalitatief goede faciliteiten zijn om prestatief en/of recreatief voetbal mogelijk te maken;</a:t>
            </a:r>
          </a:p>
          <a:p>
            <a:pPr>
              <a:lnSpc>
                <a:spcPct val="150000"/>
              </a:lnSpc>
            </a:pPr>
            <a:r>
              <a:rPr lang="nl-NL" sz="1800" dirty="0"/>
              <a:t>W.V.F. wil met haar goede imago een aantrekkelijke partner zijn voor sponsoren. Met hun financiële support kan de kwaliteit van de vereniging continue worden verbeterd.</a:t>
            </a:r>
          </a:p>
        </p:txBody>
      </p:sp>
    </p:spTree>
    <p:extLst>
      <p:ext uri="{BB962C8B-B14F-4D97-AF65-F5344CB8AC3E}">
        <p14:creationId xmlns:p14="http://schemas.microsoft.com/office/powerpoint/2010/main" val="142190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lstStyle/>
          <a:p>
            <a:r>
              <a:rPr lang="en-NL" dirty="0"/>
              <a:t>Verenigingswaarden</a:t>
            </a:r>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9303327" cy="4351338"/>
          </a:xfrm>
        </p:spPr>
        <p:txBody>
          <a:bodyPr>
            <a:normAutofit/>
          </a:bodyPr>
          <a:lstStyle/>
          <a:p>
            <a:pPr marL="298444" marR="22337" indent="-285750" defTabSz="913937">
              <a:lnSpc>
                <a:spcPct val="160000"/>
              </a:lnSpc>
            </a:pPr>
            <a:r>
              <a:rPr lang="nl-NL" sz="2000" dirty="0"/>
              <a:t>Ik handel altijd in het belang van W.V.F.</a:t>
            </a:r>
          </a:p>
          <a:p>
            <a:pPr marL="298444" marR="22337" indent="-285750" defTabSz="913937">
              <a:lnSpc>
                <a:spcPct val="160000"/>
              </a:lnSpc>
            </a:pPr>
            <a:r>
              <a:rPr lang="nl-NL" sz="2000" dirty="0"/>
              <a:t>Ik omarm diversiteit en zet me in voor een W.V.F. waar iedereen erbij hoort. </a:t>
            </a:r>
          </a:p>
          <a:p>
            <a:pPr marL="298444" marR="22337" indent="-285750" defTabSz="913937">
              <a:lnSpc>
                <a:spcPct val="160000"/>
              </a:lnSpc>
            </a:pPr>
            <a:r>
              <a:rPr lang="nl-NL" sz="2000" dirty="0"/>
              <a:t>Ik gedraag me respectvol tegen anderen. </a:t>
            </a:r>
          </a:p>
          <a:p>
            <a:pPr marL="298444" marR="22337" indent="-285750" defTabSz="913937">
              <a:lnSpc>
                <a:spcPct val="160000"/>
              </a:lnSpc>
            </a:pPr>
            <a:r>
              <a:rPr lang="nl-NL" sz="2000" dirty="0"/>
              <a:t>Ik heb respect voor andermans eigendommen en het complex. </a:t>
            </a:r>
          </a:p>
          <a:p>
            <a:pPr marL="298444" marR="22337" indent="-285750" defTabSz="913937">
              <a:lnSpc>
                <a:spcPct val="160000"/>
              </a:lnSpc>
            </a:pPr>
            <a:r>
              <a:rPr lang="nl-NL" sz="2000" dirty="0"/>
              <a:t>Ik gedraag me sportief naar iedereen. </a:t>
            </a:r>
          </a:p>
          <a:p>
            <a:pPr marL="298444" marR="22337" indent="-285750" defTabSz="913937">
              <a:lnSpc>
                <a:spcPct val="160000"/>
              </a:lnSpc>
            </a:pPr>
            <a:r>
              <a:rPr lang="nl-NL" sz="2000" dirty="0"/>
              <a:t>Ik geef iedereen het gevoel dat hij of zij welkom is binnen W.V.F.</a:t>
            </a:r>
          </a:p>
          <a:p>
            <a:pPr marL="298444" marR="22337" indent="-285750" defTabSz="913937">
              <a:lnSpc>
                <a:spcPct val="160000"/>
              </a:lnSpc>
            </a:pPr>
            <a:r>
              <a:rPr lang="nl-NL" sz="2000" dirty="0"/>
              <a:t>Ik stel mij beschikbaar voor vrijwilligerstaken en/of functies binnen W.V.F.</a:t>
            </a:r>
          </a:p>
        </p:txBody>
      </p:sp>
    </p:spTree>
    <p:extLst>
      <p:ext uri="{BB962C8B-B14F-4D97-AF65-F5344CB8AC3E}">
        <p14:creationId xmlns:p14="http://schemas.microsoft.com/office/powerpoint/2010/main" val="260820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lstStyle/>
          <a:p>
            <a:r>
              <a:rPr lang="en-NL" dirty="0"/>
              <a:t>Technisch beleid </a:t>
            </a:r>
            <a:r>
              <a:rPr lang="en-NL" dirty="0">
                <a:latin typeface="Ubuntu Light" panose="020B0304030602030204" pitchFamily="34" charset="0"/>
              </a:rPr>
              <a:t>(1/3)</a:t>
            </a:r>
            <a:endParaRPr lang="en-NL" dirty="0"/>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8" y="1825625"/>
            <a:ext cx="8700654" cy="4351338"/>
          </a:xfrm>
        </p:spPr>
        <p:txBody>
          <a:bodyPr>
            <a:noAutofit/>
          </a:bodyPr>
          <a:lstStyle/>
          <a:p>
            <a:pPr>
              <a:lnSpc>
                <a:spcPct val="150000"/>
              </a:lnSpc>
              <a:defRPr/>
            </a:pPr>
            <a:r>
              <a:rPr lang="nl-NL" sz="2000" dirty="0"/>
              <a:t>Er is een opleidingstraject voor de jeugd met daaraan gekoppelde specifieke trainingsdoelen per leeftijdsgroep.</a:t>
            </a:r>
          </a:p>
          <a:p>
            <a:pPr>
              <a:lnSpc>
                <a:spcPct val="150000"/>
              </a:lnSpc>
              <a:defRPr/>
            </a:pPr>
            <a:r>
              <a:rPr lang="nl-NL" sz="2000" dirty="0"/>
              <a:t>De individuele ontwikkeling van een speler gaat in principe voor teambelang in de opleidingsfase (wedstrijdresultaat is ondergeschikt).</a:t>
            </a:r>
          </a:p>
          <a:p>
            <a:pPr>
              <a:lnSpc>
                <a:spcPct val="150000"/>
              </a:lnSpc>
              <a:defRPr/>
            </a:pPr>
            <a:r>
              <a:rPr lang="nl-NL" sz="2000" dirty="0"/>
              <a:t>Bij de 1e en 2e selectie is het individu niet belangrijker dan het team.</a:t>
            </a:r>
          </a:p>
          <a:p>
            <a:pPr>
              <a:lnSpc>
                <a:spcPct val="150000"/>
              </a:lnSpc>
              <a:defRPr/>
            </a:pPr>
            <a:r>
              <a:rPr lang="nl-NL" sz="2000" dirty="0">
                <a:solidFill>
                  <a:schemeClr val="tx1"/>
                </a:solidFill>
              </a:rPr>
              <a:t>Het 2e elftal is het opleidingsteam voor het 1e elftal.</a:t>
            </a:r>
          </a:p>
          <a:p>
            <a:pPr>
              <a:lnSpc>
                <a:spcPct val="150000"/>
              </a:lnSpc>
              <a:defRPr/>
            </a:pPr>
            <a:r>
              <a:rPr lang="nl-NL" sz="2000" dirty="0">
                <a:solidFill>
                  <a:schemeClr val="tx1"/>
                </a:solidFill>
              </a:rPr>
              <a:t>Het 1e elftal speelt met zoveel mogelijk spelers uit de eigen jeugdopleiding (70%).</a:t>
            </a:r>
          </a:p>
        </p:txBody>
      </p:sp>
    </p:spTree>
    <p:extLst>
      <p:ext uri="{BB962C8B-B14F-4D97-AF65-F5344CB8AC3E}">
        <p14:creationId xmlns:p14="http://schemas.microsoft.com/office/powerpoint/2010/main" val="1487400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10012-AFCD-5D4E-AD33-8B26AD7F8E05}"/>
              </a:ext>
            </a:extLst>
          </p:cNvPr>
          <p:cNvSpPr>
            <a:spLocks noGrp="1"/>
          </p:cNvSpPr>
          <p:nvPr>
            <p:ph type="title"/>
          </p:nvPr>
        </p:nvSpPr>
        <p:spPr/>
        <p:txBody>
          <a:bodyPr/>
          <a:lstStyle/>
          <a:p>
            <a:r>
              <a:rPr lang="en-NL" dirty="0"/>
              <a:t>Technisch beleid </a:t>
            </a:r>
            <a:r>
              <a:rPr lang="en-NL" dirty="0">
                <a:latin typeface="Ubuntu Light" panose="020B0304030602030204" pitchFamily="34" charset="0"/>
              </a:rPr>
              <a:t>(2/3)</a:t>
            </a:r>
            <a:endParaRPr lang="en-NL" dirty="0"/>
          </a:p>
        </p:txBody>
      </p:sp>
      <p:sp>
        <p:nvSpPr>
          <p:cNvPr id="3" name="Content Placeholder 2">
            <a:extLst>
              <a:ext uri="{FF2B5EF4-FFF2-40B4-BE49-F238E27FC236}">
                <a16:creationId xmlns:a16="http://schemas.microsoft.com/office/drawing/2014/main" id="{CCBAC6FD-A28D-2E40-87E5-50A86F6C90F1}"/>
              </a:ext>
            </a:extLst>
          </p:cNvPr>
          <p:cNvSpPr>
            <a:spLocks noGrp="1"/>
          </p:cNvSpPr>
          <p:nvPr>
            <p:ph idx="1"/>
          </p:nvPr>
        </p:nvSpPr>
        <p:spPr>
          <a:xfrm>
            <a:off x="1607127" y="1825625"/>
            <a:ext cx="8936181" cy="4351338"/>
          </a:xfrm>
        </p:spPr>
        <p:txBody>
          <a:bodyPr>
            <a:noAutofit/>
          </a:bodyPr>
          <a:lstStyle/>
          <a:p>
            <a:pPr>
              <a:lnSpc>
                <a:spcPct val="150000"/>
              </a:lnSpc>
              <a:defRPr/>
            </a:pPr>
            <a:r>
              <a:rPr lang="nl-NL" sz="2000" dirty="0"/>
              <a:t>Trainers van selectie-elftallen dienen gediplomeerd </a:t>
            </a:r>
            <a:br>
              <a:rPr lang="nl-NL" sz="2000" dirty="0"/>
            </a:br>
            <a:r>
              <a:rPr lang="nl-NL" sz="2000" dirty="0"/>
              <a:t>(minimaal UEFA C/TC III) te zijn of een opleiding hiertoe te volgen. </a:t>
            </a:r>
          </a:p>
          <a:p>
            <a:pPr>
              <a:lnSpc>
                <a:spcPct val="150000"/>
              </a:lnSpc>
              <a:defRPr/>
            </a:pPr>
            <a:r>
              <a:rPr lang="nl-NL" sz="2000" dirty="0"/>
              <a:t>Spelers en trainers worden regelmatig beoordeeld.</a:t>
            </a:r>
          </a:p>
          <a:p>
            <a:pPr>
              <a:lnSpc>
                <a:spcPct val="150000"/>
              </a:lnSpc>
              <a:defRPr/>
            </a:pPr>
            <a:r>
              <a:rPr lang="nl-NL" sz="2000" dirty="0"/>
              <a:t>Vanuit video-analyse gericht werken aan verbetering van team, spelers en spelwijze.</a:t>
            </a:r>
          </a:p>
          <a:p>
            <a:pPr>
              <a:lnSpc>
                <a:spcPct val="150000"/>
              </a:lnSpc>
              <a:defRPr/>
            </a:pPr>
            <a:r>
              <a:rPr lang="nl-NL" sz="2000" dirty="0"/>
              <a:t>Loopscholing en techniektraining standaard onderdeel uit te maken van (pupillen)trainingen.</a:t>
            </a:r>
          </a:p>
        </p:txBody>
      </p:sp>
    </p:spTree>
    <p:extLst>
      <p:ext uri="{BB962C8B-B14F-4D97-AF65-F5344CB8AC3E}">
        <p14:creationId xmlns:p14="http://schemas.microsoft.com/office/powerpoint/2010/main" val="935738183"/>
      </p:ext>
    </p:extLst>
  </p:cSld>
  <p:clrMapOvr>
    <a:masterClrMapping/>
  </p:clrMapOvr>
</p:sld>
</file>

<file path=ppt/theme/theme1.xml><?xml version="1.0" encoding="utf-8"?>
<a:theme xmlns:a="http://schemas.openxmlformats.org/drawingml/2006/main" name="Office Theme">
  <a:themeElements>
    <a:clrScheme name="WVF">
      <a:dk1>
        <a:srgbClr val="111111"/>
      </a:dk1>
      <a:lt1>
        <a:srgbClr val="FFFFFF"/>
      </a:lt1>
      <a:dk2>
        <a:srgbClr val="44546A"/>
      </a:dk2>
      <a:lt2>
        <a:srgbClr val="E7E6E6"/>
      </a:lt2>
      <a:accent1>
        <a:srgbClr val="1E61AA"/>
      </a:accent1>
      <a:accent2>
        <a:srgbClr val="5FA811"/>
      </a:accent2>
      <a:accent3>
        <a:srgbClr val="A5A5A5"/>
      </a:accent3>
      <a:accent4>
        <a:srgbClr val="CCCCCC"/>
      </a:accent4>
      <a:accent5>
        <a:srgbClr val="CCCCCC"/>
      </a:accent5>
      <a:accent6>
        <a:srgbClr val="CCCCCC"/>
      </a:accent6>
      <a:hlink>
        <a:srgbClr val="CCCCCC"/>
      </a:hlink>
      <a:folHlink>
        <a:srgbClr val="CCCCC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751</TotalTime>
  <Words>1354</Words>
  <Application>Microsoft Office PowerPoint</Application>
  <PresentationFormat>Breedbeeld</PresentationFormat>
  <Paragraphs>126</Paragraphs>
  <Slides>18</Slides>
  <Notes>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Arial</vt:lpstr>
      <vt:lpstr>Calibri</vt:lpstr>
      <vt:lpstr>Roboto</vt:lpstr>
      <vt:lpstr>Roboto Light</vt:lpstr>
      <vt:lpstr>Ubuntu</vt:lpstr>
      <vt:lpstr>Ubuntu Light</vt:lpstr>
      <vt:lpstr>Ubuntu Medium</vt:lpstr>
      <vt:lpstr>Office Theme</vt:lpstr>
      <vt:lpstr>PowerPoint-presentatie</vt:lpstr>
      <vt:lpstr>Inhoudsopgave</vt:lpstr>
      <vt:lpstr>Organisatiestructuur</vt:lpstr>
      <vt:lpstr>Missie</vt:lpstr>
      <vt:lpstr>Doelstellingen (1/2)</vt:lpstr>
      <vt:lpstr>Doelstellingen (2/2)</vt:lpstr>
      <vt:lpstr>Verenigingswaarden</vt:lpstr>
      <vt:lpstr>Technisch beleid (1/3)</vt:lpstr>
      <vt:lpstr>Technisch beleid (2/3)</vt:lpstr>
      <vt:lpstr>Technisch beleid (3/3)</vt:lpstr>
      <vt:lpstr>Breedtesport beleid (Jeugd &amp; Senioren)</vt:lpstr>
      <vt:lpstr>Financieel beleid</vt:lpstr>
      <vt:lpstr>Sponsorbeleid</vt:lpstr>
      <vt:lpstr>Accomodatiebeleid</vt:lpstr>
      <vt:lpstr>Kantinebeleid</vt:lpstr>
      <vt:lpstr>Vrijwilligersbeleid</vt:lpstr>
      <vt:lpstr>Veiligheidsbeleid</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Jaap van der Voort</dc:creator>
  <cp:lastModifiedBy>Eelke Pruim</cp:lastModifiedBy>
  <cp:revision>22</cp:revision>
  <dcterms:created xsi:type="dcterms:W3CDTF">2020-03-05T18:59:05Z</dcterms:created>
  <dcterms:modified xsi:type="dcterms:W3CDTF">2020-12-08T18:11:53Z</dcterms:modified>
</cp:coreProperties>
</file>