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69" r:id="rId4"/>
    <p:sldId id="258" r:id="rId5"/>
    <p:sldId id="259" r:id="rId6"/>
    <p:sldId id="270" r:id="rId7"/>
    <p:sldId id="264" r:id="rId8"/>
    <p:sldId id="260" r:id="rId9"/>
    <p:sldId id="261" r:id="rId10"/>
    <p:sldId id="263" r:id="rId11"/>
    <p:sldId id="262" r:id="rId12"/>
    <p:sldId id="265" r:id="rId13"/>
    <p:sldId id="266" r:id="rId14"/>
    <p:sldId id="268" r:id="rId15"/>
    <p:sldId id="267" r:id="rId16"/>
  </p:sldIdLst>
  <p:sldSz cx="12192000" cy="6858000"/>
  <p:notesSz cx="6858000" cy="9144000"/>
  <p:defaultTextStyle>
    <a:defPPr>
      <a:defRPr lang="en-US"/>
    </a:defPPr>
    <a:lvl1pPr marL="0" algn="l" defTabSz="914357" rtl="0" eaLnBrk="1" latinLnBrk="0" hangingPunct="1">
      <a:defRPr sz="1800" kern="1200">
        <a:solidFill>
          <a:schemeClr val="tx1"/>
        </a:solidFill>
        <a:latin typeface="+mn-lt"/>
        <a:ea typeface="+mn-ea"/>
        <a:cs typeface="+mn-cs"/>
      </a:defRPr>
    </a:lvl1pPr>
    <a:lvl2pPr marL="457178" algn="l" defTabSz="914357" rtl="0" eaLnBrk="1" latinLnBrk="0" hangingPunct="1">
      <a:defRPr sz="1800" kern="1200">
        <a:solidFill>
          <a:schemeClr val="tx1"/>
        </a:solidFill>
        <a:latin typeface="+mn-lt"/>
        <a:ea typeface="+mn-ea"/>
        <a:cs typeface="+mn-cs"/>
      </a:defRPr>
    </a:lvl2pPr>
    <a:lvl3pPr marL="914357" algn="l" defTabSz="914357" rtl="0" eaLnBrk="1" latinLnBrk="0" hangingPunct="1">
      <a:defRPr sz="1800" kern="1200">
        <a:solidFill>
          <a:schemeClr val="tx1"/>
        </a:solidFill>
        <a:latin typeface="+mn-lt"/>
        <a:ea typeface="+mn-ea"/>
        <a:cs typeface="+mn-cs"/>
      </a:defRPr>
    </a:lvl3pPr>
    <a:lvl4pPr marL="1371536" algn="l" defTabSz="914357" rtl="0" eaLnBrk="1" latinLnBrk="0" hangingPunct="1">
      <a:defRPr sz="1800" kern="1200">
        <a:solidFill>
          <a:schemeClr val="tx1"/>
        </a:solidFill>
        <a:latin typeface="+mn-lt"/>
        <a:ea typeface="+mn-ea"/>
        <a:cs typeface="+mn-cs"/>
      </a:defRPr>
    </a:lvl4pPr>
    <a:lvl5pPr marL="1828714" algn="l" defTabSz="914357" rtl="0" eaLnBrk="1" latinLnBrk="0" hangingPunct="1">
      <a:defRPr sz="1800" kern="1200">
        <a:solidFill>
          <a:schemeClr val="tx1"/>
        </a:solidFill>
        <a:latin typeface="+mn-lt"/>
        <a:ea typeface="+mn-ea"/>
        <a:cs typeface="+mn-cs"/>
      </a:defRPr>
    </a:lvl5pPr>
    <a:lvl6pPr marL="2285892" algn="l" defTabSz="914357" rtl="0" eaLnBrk="1" latinLnBrk="0" hangingPunct="1">
      <a:defRPr sz="1800" kern="1200">
        <a:solidFill>
          <a:schemeClr val="tx1"/>
        </a:solidFill>
        <a:latin typeface="+mn-lt"/>
        <a:ea typeface="+mn-ea"/>
        <a:cs typeface="+mn-cs"/>
      </a:defRPr>
    </a:lvl6pPr>
    <a:lvl7pPr marL="2743070" algn="l" defTabSz="914357" rtl="0" eaLnBrk="1" latinLnBrk="0" hangingPunct="1">
      <a:defRPr sz="1800" kern="1200">
        <a:solidFill>
          <a:schemeClr val="tx1"/>
        </a:solidFill>
        <a:latin typeface="+mn-lt"/>
        <a:ea typeface="+mn-ea"/>
        <a:cs typeface="+mn-cs"/>
      </a:defRPr>
    </a:lvl7pPr>
    <a:lvl8pPr marL="3200249" algn="l" defTabSz="914357" rtl="0" eaLnBrk="1" latinLnBrk="0" hangingPunct="1">
      <a:defRPr sz="1800" kern="1200">
        <a:solidFill>
          <a:schemeClr val="tx1"/>
        </a:solidFill>
        <a:latin typeface="+mn-lt"/>
        <a:ea typeface="+mn-ea"/>
        <a:cs typeface="+mn-cs"/>
      </a:defRPr>
    </a:lvl8pPr>
    <a:lvl9pPr marL="3657428" algn="l" defTabSz="914357"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62626"/>
    <a:srgbClr val="274E39"/>
    <a:srgbClr val="F2F2F2"/>
    <a:srgbClr val="EC00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showGuides="1">
      <p:cViewPr>
        <p:scale>
          <a:sx n="75" d="100"/>
          <a:sy n="75" d="100"/>
        </p:scale>
        <p:origin x="974" y="17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dia">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3F0762FC-598E-BF28-A7E8-FB61B6C63204}"/>
              </a:ext>
            </a:extLst>
          </p:cNvPr>
          <p:cNvSpPr>
            <a:spLocks noGrp="1"/>
          </p:cNvSpPr>
          <p:nvPr>
            <p:ph type="ctrTitle"/>
          </p:nvPr>
        </p:nvSpPr>
        <p:spPr>
          <a:xfrm>
            <a:off x="1524000" y="1122363"/>
            <a:ext cx="9144000" cy="2387600"/>
          </a:xfrm>
        </p:spPr>
        <p:txBody>
          <a:bodyPr anchor="b"/>
          <a:lstStyle>
            <a:lvl1pPr algn="ctr">
              <a:defRPr sz="6000"/>
            </a:lvl1pPr>
          </a:lstStyle>
          <a:p>
            <a:r>
              <a:rPr lang="nl-NL"/>
              <a:t>Klik om stijl te bewerken</a:t>
            </a:r>
            <a:endParaRPr lang="en-GB"/>
          </a:p>
        </p:txBody>
      </p:sp>
      <p:sp>
        <p:nvSpPr>
          <p:cNvPr id="3" name="Ondertitel 2">
            <a:extLst>
              <a:ext uri="{FF2B5EF4-FFF2-40B4-BE49-F238E27FC236}">
                <a16:creationId xmlns:a16="http://schemas.microsoft.com/office/drawing/2014/main" id="{E90965C5-A07F-4E5E-5A8A-E087A96D0A1F}"/>
              </a:ext>
            </a:extLst>
          </p:cNvPr>
          <p:cNvSpPr>
            <a:spLocks noGrp="1"/>
          </p:cNvSpPr>
          <p:nvPr>
            <p:ph type="subTitle" idx="1"/>
          </p:nvPr>
        </p:nvSpPr>
        <p:spPr>
          <a:xfrm>
            <a:off x="1524000" y="3602038"/>
            <a:ext cx="9144000" cy="1655762"/>
          </a:xfrm>
        </p:spPr>
        <p:txBody>
          <a:bodyPr/>
          <a:lstStyle>
            <a:lvl1pPr marL="0" indent="0" algn="ctr">
              <a:buNone/>
              <a:defRPr sz="2400"/>
            </a:lvl1pPr>
            <a:lvl2pPr marL="457209" indent="0" algn="ctr">
              <a:buNone/>
              <a:defRPr sz="2000"/>
            </a:lvl2pPr>
            <a:lvl3pPr marL="914418" indent="0" algn="ctr">
              <a:buNone/>
              <a:defRPr sz="1800"/>
            </a:lvl3pPr>
            <a:lvl4pPr marL="1371627" indent="0" algn="ctr">
              <a:buNone/>
              <a:defRPr sz="1600"/>
            </a:lvl4pPr>
            <a:lvl5pPr marL="1828837" indent="0" algn="ctr">
              <a:buNone/>
              <a:defRPr sz="1600"/>
            </a:lvl5pPr>
            <a:lvl6pPr marL="2286046" indent="0" algn="ctr">
              <a:buNone/>
              <a:defRPr sz="1600"/>
            </a:lvl6pPr>
            <a:lvl7pPr marL="2743255" indent="0" algn="ctr">
              <a:buNone/>
              <a:defRPr sz="1600"/>
            </a:lvl7pPr>
            <a:lvl8pPr marL="3200464" indent="0" algn="ctr">
              <a:buNone/>
              <a:defRPr sz="1600"/>
            </a:lvl8pPr>
            <a:lvl9pPr marL="3657673" indent="0" algn="ctr">
              <a:buNone/>
              <a:defRPr sz="1600"/>
            </a:lvl9pPr>
          </a:lstStyle>
          <a:p>
            <a:r>
              <a:rPr lang="nl-NL"/>
              <a:t>Klikken om de ondertitelstijl van het model te bewerken</a:t>
            </a:r>
            <a:endParaRPr lang="en-GB"/>
          </a:p>
        </p:txBody>
      </p:sp>
      <p:sp>
        <p:nvSpPr>
          <p:cNvPr id="4" name="Tijdelijke aanduiding voor datum 3">
            <a:extLst>
              <a:ext uri="{FF2B5EF4-FFF2-40B4-BE49-F238E27FC236}">
                <a16:creationId xmlns:a16="http://schemas.microsoft.com/office/drawing/2014/main" id="{D72266E0-3FD5-F5ED-D057-9D5C3AB0F601}"/>
              </a:ext>
            </a:extLst>
          </p:cNvPr>
          <p:cNvSpPr>
            <a:spLocks noGrp="1"/>
          </p:cNvSpPr>
          <p:nvPr>
            <p:ph type="dt" sz="half" idx="10"/>
          </p:nvPr>
        </p:nvSpPr>
        <p:spPr/>
        <p:txBody>
          <a:bodyPr/>
          <a:lstStyle/>
          <a:p>
            <a:fld id="{0F04A6FC-DCBE-46EF-BE10-BF4DDC7315A6}" type="datetimeFigureOut">
              <a:rPr lang="en-GB" smtClean="0"/>
              <a:t>22/08/2024</a:t>
            </a:fld>
            <a:endParaRPr lang="en-GB"/>
          </a:p>
        </p:txBody>
      </p:sp>
      <p:sp>
        <p:nvSpPr>
          <p:cNvPr id="5" name="Tijdelijke aanduiding voor voettekst 4">
            <a:extLst>
              <a:ext uri="{FF2B5EF4-FFF2-40B4-BE49-F238E27FC236}">
                <a16:creationId xmlns:a16="http://schemas.microsoft.com/office/drawing/2014/main" id="{4CD71A4E-93C1-F7B1-4C2A-EC8DEA6A7B76}"/>
              </a:ext>
            </a:extLst>
          </p:cNvPr>
          <p:cNvSpPr>
            <a:spLocks noGrp="1"/>
          </p:cNvSpPr>
          <p:nvPr>
            <p:ph type="ftr" sz="quarter" idx="11"/>
          </p:nvPr>
        </p:nvSpPr>
        <p:spPr/>
        <p:txBody>
          <a:bodyPr/>
          <a:lstStyle/>
          <a:p>
            <a:endParaRPr lang="en-GB"/>
          </a:p>
        </p:txBody>
      </p:sp>
      <p:sp>
        <p:nvSpPr>
          <p:cNvPr id="6" name="Tijdelijke aanduiding voor dianummer 5">
            <a:extLst>
              <a:ext uri="{FF2B5EF4-FFF2-40B4-BE49-F238E27FC236}">
                <a16:creationId xmlns:a16="http://schemas.microsoft.com/office/drawing/2014/main" id="{B4FAA689-2158-0487-ADFC-75D812228914}"/>
              </a:ext>
            </a:extLst>
          </p:cNvPr>
          <p:cNvSpPr>
            <a:spLocks noGrp="1"/>
          </p:cNvSpPr>
          <p:nvPr>
            <p:ph type="sldNum" sz="quarter" idx="12"/>
          </p:nvPr>
        </p:nvSpPr>
        <p:spPr/>
        <p:txBody>
          <a:bodyPr/>
          <a:lstStyle/>
          <a:p>
            <a:fld id="{B482DA78-CC89-4D83-B26B-8B9CFD0A9831}" type="slidenum">
              <a:rPr lang="en-GB" smtClean="0"/>
              <a:t>‹nr.›</a:t>
            </a:fld>
            <a:endParaRPr lang="en-GB"/>
          </a:p>
        </p:txBody>
      </p:sp>
    </p:spTree>
    <p:extLst>
      <p:ext uri="{BB962C8B-B14F-4D97-AF65-F5344CB8AC3E}">
        <p14:creationId xmlns:p14="http://schemas.microsoft.com/office/powerpoint/2010/main" val="360415688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en objec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9A6E40A8-F6FC-F456-12F8-57D02F9DCA67}"/>
              </a:ext>
            </a:extLst>
          </p:cNvPr>
          <p:cNvSpPr>
            <a:spLocks noGrp="1"/>
          </p:cNvSpPr>
          <p:nvPr>
            <p:ph type="title"/>
          </p:nvPr>
        </p:nvSpPr>
        <p:spPr/>
        <p:txBody>
          <a:bodyPr/>
          <a:lstStyle/>
          <a:p>
            <a:r>
              <a:rPr lang="nl-NL"/>
              <a:t>Klik om stijl te bewerken</a:t>
            </a:r>
            <a:endParaRPr lang="en-GB"/>
          </a:p>
        </p:txBody>
      </p:sp>
      <p:sp>
        <p:nvSpPr>
          <p:cNvPr id="3" name="Tijdelijke aanduiding voor inhoud 2">
            <a:extLst>
              <a:ext uri="{FF2B5EF4-FFF2-40B4-BE49-F238E27FC236}">
                <a16:creationId xmlns:a16="http://schemas.microsoft.com/office/drawing/2014/main" id="{359C58E4-865B-C130-F3CD-457676E20EE5}"/>
              </a:ext>
            </a:extLst>
          </p:cNvPr>
          <p:cNvSpPr>
            <a:spLocks noGrp="1"/>
          </p:cNvSpPr>
          <p:nvPr>
            <p:ph idx="1"/>
          </p:nvPr>
        </p:nvSpPr>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en-GB"/>
          </a:p>
        </p:txBody>
      </p:sp>
      <p:sp>
        <p:nvSpPr>
          <p:cNvPr id="4" name="Tijdelijke aanduiding voor datum 3">
            <a:extLst>
              <a:ext uri="{FF2B5EF4-FFF2-40B4-BE49-F238E27FC236}">
                <a16:creationId xmlns:a16="http://schemas.microsoft.com/office/drawing/2014/main" id="{DC67828F-20AD-2F45-F8F5-5D0E19353EB3}"/>
              </a:ext>
            </a:extLst>
          </p:cNvPr>
          <p:cNvSpPr>
            <a:spLocks noGrp="1"/>
          </p:cNvSpPr>
          <p:nvPr>
            <p:ph type="dt" sz="half" idx="10"/>
          </p:nvPr>
        </p:nvSpPr>
        <p:spPr/>
        <p:txBody>
          <a:bodyPr/>
          <a:lstStyle/>
          <a:p>
            <a:fld id="{0F04A6FC-DCBE-46EF-BE10-BF4DDC7315A6}" type="datetimeFigureOut">
              <a:rPr lang="en-GB" smtClean="0"/>
              <a:t>22/08/2024</a:t>
            </a:fld>
            <a:endParaRPr lang="en-GB"/>
          </a:p>
        </p:txBody>
      </p:sp>
      <p:sp>
        <p:nvSpPr>
          <p:cNvPr id="5" name="Tijdelijke aanduiding voor voettekst 4">
            <a:extLst>
              <a:ext uri="{FF2B5EF4-FFF2-40B4-BE49-F238E27FC236}">
                <a16:creationId xmlns:a16="http://schemas.microsoft.com/office/drawing/2014/main" id="{60400AAB-64A0-66E3-00A9-64D6296611F6}"/>
              </a:ext>
            </a:extLst>
          </p:cNvPr>
          <p:cNvSpPr>
            <a:spLocks noGrp="1"/>
          </p:cNvSpPr>
          <p:nvPr>
            <p:ph type="ftr" sz="quarter" idx="11"/>
          </p:nvPr>
        </p:nvSpPr>
        <p:spPr/>
        <p:txBody>
          <a:bodyPr/>
          <a:lstStyle/>
          <a:p>
            <a:endParaRPr lang="en-GB"/>
          </a:p>
        </p:txBody>
      </p:sp>
      <p:sp>
        <p:nvSpPr>
          <p:cNvPr id="6" name="Tijdelijke aanduiding voor dianummer 5">
            <a:extLst>
              <a:ext uri="{FF2B5EF4-FFF2-40B4-BE49-F238E27FC236}">
                <a16:creationId xmlns:a16="http://schemas.microsoft.com/office/drawing/2014/main" id="{D6798217-75FE-68CF-34ED-AFD6F2003C10}"/>
              </a:ext>
            </a:extLst>
          </p:cNvPr>
          <p:cNvSpPr>
            <a:spLocks noGrp="1"/>
          </p:cNvSpPr>
          <p:nvPr>
            <p:ph type="sldNum" sz="quarter" idx="12"/>
          </p:nvPr>
        </p:nvSpPr>
        <p:spPr/>
        <p:txBody>
          <a:bodyPr/>
          <a:lstStyle/>
          <a:p>
            <a:fld id="{B482DA78-CC89-4D83-B26B-8B9CFD0A9831}" type="slidenum">
              <a:rPr lang="en-GB" smtClean="0"/>
              <a:t>‹nr.›</a:t>
            </a:fld>
            <a:endParaRPr lang="en-GB"/>
          </a:p>
        </p:txBody>
      </p:sp>
    </p:spTree>
    <p:extLst>
      <p:ext uri="{BB962C8B-B14F-4D97-AF65-F5344CB8AC3E}">
        <p14:creationId xmlns:p14="http://schemas.microsoft.com/office/powerpoint/2010/main" val="351837367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ekop">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80AA17D3-F3C5-B032-72BD-41C1507A5A76}"/>
              </a:ext>
            </a:extLst>
          </p:cNvPr>
          <p:cNvSpPr>
            <a:spLocks noGrp="1"/>
          </p:cNvSpPr>
          <p:nvPr>
            <p:ph type="title"/>
          </p:nvPr>
        </p:nvSpPr>
        <p:spPr>
          <a:xfrm>
            <a:off x="831850" y="1709739"/>
            <a:ext cx="10515600" cy="2852737"/>
          </a:xfrm>
        </p:spPr>
        <p:txBody>
          <a:bodyPr anchor="b"/>
          <a:lstStyle>
            <a:lvl1pPr>
              <a:defRPr sz="6000"/>
            </a:lvl1pPr>
          </a:lstStyle>
          <a:p>
            <a:r>
              <a:rPr lang="nl-NL"/>
              <a:t>Klik om stijl te bewerken</a:t>
            </a:r>
            <a:endParaRPr lang="en-GB"/>
          </a:p>
        </p:txBody>
      </p:sp>
      <p:sp>
        <p:nvSpPr>
          <p:cNvPr id="3" name="Tijdelijke aanduiding voor tekst 2">
            <a:extLst>
              <a:ext uri="{FF2B5EF4-FFF2-40B4-BE49-F238E27FC236}">
                <a16:creationId xmlns:a16="http://schemas.microsoft.com/office/drawing/2014/main" id="{7900399D-AB2A-B53D-8419-141DA507CDC1}"/>
              </a:ext>
            </a:extLst>
          </p:cNvPr>
          <p:cNvSpPr>
            <a:spLocks noGrp="1"/>
          </p:cNvSpPr>
          <p:nvPr>
            <p:ph type="body" idx="1"/>
          </p:nvPr>
        </p:nvSpPr>
        <p:spPr>
          <a:xfrm>
            <a:off x="831850" y="4589464"/>
            <a:ext cx="10515600" cy="1500187"/>
          </a:xfrm>
        </p:spPr>
        <p:txBody>
          <a:bodyPr/>
          <a:lstStyle>
            <a:lvl1pPr marL="0" indent="0">
              <a:buNone/>
              <a:defRPr sz="2400">
                <a:solidFill>
                  <a:schemeClr val="tx1">
                    <a:tint val="75000"/>
                  </a:schemeClr>
                </a:solidFill>
              </a:defRPr>
            </a:lvl1pPr>
            <a:lvl2pPr marL="457209" indent="0">
              <a:buNone/>
              <a:defRPr sz="2000">
                <a:solidFill>
                  <a:schemeClr val="tx1">
                    <a:tint val="75000"/>
                  </a:schemeClr>
                </a:solidFill>
              </a:defRPr>
            </a:lvl2pPr>
            <a:lvl3pPr marL="914418" indent="0">
              <a:buNone/>
              <a:defRPr sz="1800">
                <a:solidFill>
                  <a:schemeClr val="tx1">
                    <a:tint val="75000"/>
                  </a:schemeClr>
                </a:solidFill>
              </a:defRPr>
            </a:lvl3pPr>
            <a:lvl4pPr marL="1371627" indent="0">
              <a:buNone/>
              <a:defRPr sz="1600">
                <a:solidFill>
                  <a:schemeClr val="tx1">
                    <a:tint val="75000"/>
                  </a:schemeClr>
                </a:solidFill>
              </a:defRPr>
            </a:lvl4pPr>
            <a:lvl5pPr marL="1828837" indent="0">
              <a:buNone/>
              <a:defRPr sz="1600">
                <a:solidFill>
                  <a:schemeClr val="tx1">
                    <a:tint val="75000"/>
                  </a:schemeClr>
                </a:solidFill>
              </a:defRPr>
            </a:lvl5pPr>
            <a:lvl6pPr marL="2286046" indent="0">
              <a:buNone/>
              <a:defRPr sz="1600">
                <a:solidFill>
                  <a:schemeClr val="tx1">
                    <a:tint val="75000"/>
                  </a:schemeClr>
                </a:solidFill>
              </a:defRPr>
            </a:lvl6pPr>
            <a:lvl7pPr marL="2743255" indent="0">
              <a:buNone/>
              <a:defRPr sz="1600">
                <a:solidFill>
                  <a:schemeClr val="tx1">
                    <a:tint val="75000"/>
                  </a:schemeClr>
                </a:solidFill>
              </a:defRPr>
            </a:lvl7pPr>
            <a:lvl8pPr marL="3200464" indent="0">
              <a:buNone/>
              <a:defRPr sz="1600">
                <a:solidFill>
                  <a:schemeClr val="tx1">
                    <a:tint val="75000"/>
                  </a:schemeClr>
                </a:solidFill>
              </a:defRPr>
            </a:lvl8pPr>
            <a:lvl9pPr marL="3657673" indent="0">
              <a:buNone/>
              <a:defRPr sz="1600">
                <a:solidFill>
                  <a:schemeClr val="tx1">
                    <a:tint val="75000"/>
                  </a:schemeClr>
                </a:solidFill>
              </a:defRPr>
            </a:lvl9pPr>
          </a:lstStyle>
          <a:p>
            <a:pPr lvl="0"/>
            <a:r>
              <a:rPr lang="nl-NL"/>
              <a:t>Klikken om de tekststijl van het model te bewerken</a:t>
            </a:r>
          </a:p>
        </p:txBody>
      </p:sp>
      <p:sp>
        <p:nvSpPr>
          <p:cNvPr id="4" name="Tijdelijke aanduiding voor datum 3">
            <a:extLst>
              <a:ext uri="{FF2B5EF4-FFF2-40B4-BE49-F238E27FC236}">
                <a16:creationId xmlns:a16="http://schemas.microsoft.com/office/drawing/2014/main" id="{EF046A3A-6F8F-34D0-0B4D-39881B8AF3A9}"/>
              </a:ext>
            </a:extLst>
          </p:cNvPr>
          <p:cNvSpPr>
            <a:spLocks noGrp="1"/>
          </p:cNvSpPr>
          <p:nvPr>
            <p:ph type="dt" sz="half" idx="10"/>
          </p:nvPr>
        </p:nvSpPr>
        <p:spPr/>
        <p:txBody>
          <a:bodyPr/>
          <a:lstStyle/>
          <a:p>
            <a:fld id="{0F04A6FC-DCBE-46EF-BE10-BF4DDC7315A6}" type="datetimeFigureOut">
              <a:rPr lang="en-GB" smtClean="0"/>
              <a:t>22/08/2024</a:t>
            </a:fld>
            <a:endParaRPr lang="en-GB"/>
          </a:p>
        </p:txBody>
      </p:sp>
      <p:sp>
        <p:nvSpPr>
          <p:cNvPr id="5" name="Tijdelijke aanduiding voor voettekst 4">
            <a:extLst>
              <a:ext uri="{FF2B5EF4-FFF2-40B4-BE49-F238E27FC236}">
                <a16:creationId xmlns:a16="http://schemas.microsoft.com/office/drawing/2014/main" id="{45C45249-C64F-0B5C-E0E1-D0774796D670}"/>
              </a:ext>
            </a:extLst>
          </p:cNvPr>
          <p:cNvSpPr>
            <a:spLocks noGrp="1"/>
          </p:cNvSpPr>
          <p:nvPr>
            <p:ph type="ftr" sz="quarter" idx="11"/>
          </p:nvPr>
        </p:nvSpPr>
        <p:spPr/>
        <p:txBody>
          <a:bodyPr/>
          <a:lstStyle/>
          <a:p>
            <a:endParaRPr lang="en-GB"/>
          </a:p>
        </p:txBody>
      </p:sp>
      <p:sp>
        <p:nvSpPr>
          <p:cNvPr id="6" name="Tijdelijke aanduiding voor dianummer 5">
            <a:extLst>
              <a:ext uri="{FF2B5EF4-FFF2-40B4-BE49-F238E27FC236}">
                <a16:creationId xmlns:a16="http://schemas.microsoft.com/office/drawing/2014/main" id="{9B4975EE-F8C1-6B9C-290A-95A5199E71DB}"/>
              </a:ext>
            </a:extLst>
          </p:cNvPr>
          <p:cNvSpPr>
            <a:spLocks noGrp="1"/>
          </p:cNvSpPr>
          <p:nvPr>
            <p:ph type="sldNum" sz="quarter" idx="12"/>
          </p:nvPr>
        </p:nvSpPr>
        <p:spPr/>
        <p:txBody>
          <a:bodyPr/>
          <a:lstStyle/>
          <a:p>
            <a:fld id="{B482DA78-CC89-4D83-B26B-8B9CFD0A9831}" type="slidenum">
              <a:rPr lang="en-GB" smtClean="0"/>
              <a:t>‹nr.›</a:t>
            </a:fld>
            <a:endParaRPr lang="en-GB"/>
          </a:p>
        </p:txBody>
      </p:sp>
    </p:spTree>
    <p:extLst>
      <p:ext uri="{BB962C8B-B14F-4D97-AF65-F5344CB8AC3E}">
        <p14:creationId xmlns:p14="http://schemas.microsoft.com/office/powerpoint/2010/main" val="19382498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nhoud van twee">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3DA3F3EF-9E92-0971-C8D2-5A60610F7275}"/>
              </a:ext>
            </a:extLst>
          </p:cNvPr>
          <p:cNvSpPr>
            <a:spLocks noGrp="1"/>
          </p:cNvSpPr>
          <p:nvPr>
            <p:ph type="title"/>
          </p:nvPr>
        </p:nvSpPr>
        <p:spPr/>
        <p:txBody>
          <a:bodyPr/>
          <a:lstStyle/>
          <a:p>
            <a:r>
              <a:rPr lang="nl-NL"/>
              <a:t>Klik om stijl te bewerken</a:t>
            </a:r>
            <a:endParaRPr lang="en-GB"/>
          </a:p>
        </p:txBody>
      </p:sp>
      <p:sp>
        <p:nvSpPr>
          <p:cNvPr id="3" name="Tijdelijke aanduiding voor inhoud 2">
            <a:extLst>
              <a:ext uri="{FF2B5EF4-FFF2-40B4-BE49-F238E27FC236}">
                <a16:creationId xmlns:a16="http://schemas.microsoft.com/office/drawing/2014/main" id="{0F37EBDF-FA9E-A1F8-BBBD-A2CEF01AC0A9}"/>
              </a:ext>
            </a:extLst>
          </p:cNvPr>
          <p:cNvSpPr>
            <a:spLocks noGrp="1"/>
          </p:cNvSpPr>
          <p:nvPr>
            <p:ph sz="half" idx="1"/>
          </p:nvPr>
        </p:nvSpPr>
        <p:spPr>
          <a:xfrm>
            <a:off x="838200" y="1825625"/>
            <a:ext cx="5181600" cy="4351338"/>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en-GB"/>
          </a:p>
        </p:txBody>
      </p:sp>
      <p:sp>
        <p:nvSpPr>
          <p:cNvPr id="4" name="Tijdelijke aanduiding voor inhoud 3">
            <a:extLst>
              <a:ext uri="{FF2B5EF4-FFF2-40B4-BE49-F238E27FC236}">
                <a16:creationId xmlns:a16="http://schemas.microsoft.com/office/drawing/2014/main" id="{0027D654-B2A8-E55F-5852-F0B057D8441A}"/>
              </a:ext>
            </a:extLst>
          </p:cNvPr>
          <p:cNvSpPr>
            <a:spLocks noGrp="1"/>
          </p:cNvSpPr>
          <p:nvPr>
            <p:ph sz="half" idx="2"/>
          </p:nvPr>
        </p:nvSpPr>
        <p:spPr>
          <a:xfrm>
            <a:off x="6172200" y="1825625"/>
            <a:ext cx="5181600" cy="4351338"/>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en-GB"/>
          </a:p>
        </p:txBody>
      </p:sp>
      <p:sp>
        <p:nvSpPr>
          <p:cNvPr id="5" name="Tijdelijke aanduiding voor datum 4">
            <a:extLst>
              <a:ext uri="{FF2B5EF4-FFF2-40B4-BE49-F238E27FC236}">
                <a16:creationId xmlns:a16="http://schemas.microsoft.com/office/drawing/2014/main" id="{151EDF68-1475-16BE-B9B6-D89EA8858945}"/>
              </a:ext>
            </a:extLst>
          </p:cNvPr>
          <p:cNvSpPr>
            <a:spLocks noGrp="1"/>
          </p:cNvSpPr>
          <p:nvPr>
            <p:ph type="dt" sz="half" idx="10"/>
          </p:nvPr>
        </p:nvSpPr>
        <p:spPr/>
        <p:txBody>
          <a:bodyPr/>
          <a:lstStyle/>
          <a:p>
            <a:fld id="{0F04A6FC-DCBE-46EF-BE10-BF4DDC7315A6}" type="datetimeFigureOut">
              <a:rPr lang="en-GB" smtClean="0"/>
              <a:t>22/08/2024</a:t>
            </a:fld>
            <a:endParaRPr lang="en-GB"/>
          </a:p>
        </p:txBody>
      </p:sp>
      <p:sp>
        <p:nvSpPr>
          <p:cNvPr id="6" name="Tijdelijke aanduiding voor voettekst 5">
            <a:extLst>
              <a:ext uri="{FF2B5EF4-FFF2-40B4-BE49-F238E27FC236}">
                <a16:creationId xmlns:a16="http://schemas.microsoft.com/office/drawing/2014/main" id="{79E98564-4A73-0859-2082-A835F4EFA3A7}"/>
              </a:ext>
            </a:extLst>
          </p:cNvPr>
          <p:cNvSpPr>
            <a:spLocks noGrp="1"/>
          </p:cNvSpPr>
          <p:nvPr>
            <p:ph type="ftr" sz="quarter" idx="11"/>
          </p:nvPr>
        </p:nvSpPr>
        <p:spPr/>
        <p:txBody>
          <a:bodyPr/>
          <a:lstStyle/>
          <a:p>
            <a:endParaRPr lang="en-GB"/>
          </a:p>
        </p:txBody>
      </p:sp>
      <p:sp>
        <p:nvSpPr>
          <p:cNvPr id="7" name="Tijdelijke aanduiding voor dianummer 6">
            <a:extLst>
              <a:ext uri="{FF2B5EF4-FFF2-40B4-BE49-F238E27FC236}">
                <a16:creationId xmlns:a16="http://schemas.microsoft.com/office/drawing/2014/main" id="{A4B3C0A3-F3A1-64A4-EAED-B0F6DD6931F8}"/>
              </a:ext>
            </a:extLst>
          </p:cNvPr>
          <p:cNvSpPr>
            <a:spLocks noGrp="1"/>
          </p:cNvSpPr>
          <p:nvPr>
            <p:ph type="sldNum" sz="quarter" idx="12"/>
          </p:nvPr>
        </p:nvSpPr>
        <p:spPr/>
        <p:txBody>
          <a:bodyPr/>
          <a:lstStyle/>
          <a:p>
            <a:fld id="{B482DA78-CC89-4D83-B26B-8B9CFD0A9831}" type="slidenum">
              <a:rPr lang="en-GB" smtClean="0"/>
              <a:t>‹nr.›</a:t>
            </a:fld>
            <a:endParaRPr lang="en-GB"/>
          </a:p>
        </p:txBody>
      </p:sp>
    </p:spTree>
    <p:extLst>
      <p:ext uri="{BB962C8B-B14F-4D97-AF65-F5344CB8AC3E}">
        <p14:creationId xmlns:p14="http://schemas.microsoft.com/office/powerpoint/2010/main" val="384146972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elijkin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4FD2B9A-6FE5-0EE5-79A1-990996BAC447}"/>
              </a:ext>
            </a:extLst>
          </p:cNvPr>
          <p:cNvSpPr>
            <a:spLocks noGrp="1"/>
          </p:cNvSpPr>
          <p:nvPr>
            <p:ph type="title"/>
          </p:nvPr>
        </p:nvSpPr>
        <p:spPr>
          <a:xfrm>
            <a:off x="839788" y="365126"/>
            <a:ext cx="10515600" cy="1325563"/>
          </a:xfrm>
        </p:spPr>
        <p:txBody>
          <a:bodyPr/>
          <a:lstStyle/>
          <a:p>
            <a:r>
              <a:rPr lang="nl-NL"/>
              <a:t>Klik om stijl te bewerken</a:t>
            </a:r>
            <a:endParaRPr lang="en-GB"/>
          </a:p>
        </p:txBody>
      </p:sp>
      <p:sp>
        <p:nvSpPr>
          <p:cNvPr id="3" name="Tijdelijke aanduiding voor tekst 2">
            <a:extLst>
              <a:ext uri="{FF2B5EF4-FFF2-40B4-BE49-F238E27FC236}">
                <a16:creationId xmlns:a16="http://schemas.microsoft.com/office/drawing/2014/main" id="{4729C5B7-ED0A-C159-9F8D-72B1E66EEF1A}"/>
              </a:ext>
            </a:extLst>
          </p:cNvPr>
          <p:cNvSpPr>
            <a:spLocks noGrp="1"/>
          </p:cNvSpPr>
          <p:nvPr>
            <p:ph type="body" idx="1"/>
          </p:nvPr>
        </p:nvSpPr>
        <p:spPr>
          <a:xfrm>
            <a:off x="839788" y="1681163"/>
            <a:ext cx="5157787" cy="823912"/>
          </a:xfrm>
        </p:spPr>
        <p:txBody>
          <a:bodyPr anchor="b"/>
          <a:lstStyle>
            <a:lvl1pPr marL="0" indent="0">
              <a:buNone/>
              <a:defRPr sz="2400" b="1"/>
            </a:lvl1pPr>
            <a:lvl2pPr marL="457209" indent="0">
              <a:buNone/>
              <a:defRPr sz="2000" b="1"/>
            </a:lvl2pPr>
            <a:lvl3pPr marL="914418" indent="0">
              <a:buNone/>
              <a:defRPr sz="1800" b="1"/>
            </a:lvl3pPr>
            <a:lvl4pPr marL="1371627" indent="0">
              <a:buNone/>
              <a:defRPr sz="1600" b="1"/>
            </a:lvl4pPr>
            <a:lvl5pPr marL="1828837" indent="0">
              <a:buNone/>
              <a:defRPr sz="1600" b="1"/>
            </a:lvl5pPr>
            <a:lvl6pPr marL="2286046" indent="0">
              <a:buNone/>
              <a:defRPr sz="1600" b="1"/>
            </a:lvl6pPr>
            <a:lvl7pPr marL="2743255" indent="0">
              <a:buNone/>
              <a:defRPr sz="1600" b="1"/>
            </a:lvl7pPr>
            <a:lvl8pPr marL="3200464" indent="0">
              <a:buNone/>
              <a:defRPr sz="1600" b="1"/>
            </a:lvl8pPr>
            <a:lvl9pPr marL="3657673" indent="0">
              <a:buNone/>
              <a:defRPr sz="1600" b="1"/>
            </a:lvl9pPr>
          </a:lstStyle>
          <a:p>
            <a:pPr lvl="0"/>
            <a:r>
              <a:rPr lang="nl-NL"/>
              <a:t>Klikken om de tekststijl van het model te bewerken</a:t>
            </a:r>
          </a:p>
        </p:txBody>
      </p:sp>
      <p:sp>
        <p:nvSpPr>
          <p:cNvPr id="4" name="Tijdelijke aanduiding voor inhoud 3">
            <a:extLst>
              <a:ext uri="{FF2B5EF4-FFF2-40B4-BE49-F238E27FC236}">
                <a16:creationId xmlns:a16="http://schemas.microsoft.com/office/drawing/2014/main" id="{A5C6CD49-3CBD-FAC7-EFDE-D02BA689753F}"/>
              </a:ext>
            </a:extLst>
          </p:cNvPr>
          <p:cNvSpPr>
            <a:spLocks noGrp="1"/>
          </p:cNvSpPr>
          <p:nvPr>
            <p:ph sz="half" idx="2"/>
          </p:nvPr>
        </p:nvSpPr>
        <p:spPr>
          <a:xfrm>
            <a:off x="839788" y="2505075"/>
            <a:ext cx="5157787" cy="3684588"/>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en-GB"/>
          </a:p>
        </p:txBody>
      </p:sp>
      <p:sp>
        <p:nvSpPr>
          <p:cNvPr id="5" name="Tijdelijke aanduiding voor tekst 4">
            <a:extLst>
              <a:ext uri="{FF2B5EF4-FFF2-40B4-BE49-F238E27FC236}">
                <a16:creationId xmlns:a16="http://schemas.microsoft.com/office/drawing/2014/main" id="{E13EE7D4-1122-3AF9-FD64-4E64A25E62A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9" indent="0">
              <a:buNone/>
              <a:defRPr sz="2000" b="1"/>
            </a:lvl2pPr>
            <a:lvl3pPr marL="914418" indent="0">
              <a:buNone/>
              <a:defRPr sz="1800" b="1"/>
            </a:lvl3pPr>
            <a:lvl4pPr marL="1371627" indent="0">
              <a:buNone/>
              <a:defRPr sz="1600" b="1"/>
            </a:lvl4pPr>
            <a:lvl5pPr marL="1828837" indent="0">
              <a:buNone/>
              <a:defRPr sz="1600" b="1"/>
            </a:lvl5pPr>
            <a:lvl6pPr marL="2286046" indent="0">
              <a:buNone/>
              <a:defRPr sz="1600" b="1"/>
            </a:lvl6pPr>
            <a:lvl7pPr marL="2743255" indent="0">
              <a:buNone/>
              <a:defRPr sz="1600" b="1"/>
            </a:lvl7pPr>
            <a:lvl8pPr marL="3200464" indent="0">
              <a:buNone/>
              <a:defRPr sz="1600" b="1"/>
            </a:lvl8pPr>
            <a:lvl9pPr marL="3657673" indent="0">
              <a:buNone/>
              <a:defRPr sz="1600" b="1"/>
            </a:lvl9pPr>
          </a:lstStyle>
          <a:p>
            <a:pPr lvl="0"/>
            <a:r>
              <a:rPr lang="nl-NL"/>
              <a:t>Klikken om de tekststijl van het model te bewerken</a:t>
            </a:r>
          </a:p>
        </p:txBody>
      </p:sp>
      <p:sp>
        <p:nvSpPr>
          <p:cNvPr id="6" name="Tijdelijke aanduiding voor inhoud 5">
            <a:extLst>
              <a:ext uri="{FF2B5EF4-FFF2-40B4-BE49-F238E27FC236}">
                <a16:creationId xmlns:a16="http://schemas.microsoft.com/office/drawing/2014/main" id="{D606491D-879B-4BD6-18E3-9B2870D9F38D}"/>
              </a:ext>
            </a:extLst>
          </p:cNvPr>
          <p:cNvSpPr>
            <a:spLocks noGrp="1"/>
          </p:cNvSpPr>
          <p:nvPr>
            <p:ph sz="quarter" idx="4"/>
          </p:nvPr>
        </p:nvSpPr>
        <p:spPr>
          <a:xfrm>
            <a:off x="6172200" y="2505075"/>
            <a:ext cx="5183188" cy="3684588"/>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en-GB"/>
          </a:p>
        </p:txBody>
      </p:sp>
      <p:sp>
        <p:nvSpPr>
          <p:cNvPr id="7" name="Tijdelijke aanduiding voor datum 6">
            <a:extLst>
              <a:ext uri="{FF2B5EF4-FFF2-40B4-BE49-F238E27FC236}">
                <a16:creationId xmlns:a16="http://schemas.microsoft.com/office/drawing/2014/main" id="{2AC5C6B6-FCEA-6786-DFF1-D74325AD690F}"/>
              </a:ext>
            </a:extLst>
          </p:cNvPr>
          <p:cNvSpPr>
            <a:spLocks noGrp="1"/>
          </p:cNvSpPr>
          <p:nvPr>
            <p:ph type="dt" sz="half" idx="10"/>
          </p:nvPr>
        </p:nvSpPr>
        <p:spPr/>
        <p:txBody>
          <a:bodyPr/>
          <a:lstStyle/>
          <a:p>
            <a:fld id="{0F04A6FC-DCBE-46EF-BE10-BF4DDC7315A6}" type="datetimeFigureOut">
              <a:rPr lang="en-GB" smtClean="0"/>
              <a:t>22/08/2024</a:t>
            </a:fld>
            <a:endParaRPr lang="en-GB"/>
          </a:p>
        </p:txBody>
      </p:sp>
      <p:sp>
        <p:nvSpPr>
          <p:cNvPr id="8" name="Tijdelijke aanduiding voor voettekst 7">
            <a:extLst>
              <a:ext uri="{FF2B5EF4-FFF2-40B4-BE49-F238E27FC236}">
                <a16:creationId xmlns:a16="http://schemas.microsoft.com/office/drawing/2014/main" id="{C7F50C65-4981-BCFF-2550-72A3F9887BD2}"/>
              </a:ext>
            </a:extLst>
          </p:cNvPr>
          <p:cNvSpPr>
            <a:spLocks noGrp="1"/>
          </p:cNvSpPr>
          <p:nvPr>
            <p:ph type="ftr" sz="quarter" idx="11"/>
          </p:nvPr>
        </p:nvSpPr>
        <p:spPr/>
        <p:txBody>
          <a:bodyPr/>
          <a:lstStyle/>
          <a:p>
            <a:endParaRPr lang="en-GB"/>
          </a:p>
        </p:txBody>
      </p:sp>
      <p:sp>
        <p:nvSpPr>
          <p:cNvPr id="9" name="Tijdelijke aanduiding voor dianummer 8">
            <a:extLst>
              <a:ext uri="{FF2B5EF4-FFF2-40B4-BE49-F238E27FC236}">
                <a16:creationId xmlns:a16="http://schemas.microsoft.com/office/drawing/2014/main" id="{AFB09CC8-6B63-A44F-9843-2FB91CB52376}"/>
              </a:ext>
            </a:extLst>
          </p:cNvPr>
          <p:cNvSpPr>
            <a:spLocks noGrp="1"/>
          </p:cNvSpPr>
          <p:nvPr>
            <p:ph type="sldNum" sz="quarter" idx="12"/>
          </p:nvPr>
        </p:nvSpPr>
        <p:spPr/>
        <p:txBody>
          <a:bodyPr/>
          <a:lstStyle/>
          <a:p>
            <a:fld id="{B482DA78-CC89-4D83-B26B-8B9CFD0A9831}" type="slidenum">
              <a:rPr lang="en-GB" smtClean="0"/>
              <a:t>‹nr.›</a:t>
            </a:fld>
            <a:endParaRPr lang="en-GB"/>
          </a:p>
        </p:txBody>
      </p:sp>
    </p:spTree>
    <p:extLst>
      <p:ext uri="{BB962C8B-B14F-4D97-AF65-F5344CB8AC3E}">
        <p14:creationId xmlns:p14="http://schemas.microsoft.com/office/powerpoint/2010/main" val="183664234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Alleen titel">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CBAD2ED-84B7-8350-7BDB-D6AB92D29CC3}"/>
              </a:ext>
            </a:extLst>
          </p:cNvPr>
          <p:cNvSpPr>
            <a:spLocks noGrp="1"/>
          </p:cNvSpPr>
          <p:nvPr>
            <p:ph type="title"/>
          </p:nvPr>
        </p:nvSpPr>
        <p:spPr/>
        <p:txBody>
          <a:bodyPr/>
          <a:lstStyle/>
          <a:p>
            <a:r>
              <a:rPr lang="nl-NL"/>
              <a:t>Klik om stijl te bewerken</a:t>
            </a:r>
            <a:endParaRPr lang="en-GB"/>
          </a:p>
        </p:txBody>
      </p:sp>
      <p:sp>
        <p:nvSpPr>
          <p:cNvPr id="3" name="Tijdelijke aanduiding voor datum 2">
            <a:extLst>
              <a:ext uri="{FF2B5EF4-FFF2-40B4-BE49-F238E27FC236}">
                <a16:creationId xmlns:a16="http://schemas.microsoft.com/office/drawing/2014/main" id="{F927FF6E-2C39-A92A-8090-B26B64BD8ADA}"/>
              </a:ext>
            </a:extLst>
          </p:cNvPr>
          <p:cNvSpPr>
            <a:spLocks noGrp="1"/>
          </p:cNvSpPr>
          <p:nvPr>
            <p:ph type="dt" sz="half" idx="10"/>
          </p:nvPr>
        </p:nvSpPr>
        <p:spPr/>
        <p:txBody>
          <a:bodyPr/>
          <a:lstStyle/>
          <a:p>
            <a:fld id="{0F04A6FC-DCBE-46EF-BE10-BF4DDC7315A6}" type="datetimeFigureOut">
              <a:rPr lang="en-GB" smtClean="0"/>
              <a:t>22/08/2024</a:t>
            </a:fld>
            <a:endParaRPr lang="en-GB"/>
          </a:p>
        </p:txBody>
      </p:sp>
      <p:sp>
        <p:nvSpPr>
          <p:cNvPr id="4" name="Tijdelijke aanduiding voor voettekst 3">
            <a:extLst>
              <a:ext uri="{FF2B5EF4-FFF2-40B4-BE49-F238E27FC236}">
                <a16:creationId xmlns:a16="http://schemas.microsoft.com/office/drawing/2014/main" id="{7F33E909-6090-AD1B-DBEC-DD0932EE7FFA}"/>
              </a:ext>
            </a:extLst>
          </p:cNvPr>
          <p:cNvSpPr>
            <a:spLocks noGrp="1"/>
          </p:cNvSpPr>
          <p:nvPr>
            <p:ph type="ftr" sz="quarter" idx="11"/>
          </p:nvPr>
        </p:nvSpPr>
        <p:spPr/>
        <p:txBody>
          <a:bodyPr/>
          <a:lstStyle/>
          <a:p>
            <a:endParaRPr lang="en-GB"/>
          </a:p>
        </p:txBody>
      </p:sp>
      <p:sp>
        <p:nvSpPr>
          <p:cNvPr id="5" name="Tijdelijke aanduiding voor dianummer 4">
            <a:extLst>
              <a:ext uri="{FF2B5EF4-FFF2-40B4-BE49-F238E27FC236}">
                <a16:creationId xmlns:a16="http://schemas.microsoft.com/office/drawing/2014/main" id="{15E835C3-0B16-985C-E7E0-F150535DEB08}"/>
              </a:ext>
            </a:extLst>
          </p:cNvPr>
          <p:cNvSpPr>
            <a:spLocks noGrp="1"/>
          </p:cNvSpPr>
          <p:nvPr>
            <p:ph type="sldNum" sz="quarter" idx="12"/>
          </p:nvPr>
        </p:nvSpPr>
        <p:spPr/>
        <p:txBody>
          <a:bodyPr/>
          <a:lstStyle/>
          <a:p>
            <a:fld id="{B482DA78-CC89-4D83-B26B-8B9CFD0A9831}" type="slidenum">
              <a:rPr lang="en-GB" smtClean="0"/>
              <a:t>‹nr.›</a:t>
            </a:fld>
            <a:endParaRPr lang="en-GB"/>
          </a:p>
        </p:txBody>
      </p:sp>
    </p:spTree>
    <p:extLst>
      <p:ext uri="{BB962C8B-B14F-4D97-AF65-F5344CB8AC3E}">
        <p14:creationId xmlns:p14="http://schemas.microsoft.com/office/powerpoint/2010/main" val="198610614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g">
    <p:spTree>
      <p:nvGrpSpPr>
        <p:cNvPr id="1" name=""/>
        <p:cNvGrpSpPr/>
        <p:nvPr/>
      </p:nvGrpSpPr>
      <p:grpSpPr>
        <a:xfrm>
          <a:off x="0" y="0"/>
          <a:ext cx="0" cy="0"/>
          <a:chOff x="0" y="0"/>
          <a:chExt cx="0" cy="0"/>
        </a:xfrm>
      </p:grpSpPr>
      <p:sp>
        <p:nvSpPr>
          <p:cNvPr id="2" name="Tijdelijke aanduiding voor datum 1">
            <a:extLst>
              <a:ext uri="{FF2B5EF4-FFF2-40B4-BE49-F238E27FC236}">
                <a16:creationId xmlns:a16="http://schemas.microsoft.com/office/drawing/2014/main" id="{8003A970-59E5-4B61-F440-0D4153B21507}"/>
              </a:ext>
            </a:extLst>
          </p:cNvPr>
          <p:cNvSpPr>
            <a:spLocks noGrp="1"/>
          </p:cNvSpPr>
          <p:nvPr>
            <p:ph type="dt" sz="half" idx="10"/>
          </p:nvPr>
        </p:nvSpPr>
        <p:spPr/>
        <p:txBody>
          <a:bodyPr/>
          <a:lstStyle/>
          <a:p>
            <a:fld id="{0F04A6FC-DCBE-46EF-BE10-BF4DDC7315A6}" type="datetimeFigureOut">
              <a:rPr lang="en-GB" smtClean="0"/>
              <a:t>22/08/2024</a:t>
            </a:fld>
            <a:endParaRPr lang="en-GB"/>
          </a:p>
        </p:txBody>
      </p:sp>
      <p:sp>
        <p:nvSpPr>
          <p:cNvPr id="3" name="Tijdelijke aanduiding voor voettekst 2">
            <a:extLst>
              <a:ext uri="{FF2B5EF4-FFF2-40B4-BE49-F238E27FC236}">
                <a16:creationId xmlns:a16="http://schemas.microsoft.com/office/drawing/2014/main" id="{DABB1AE1-6A00-17E3-4A6E-5E71C4ECB218}"/>
              </a:ext>
            </a:extLst>
          </p:cNvPr>
          <p:cNvSpPr>
            <a:spLocks noGrp="1"/>
          </p:cNvSpPr>
          <p:nvPr>
            <p:ph type="ftr" sz="quarter" idx="11"/>
          </p:nvPr>
        </p:nvSpPr>
        <p:spPr/>
        <p:txBody>
          <a:bodyPr/>
          <a:lstStyle/>
          <a:p>
            <a:endParaRPr lang="en-GB"/>
          </a:p>
        </p:txBody>
      </p:sp>
      <p:sp>
        <p:nvSpPr>
          <p:cNvPr id="4" name="Tijdelijke aanduiding voor dianummer 3">
            <a:extLst>
              <a:ext uri="{FF2B5EF4-FFF2-40B4-BE49-F238E27FC236}">
                <a16:creationId xmlns:a16="http://schemas.microsoft.com/office/drawing/2014/main" id="{3C7BDFA6-0865-64E0-17BE-19080FEBFCB5}"/>
              </a:ext>
            </a:extLst>
          </p:cNvPr>
          <p:cNvSpPr>
            <a:spLocks noGrp="1"/>
          </p:cNvSpPr>
          <p:nvPr>
            <p:ph type="sldNum" sz="quarter" idx="12"/>
          </p:nvPr>
        </p:nvSpPr>
        <p:spPr/>
        <p:txBody>
          <a:bodyPr/>
          <a:lstStyle/>
          <a:p>
            <a:fld id="{B482DA78-CC89-4D83-B26B-8B9CFD0A9831}" type="slidenum">
              <a:rPr lang="en-GB" smtClean="0"/>
              <a:t>‹nr.›</a:t>
            </a:fld>
            <a:endParaRPr lang="en-GB"/>
          </a:p>
        </p:txBody>
      </p:sp>
    </p:spTree>
    <p:extLst>
      <p:ext uri="{BB962C8B-B14F-4D97-AF65-F5344CB8AC3E}">
        <p14:creationId xmlns:p14="http://schemas.microsoft.com/office/powerpoint/2010/main" val="40351918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oud met bij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6A055-D0AC-F92B-BEE5-4671D9ABDA81}"/>
              </a:ext>
            </a:extLst>
          </p:cNvPr>
          <p:cNvSpPr>
            <a:spLocks noGrp="1"/>
          </p:cNvSpPr>
          <p:nvPr>
            <p:ph type="title"/>
          </p:nvPr>
        </p:nvSpPr>
        <p:spPr>
          <a:xfrm>
            <a:off x="839789" y="457200"/>
            <a:ext cx="3932237" cy="1600200"/>
          </a:xfrm>
        </p:spPr>
        <p:txBody>
          <a:bodyPr anchor="b"/>
          <a:lstStyle>
            <a:lvl1pPr>
              <a:defRPr sz="3200"/>
            </a:lvl1pPr>
          </a:lstStyle>
          <a:p>
            <a:r>
              <a:rPr lang="nl-NL"/>
              <a:t>Klik om stijl te bewerken</a:t>
            </a:r>
            <a:endParaRPr lang="en-GB"/>
          </a:p>
        </p:txBody>
      </p:sp>
      <p:sp>
        <p:nvSpPr>
          <p:cNvPr id="3" name="Tijdelijke aanduiding voor inhoud 2">
            <a:extLst>
              <a:ext uri="{FF2B5EF4-FFF2-40B4-BE49-F238E27FC236}">
                <a16:creationId xmlns:a16="http://schemas.microsoft.com/office/drawing/2014/main" id="{8165F391-0613-1A7D-B7C4-46E21A4E6CAB}"/>
              </a:ext>
            </a:extLst>
          </p:cNvPr>
          <p:cNvSpPr>
            <a:spLocks noGrp="1"/>
          </p:cNvSpPr>
          <p:nvPr>
            <p:ph idx="1"/>
          </p:nvPr>
        </p:nvSpPr>
        <p:spPr>
          <a:xfrm>
            <a:off x="5183188" y="987426"/>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en-GB"/>
          </a:p>
        </p:txBody>
      </p:sp>
      <p:sp>
        <p:nvSpPr>
          <p:cNvPr id="4" name="Tijdelijke aanduiding voor tekst 3">
            <a:extLst>
              <a:ext uri="{FF2B5EF4-FFF2-40B4-BE49-F238E27FC236}">
                <a16:creationId xmlns:a16="http://schemas.microsoft.com/office/drawing/2014/main" id="{B32E0FD7-FF0B-904B-0629-46FFE44C8F08}"/>
              </a:ext>
            </a:extLst>
          </p:cNvPr>
          <p:cNvSpPr>
            <a:spLocks noGrp="1"/>
          </p:cNvSpPr>
          <p:nvPr>
            <p:ph type="body" sz="half" idx="2"/>
          </p:nvPr>
        </p:nvSpPr>
        <p:spPr>
          <a:xfrm>
            <a:off x="839789" y="2057400"/>
            <a:ext cx="3932237" cy="3811588"/>
          </a:xfrm>
        </p:spPr>
        <p:txBody>
          <a:bodyPr/>
          <a:lstStyle>
            <a:lvl1pPr marL="0" indent="0">
              <a:buNone/>
              <a:defRPr sz="1600"/>
            </a:lvl1pPr>
            <a:lvl2pPr marL="457209" indent="0">
              <a:buNone/>
              <a:defRPr sz="1400"/>
            </a:lvl2pPr>
            <a:lvl3pPr marL="914418" indent="0">
              <a:buNone/>
              <a:defRPr sz="1200"/>
            </a:lvl3pPr>
            <a:lvl4pPr marL="1371627" indent="0">
              <a:buNone/>
              <a:defRPr sz="1000"/>
            </a:lvl4pPr>
            <a:lvl5pPr marL="1828837" indent="0">
              <a:buNone/>
              <a:defRPr sz="1000"/>
            </a:lvl5pPr>
            <a:lvl6pPr marL="2286046" indent="0">
              <a:buNone/>
              <a:defRPr sz="1000"/>
            </a:lvl6pPr>
            <a:lvl7pPr marL="2743255" indent="0">
              <a:buNone/>
              <a:defRPr sz="1000"/>
            </a:lvl7pPr>
            <a:lvl8pPr marL="3200464" indent="0">
              <a:buNone/>
              <a:defRPr sz="1000"/>
            </a:lvl8pPr>
            <a:lvl9pPr marL="3657673" indent="0">
              <a:buNone/>
              <a:defRPr sz="1000"/>
            </a:lvl9pPr>
          </a:lstStyle>
          <a:p>
            <a:pPr lvl="0"/>
            <a:r>
              <a:rPr lang="nl-NL"/>
              <a:t>Klikken om de tekststijl van het model te bewerken</a:t>
            </a:r>
          </a:p>
        </p:txBody>
      </p:sp>
      <p:sp>
        <p:nvSpPr>
          <p:cNvPr id="5" name="Tijdelijke aanduiding voor datum 4">
            <a:extLst>
              <a:ext uri="{FF2B5EF4-FFF2-40B4-BE49-F238E27FC236}">
                <a16:creationId xmlns:a16="http://schemas.microsoft.com/office/drawing/2014/main" id="{01E09A94-1367-3D99-7DDE-68A9341ACAB9}"/>
              </a:ext>
            </a:extLst>
          </p:cNvPr>
          <p:cNvSpPr>
            <a:spLocks noGrp="1"/>
          </p:cNvSpPr>
          <p:nvPr>
            <p:ph type="dt" sz="half" idx="10"/>
          </p:nvPr>
        </p:nvSpPr>
        <p:spPr/>
        <p:txBody>
          <a:bodyPr/>
          <a:lstStyle/>
          <a:p>
            <a:fld id="{0F04A6FC-DCBE-46EF-BE10-BF4DDC7315A6}" type="datetimeFigureOut">
              <a:rPr lang="en-GB" smtClean="0"/>
              <a:t>22/08/2024</a:t>
            </a:fld>
            <a:endParaRPr lang="en-GB"/>
          </a:p>
        </p:txBody>
      </p:sp>
      <p:sp>
        <p:nvSpPr>
          <p:cNvPr id="6" name="Tijdelijke aanduiding voor voettekst 5">
            <a:extLst>
              <a:ext uri="{FF2B5EF4-FFF2-40B4-BE49-F238E27FC236}">
                <a16:creationId xmlns:a16="http://schemas.microsoft.com/office/drawing/2014/main" id="{5A8BA699-EB2A-9661-9BC3-80BC43772686}"/>
              </a:ext>
            </a:extLst>
          </p:cNvPr>
          <p:cNvSpPr>
            <a:spLocks noGrp="1"/>
          </p:cNvSpPr>
          <p:nvPr>
            <p:ph type="ftr" sz="quarter" idx="11"/>
          </p:nvPr>
        </p:nvSpPr>
        <p:spPr/>
        <p:txBody>
          <a:bodyPr/>
          <a:lstStyle/>
          <a:p>
            <a:endParaRPr lang="en-GB"/>
          </a:p>
        </p:txBody>
      </p:sp>
      <p:sp>
        <p:nvSpPr>
          <p:cNvPr id="7" name="Tijdelijke aanduiding voor dianummer 6">
            <a:extLst>
              <a:ext uri="{FF2B5EF4-FFF2-40B4-BE49-F238E27FC236}">
                <a16:creationId xmlns:a16="http://schemas.microsoft.com/office/drawing/2014/main" id="{8B01A145-B320-3484-D61B-EA8ED9969D71}"/>
              </a:ext>
            </a:extLst>
          </p:cNvPr>
          <p:cNvSpPr>
            <a:spLocks noGrp="1"/>
          </p:cNvSpPr>
          <p:nvPr>
            <p:ph type="sldNum" sz="quarter" idx="12"/>
          </p:nvPr>
        </p:nvSpPr>
        <p:spPr/>
        <p:txBody>
          <a:bodyPr/>
          <a:lstStyle/>
          <a:p>
            <a:fld id="{B482DA78-CC89-4D83-B26B-8B9CFD0A9831}" type="slidenum">
              <a:rPr lang="en-GB" smtClean="0"/>
              <a:t>‹nr.›</a:t>
            </a:fld>
            <a:endParaRPr lang="en-GB"/>
          </a:p>
        </p:txBody>
      </p:sp>
    </p:spTree>
    <p:extLst>
      <p:ext uri="{BB962C8B-B14F-4D97-AF65-F5344CB8AC3E}">
        <p14:creationId xmlns:p14="http://schemas.microsoft.com/office/powerpoint/2010/main" val="324698872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Afbeelding met bij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C3DBA9C-EF86-DCCE-04BB-D05762DCA97E}"/>
              </a:ext>
            </a:extLst>
          </p:cNvPr>
          <p:cNvSpPr>
            <a:spLocks noGrp="1"/>
          </p:cNvSpPr>
          <p:nvPr>
            <p:ph type="title"/>
          </p:nvPr>
        </p:nvSpPr>
        <p:spPr>
          <a:xfrm>
            <a:off x="839789" y="457200"/>
            <a:ext cx="3932237" cy="1600200"/>
          </a:xfrm>
        </p:spPr>
        <p:txBody>
          <a:bodyPr anchor="b"/>
          <a:lstStyle>
            <a:lvl1pPr>
              <a:defRPr sz="3200"/>
            </a:lvl1pPr>
          </a:lstStyle>
          <a:p>
            <a:r>
              <a:rPr lang="nl-NL"/>
              <a:t>Klik om stijl te bewerken</a:t>
            </a:r>
            <a:endParaRPr lang="en-GB"/>
          </a:p>
        </p:txBody>
      </p:sp>
      <p:sp>
        <p:nvSpPr>
          <p:cNvPr id="3" name="Tijdelijke aanduiding voor afbeelding 2">
            <a:extLst>
              <a:ext uri="{FF2B5EF4-FFF2-40B4-BE49-F238E27FC236}">
                <a16:creationId xmlns:a16="http://schemas.microsoft.com/office/drawing/2014/main" id="{998BB70B-A72B-6D9F-3619-E32C99AE2C3B}"/>
              </a:ext>
            </a:extLst>
          </p:cNvPr>
          <p:cNvSpPr>
            <a:spLocks noGrp="1"/>
          </p:cNvSpPr>
          <p:nvPr>
            <p:ph type="pic" idx="1"/>
          </p:nvPr>
        </p:nvSpPr>
        <p:spPr>
          <a:xfrm>
            <a:off x="5183188" y="987426"/>
            <a:ext cx="6172200" cy="4873625"/>
          </a:xfrm>
        </p:spPr>
        <p:txBody>
          <a:bodyPr/>
          <a:lstStyle>
            <a:lvl1pPr marL="0" indent="0">
              <a:buNone/>
              <a:defRPr sz="3200"/>
            </a:lvl1pPr>
            <a:lvl2pPr marL="457209" indent="0">
              <a:buNone/>
              <a:defRPr sz="2800"/>
            </a:lvl2pPr>
            <a:lvl3pPr marL="914418" indent="0">
              <a:buNone/>
              <a:defRPr sz="2400"/>
            </a:lvl3pPr>
            <a:lvl4pPr marL="1371627" indent="0">
              <a:buNone/>
              <a:defRPr sz="2000"/>
            </a:lvl4pPr>
            <a:lvl5pPr marL="1828837" indent="0">
              <a:buNone/>
              <a:defRPr sz="2000"/>
            </a:lvl5pPr>
            <a:lvl6pPr marL="2286046" indent="0">
              <a:buNone/>
              <a:defRPr sz="2000"/>
            </a:lvl6pPr>
            <a:lvl7pPr marL="2743255" indent="0">
              <a:buNone/>
              <a:defRPr sz="2000"/>
            </a:lvl7pPr>
            <a:lvl8pPr marL="3200464" indent="0">
              <a:buNone/>
              <a:defRPr sz="2000"/>
            </a:lvl8pPr>
            <a:lvl9pPr marL="3657673" indent="0">
              <a:buNone/>
              <a:defRPr sz="2000"/>
            </a:lvl9pPr>
          </a:lstStyle>
          <a:p>
            <a:endParaRPr lang="en-GB"/>
          </a:p>
        </p:txBody>
      </p:sp>
      <p:sp>
        <p:nvSpPr>
          <p:cNvPr id="4" name="Tijdelijke aanduiding voor tekst 3">
            <a:extLst>
              <a:ext uri="{FF2B5EF4-FFF2-40B4-BE49-F238E27FC236}">
                <a16:creationId xmlns:a16="http://schemas.microsoft.com/office/drawing/2014/main" id="{6CC84F4B-8BD0-AD0C-5507-6E423DC28926}"/>
              </a:ext>
            </a:extLst>
          </p:cNvPr>
          <p:cNvSpPr>
            <a:spLocks noGrp="1"/>
          </p:cNvSpPr>
          <p:nvPr>
            <p:ph type="body" sz="half" idx="2"/>
          </p:nvPr>
        </p:nvSpPr>
        <p:spPr>
          <a:xfrm>
            <a:off x="839789" y="2057400"/>
            <a:ext cx="3932237" cy="3811588"/>
          </a:xfrm>
        </p:spPr>
        <p:txBody>
          <a:bodyPr/>
          <a:lstStyle>
            <a:lvl1pPr marL="0" indent="0">
              <a:buNone/>
              <a:defRPr sz="1600"/>
            </a:lvl1pPr>
            <a:lvl2pPr marL="457209" indent="0">
              <a:buNone/>
              <a:defRPr sz="1400"/>
            </a:lvl2pPr>
            <a:lvl3pPr marL="914418" indent="0">
              <a:buNone/>
              <a:defRPr sz="1200"/>
            </a:lvl3pPr>
            <a:lvl4pPr marL="1371627" indent="0">
              <a:buNone/>
              <a:defRPr sz="1000"/>
            </a:lvl4pPr>
            <a:lvl5pPr marL="1828837" indent="0">
              <a:buNone/>
              <a:defRPr sz="1000"/>
            </a:lvl5pPr>
            <a:lvl6pPr marL="2286046" indent="0">
              <a:buNone/>
              <a:defRPr sz="1000"/>
            </a:lvl6pPr>
            <a:lvl7pPr marL="2743255" indent="0">
              <a:buNone/>
              <a:defRPr sz="1000"/>
            </a:lvl7pPr>
            <a:lvl8pPr marL="3200464" indent="0">
              <a:buNone/>
              <a:defRPr sz="1000"/>
            </a:lvl8pPr>
            <a:lvl9pPr marL="3657673" indent="0">
              <a:buNone/>
              <a:defRPr sz="1000"/>
            </a:lvl9pPr>
          </a:lstStyle>
          <a:p>
            <a:pPr lvl="0"/>
            <a:r>
              <a:rPr lang="nl-NL"/>
              <a:t>Klikken om de tekststijl van het model te bewerken</a:t>
            </a:r>
          </a:p>
        </p:txBody>
      </p:sp>
      <p:sp>
        <p:nvSpPr>
          <p:cNvPr id="5" name="Tijdelijke aanduiding voor datum 4">
            <a:extLst>
              <a:ext uri="{FF2B5EF4-FFF2-40B4-BE49-F238E27FC236}">
                <a16:creationId xmlns:a16="http://schemas.microsoft.com/office/drawing/2014/main" id="{DEE5294A-62A0-DE05-8581-0AAD3C18DF86}"/>
              </a:ext>
            </a:extLst>
          </p:cNvPr>
          <p:cNvSpPr>
            <a:spLocks noGrp="1"/>
          </p:cNvSpPr>
          <p:nvPr>
            <p:ph type="dt" sz="half" idx="10"/>
          </p:nvPr>
        </p:nvSpPr>
        <p:spPr/>
        <p:txBody>
          <a:bodyPr/>
          <a:lstStyle/>
          <a:p>
            <a:fld id="{0F04A6FC-DCBE-46EF-BE10-BF4DDC7315A6}" type="datetimeFigureOut">
              <a:rPr lang="en-GB" smtClean="0"/>
              <a:t>22/08/2024</a:t>
            </a:fld>
            <a:endParaRPr lang="en-GB"/>
          </a:p>
        </p:txBody>
      </p:sp>
      <p:sp>
        <p:nvSpPr>
          <p:cNvPr id="6" name="Tijdelijke aanduiding voor voettekst 5">
            <a:extLst>
              <a:ext uri="{FF2B5EF4-FFF2-40B4-BE49-F238E27FC236}">
                <a16:creationId xmlns:a16="http://schemas.microsoft.com/office/drawing/2014/main" id="{7E989EDE-C548-D63F-3073-4D69DA591395}"/>
              </a:ext>
            </a:extLst>
          </p:cNvPr>
          <p:cNvSpPr>
            <a:spLocks noGrp="1"/>
          </p:cNvSpPr>
          <p:nvPr>
            <p:ph type="ftr" sz="quarter" idx="11"/>
          </p:nvPr>
        </p:nvSpPr>
        <p:spPr/>
        <p:txBody>
          <a:bodyPr/>
          <a:lstStyle/>
          <a:p>
            <a:endParaRPr lang="en-GB"/>
          </a:p>
        </p:txBody>
      </p:sp>
      <p:sp>
        <p:nvSpPr>
          <p:cNvPr id="7" name="Tijdelijke aanduiding voor dianummer 6">
            <a:extLst>
              <a:ext uri="{FF2B5EF4-FFF2-40B4-BE49-F238E27FC236}">
                <a16:creationId xmlns:a16="http://schemas.microsoft.com/office/drawing/2014/main" id="{9A59F410-C114-CD93-9B1C-B81B93009F76}"/>
              </a:ext>
            </a:extLst>
          </p:cNvPr>
          <p:cNvSpPr>
            <a:spLocks noGrp="1"/>
          </p:cNvSpPr>
          <p:nvPr>
            <p:ph type="sldNum" sz="quarter" idx="12"/>
          </p:nvPr>
        </p:nvSpPr>
        <p:spPr/>
        <p:txBody>
          <a:bodyPr/>
          <a:lstStyle/>
          <a:p>
            <a:fld id="{B482DA78-CC89-4D83-B26B-8B9CFD0A9831}" type="slidenum">
              <a:rPr lang="en-GB" smtClean="0"/>
              <a:t>‹nr.›</a:t>
            </a:fld>
            <a:endParaRPr lang="en-GB"/>
          </a:p>
        </p:txBody>
      </p:sp>
    </p:spTree>
    <p:extLst>
      <p:ext uri="{BB962C8B-B14F-4D97-AF65-F5344CB8AC3E}">
        <p14:creationId xmlns:p14="http://schemas.microsoft.com/office/powerpoint/2010/main" val="98700130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en verticale teks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7F7492D-E394-24F9-9E01-EA740E7BA674}"/>
              </a:ext>
            </a:extLst>
          </p:cNvPr>
          <p:cNvSpPr>
            <a:spLocks noGrp="1"/>
          </p:cNvSpPr>
          <p:nvPr>
            <p:ph type="title"/>
          </p:nvPr>
        </p:nvSpPr>
        <p:spPr/>
        <p:txBody>
          <a:bodyPr/>
          <a:lstStyle/>
          <a:p>
            <a:r>
              <a:rPr lang="nl-NL"/>
              <a:t>Klik om stijl te bewerken</a:t>
            </a:r>
            <a:endParaRPr lang="en-GB"/>
          </a:p>
        </p:txBody>
      </p:sp>
      <p:sp>
        <p:nvSpPr>
          <p:cNvPr id="3" name="Tijdelijke aanduiding voor verticale tekst 2">
            <a:extLst>
              <a:ext uri="{FF2B5EF4-FFF2-40B4-BE49-F238E27FC236}">
                <a16:creationId xmlns:a16="http://schemas.microsoft.com/office/drawing/2014/main" id="{91DC7ADE-CA3A-33A8-5A6C-D34E2A491E4B}"/>
              </a:ext>
            </a:extLst>
          </p:cNvPr>
          <p:cNvSpPr>
            <a:spLocks noGrp="1"/>
          </p:cNvSpPr>
          <p:nvPr>
            <p:ph type="body" orient="vert" idx="1"/>
          </p:nvPr>
        </p:nvSpPr>
        <p:spPr/>
        <p:txBody>
          <a:bodyPr vert="eaVert"/>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en-GB"/>
          </a:p>
        </p:txBody>
      </p:sp>
      <p:sp>
        <p:nvSpPr>
          <p:cNvPr id="4" name="Tijdelijke aanduiding voor datum 3">
            <a:extLst>
              <a:ext uri="{FF2B5EF4-FFF2-40B4-BE49-F238E27FC236}">
                <a16:creationId xmlns:a16="http://schemas.microsoft.com/office/drawing/2014/main" id="{F71E49CA-C046-4899-BA81-3C385B717C78}"/>
              </a:ext>
            </a:extLst>
          </p:cNvPr>
          <p:cNvSpPr>
            <a:spLocks noGrp="1"/>
          </p:cNvSpPr>
          <p:nvPr>
            <p:ph type="dt" sz="half" idx="10"/>
          </p:nvPr>
        </p:nvSpPr>
        <p:spPr/>
        <p:txBody>
          <a:bodyPr/>
          <a:lstStyle/>
          <a:p>
            <a:fld id="{0F04A6FC-DCBE-46EF-BE10-BF4DDC7315A6}" type="datetimeFigureOut">
              <a:rPr lang="en-GB" smtClean="0"/>
              <a:t>22/08/2024</a:t>
            </a:fld>
            <a:endParaRPr lang="en-GB"/>
          </a:p>
        </p:txBody>
      </p:sp>
      <p:sp>
        <p:nvSpPr>
          <p:cNvPr id="5" name="Tijdelijke aanduiding voor voettekst 4">
            <a:extLst>
              <a:ext uri="{FF2B5EF4-FFF2-40B4-BE49-F238E27FC236}">
                <a16:creationId xmlns:a16="http://schemas.microsoft.com/office/drawing/2014/main" id="{0713AA1A-D290-0834-531D-46EFCC220D73}"/>
              </a:ext>
            </a:extLst>
          </p:cNvPr>
          <p:cNvSpPr>
            <a:spLocks noGrp="1"/>
          </p:cNvSpPr>
          <p:nvPr>
            <p:ph type="ftr" sz="quarter" idx="11"/>
          </p:nvPr>
        </p:nvSpPr>
        <p:spPr/>
        <p:txBody>
          <a:bodyPr/>
          <a:lstStyle/>
          <a:p>
            <a:endParaRPr lang="en-GB"/>
          </a:p>
        </p:txBody>
      </p:sp>
      <p:sp>
        <p:nvSpPr>
          <p:cNvPr id="6" name="Tijdelijke aanduiding voor dianummer 5">
            <a:extLst>
              <a:ext uri="{FF2B5EF4-FFF2-40B4-BE49-F238E27FC236}">
                <a16:creationId xmlns:a16="http://schemas.microsoft.com/office/drawing/2014/main" id="{A1443B01-044F-FE36-19B4-6D73D1F7AB70}"/>
              </a:ext>
            </a:extLst>
          </p:cNvPr>
          <p:cNvSpPr>
            <a:spLocks noGrp="1"/>
          </p:cNvSpPr>
          <p:nvPr>
            <p:ph type="sldNum" sz="quarter" idx="12"/>
          </p:nvPr>
        </p:nvSpPr>
        <p:spPr/>
        <p:txBody>
          <a:bodyPr/>
          <a:lstStyle/>
          <a:p>
            <a:fld id="{B482DA78-CC89-4D83-B26B-8B9CFD0A9831}" type="slidenum">
              <a:rPr lang="en-GB" smtClean="0"/>
              <a:t>‹nr.›</a:t>
            </a:fld>
            <a:endParaRPr lang="en-GB"/>
          </a:p>
        </p:txBody>
      </p:sp>
    </p:spTree>
    <p:extLst>
      <p:ext uri="{BB962C8B-B14F-4D97-AF65-F5344CB8AC3E}">
        <p14:creationId xmlns:p14="http://schemas.microsoft.com/office/powerpoint/2010/main" val="77182729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e titel en tekst">
    <p:spTree>
      <p:nvGrpSpPr>
        <p:cNvPr id="1" name=""/>
        <p:cNvGrpSpPr/>
        <p:nvPr/>
      </p:nvGrpSpPr>
      <p:grpSpPr>
        <a:xfrm>
          <a:off x="0" y="0"/>
          <a:ext cx="0" cy="0"/>
          <a:chOff x="0" y="0"/>
          <a:chExt cx="0" cy="0"/>
        </a:xfrm>
      </p:grpSpPr>
      <p:sp>
        <p:nvSpPr>
          <p:cNvPr id="2" name="Verticale titel 1">
            <a:extLst>
              <a:ext uri="{FF2B5EF4-FFF2-40B4-BE49-F238E27FC236}">
                <a16:creationId xmlns:a16="http://schemas.microsoft.com/office/drawing/2014/main" id="{E87C7963-6AAF-3DD3-BACD-7D3809CD6084}"/>
              </a:ext>
            </a:extLst>
          </p:cNvPr>
          <p:cNvSpPr>
            <a:spLocks noGrp="1"/>
          </p:cNvSpPr>
          <p:nvPr>
            <p:ph type="title" orient="vert"/>
          </p:nvPr>
        </p:nvSpPr>
        <p:spPr>
          <a:xfrm>
            <a:off x="8724900" y="365125"/>
            <a:ext cx="2628900" cy="5811838"/>
          </a:xfrm>
        </p:spPr>
        <p:txBody>
          <a:bodyPr vert="eaVert"/>
          <a:lstStyle/>
          <a:p>
            <a:r>
              <a:rPr lang="nl-NL"/>
              <a:t>Klik om stijl te bewerken</a:t>
            </a:r>
            <a:endParaRPr lang="en-GB"/>
          </a:p>
        </p:txBody>
      </p:sp>
      <p:sp>
        <p:nvSpPr>
          <p:cNvPr id="3" name="Tijdelijke aanduiding voor verticale tekst 2">
            <a:extLst>
              <a:ext uri="{FF2B5EF4-FFF2-40B4-BE49-F238E27FC236}">
                <a16:creationId xmlns:a16="http://schemas.microsoft.com/office/drawing/2014/main" id="{25F6E8D1-DE9E-4E68-9C5C-557CB272E7A7}"/>
              </a:ext>
            </a:extLst>
          </p:cNvPr>
          <p:cNvSpPr>
            <a:spLocks noGrp="1"/>
          </p:cNvSpPr>
          <p:nvPr>
            <p:ph type="body" orient="vert" idx="1"/>
          </p:nvPr>
        </p:nvSpPr>
        <p:spPr>
          <a:xfrm>
            <a:off x="838200" y="365125"/>
            <a:ext cx="7734300" cy="5811838"/>
          </a:xfrm>
        </p:spPr>
        <p:txBody>
          <a:bodyPr vert="eaVert"/>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en-GB"/>
          </a:p>
        </p:txBody>
      </p:sp>
      <p:sp>
        <p:nvSpPr>
          <p:cNvPr id="4" name="Tijdelijke aanduiding voor datum 3">
            <a:extLst>
              <a:ext uri="{FF2B5EF4-FFF2-40B4-BE49-F238E27FC236}">
                <a16:creationId xmlns:a16="http://schemas.microsoft.com/office/drawing/2014/main" id="{E8481746-EF7D-FC74-48DC-4FC0C893BCC5}"/>
              </a:ext>
            </a:extLst>
          </p:cNvPr>
          <p:cNvSpPr>
            <a:spLocks noGrp="1"/>
          </p:cNvSpPr>
          <p:nvPr>
            <p:ph type="dt" sz="half" idx="10"/>
          </p:nvPr>
        </p:nvSpPr>
        <p:spPr/>
        <p:txBody>
          <a:bodyPr/>
          <a:lstStyle/>
          <a:p>
            <a:fld id="{0F04A6FC-DCBE-46EF-BE10-BF4DDC7315A6}" type="datetimeFigureOut">
              <a:rPr lang="en-GB" smtClean="0"/>
              <a:t>22/08/2024</a:t>
            </a:fld>
            <a:endParaRPr lang="en-GB"/>
          </a:p>
        </p:txBody>
      </p:sp>
      <p:sp>
        <p:nvSpPr>
          <p:cNvPr id="5" name="Tijdelijke aanduiding voor voettekst 4">
            <a:extLst>
              <a:ext uri="{FF2B5EF4-FFF2-40B4-BE49-F238E27FC236}">
                <a16:creationId xmlns:a16="http://schemas.microsoft.com/office/drawing/2014/main" id="{EDBF42E9-B3CB-6C9D-D881-0E65F3367659}"/>
              </a:ext>
            </a:extLst>
          </p:cNvPr>
          <p:cNvSpPr>
            <a:spLocks noGrp="1"/>
          </p:cNvSpPr>
          <p:nvPr>
            <p:ph type="ftr" sz="quarter" idx="11"/>
          </p:nvPr>
        </p:nvSpPr>
        <p:spPr/>
        <p:txBody>
          <a:bodyPr/>
          <a:lstStyle/>
          <a:p>
            <a:endParaRPr lang="en-GB"/>
          </a:p>
        </p:txBody>
      </p:sp>
      <p:sp>
        <p:nvSpPr>
          <p:cNvPr id="6" name="Tijdelijke aanduiding voor dianummer 5">
            <a:extLst>
              <a:ext uri="{FF2B5EF4-FFF2-40B4-BE49-F238E27FC236}">
                <a16:creationId xmlns:a16="http://schemas.microsoft.com/office/drawing/2014/main" id="{C573FC5A-B54E-7D10-ED29-2F7CE1ECC605}"/>
              </a:ext>
            </a:extLst>
          </p:cNvPr>
          <p:cNvSpPr>
            <a:spLocks noGrp="1"/>
          </p:cNvSpPr>
          <p:nvPr>
            <p:ph type="sldNum" sz="quarter" idx="12"/>
          </p:nvPr>
        </p:nvSpPr>
        <p:spPr/>
        <p:txBody>
          <a:bodyPr/>
          <a:lstStyle/>
          <a:p>
            <a:fld id="{B482DA78-CC89-4D83-B26B-8B9CFD0A9831}" type="slidenum">
              <a:rPr lang="en-GB" smtClean="0"/>
              <a:t>‹nr.›</a:t>
            </a:fld>
            <a:endParaRPr lang="en-GB"/>
          </a:p>
        </p:txBody>
      </p:sp>
    </p:spTree>
    <p:extLst>
      <p:ext uri="{BB962C8B-B14F-4D97-AF65-F5344CB8AC3E}">
        <p14:creationId xmlns:p14="http://schemas.microsoft.com/office/powerpoint/2010/main" val="211837171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titel 1">
            <a:extLst>
              <a:ext uri="{FF2B5EF4-FFF2-40B4-BE49-F238E27FC236}">
                <a16:creationId xmlns:a16="http://schemas.microsoft.com/office/drawing/2014/main" id="{CAA57F78-3E1C-C287-798F-02E8B9D0DBF2}"/>
              </a:ext>
            </a:extLst>
          </p:cNvPr>
          <p:cNvSpPr>
            <a:spLocks noGrp="1"/>
          </p:cNvSpPr>
          <p:nvPr>
            <p:ph type="title"/>
          </p:nvPr>
        </p:nvSpPr>
        <p:spPr>
          <a:xfrm>
            <a:off x="838200" y="365126"/>
            <a:ext cx="10515600" cy="1325563"/>
          </a:xfrm>
          <a:prstGeom prst="rect">
            <a:avLst/>
          </a:prstGeom>
        </p:spPr>
        <p:txBody>
          <a:bodyPr vert="horz" lIns="91440" tIns="45720" rIns="91440" bIns="45720" rtlCol="0" anchor="ctr">
            <a:normAutofit/>
          </a:bodyPr>
          <a:lstStyle/>
          <a:p>
            <a:r>
              <a:rPr lang="nl-NL"/>
              <a:t>Klik om stijl te bewerken</a:t>
            </a:r>
            <a:endParaRPr lang="en-GB"/>
          </a:p>
        </p:txBody>
      </p:sp>
      <p:sp>
        <p:nvSpPr>
          <p:cNvPr id="3" name="Tijdelijke aanduiding voor tekst 2">
            <a:extLst>
              <a:ext uri="{FF2B5EF4-FFF2-40B4-BE49-F238E27FC236}">
                <a16:creationId xmlns:a16="http://schemas.microsoft.com/office/drawing/2014/main" id="{12EBB540-5D08-DF08-74AA-BAFC59CE889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en-GB"/>
          </a:p>
        </p:txBody>
      </p:sp>
      <p:sp>
        <p:nvSpPr>
          <p:cNvPr id="4" name="Tijdelijke aanduiding voor datum 3">
            <a:extLst>
              <a:ext uri="{FF2B5EF4-FFF2-40B4-BE49-F238E27FC236}">
                <a16:creationId xmlns:a16="http://schemas.microsoft.com/office/drawing/2014/main" id="{44540181-DF41-6853-DAA6-3F0BEDE64F3D}"/>
              </a:ext>
            </a:extLst>
          </p:cNvPr>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F04A6FC-DCBE-46EF-BE10-BF4DDC7315A6}" type="datetimeFigureOut">
              <a:rPr lang="en-GB" smtClean="0"/>
              <a:t>22/08/2024</a:t>
            </a:fld>
            <a:endParaRPr lang="en-GB"/>
          </a:p>
        </p:txBody>
      </p:sp>
      <p:sp>
        <p:nvSpPr>
          <p:cNvPr id="5" name="Tijdelijke aanduiding voor voettekst 4">
            <a:extLst>
              <a:ext uri="{FF2B5EF4-FFF2-40B4-BE49-F238E27FC236}">
                <a16:creationId xmlns:a16="http://schemas.microsoft.com/office/drawing/2014/main" id="{B0226F00-22F9-0F25-AD73-3BFF0F47E6BD}"/>
              </a:ext>
            </a:extLst>
          </p:cNvPr>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Tijdelijke aanduiding voor dianummer 5">
            <a:extLst>
              <a:ext uri="{FF2B5EF4-FFF2-40B4-BE49-F238E27FC236}">
                <a16:creationId xmlns:a16="http://schemas.microsoft.com/office/drawing/2014/main" id="{D9A5647C-ACBF-7B55-38A1-3E04138FE2FB}"/>
              </a:ext>
            </a:extLst>
          </p:cNvPr>
          <p:cNvSpPr>
            <a:spLocks noGrp="1"/>
          </p:cNvSpPr>
          <p:nvPr>
            <p:ph type="sldNum" sz="quarter" idx="4"/>
          </p:nvPr>
        </p:nvSpPr>
        <p:spPr>
          <a:xfrm>
            <a:off x="8610600" y="6356351"/>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482DA78-CC89-4D83-B26B-8B9CFD0A9831}" type="slidenum">
              <a:rPr lang="en-GB" smtClean="0"/>
              <a:t>‹nr.›</a:t>
            </a:fld>
            <a:endParaRPr lang="en-GB"/>
          </a:p>
        </p:txBody>
      </p:sp>
    </p:spTree>
    <p:extLst>
      <p:ext uri="{BB962C8B-B14F-4D97-AF65-F5344CB8AC3E}">
        <p14:creationId xmlns:p14="http://schemas.microsoft.com/office/powerpoint/2010/main" val="98806399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18"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5" indent="-228605" algn="l" defTabSz="914418"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14" indent="-228605" algn="l" defTabSz="914418"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23" indent="-228605" algn="l" defTabSz="914418"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32" indent="-228605" algn="l" defTabSz="914418"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41" indent="-228605" algn="l" defTabSz="914418"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50" indent="-228605" algn="l" defTabSz="914418"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59" indent="-228605" algn="l" defTabSz="914418"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69" indent="-228605" algn="l" defTabSz="914418"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78" indent="-228605" algn="l" defTabSz="914418"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18" rtl="0" eaLnBrk="1" latinLnBrk="0" hangingPunct="1">
        <a:defRPr sz="1800" kern="1200">
          <a:solidFill>
            <a:schemeClr val="tx1"/>
          </a:solidFill>
          <a:latin typeface="+mn-lt"/>
          <a:ea typeface="+mn-ea"/>
          <a:cs typeface="+mn-cs"/>
        </a:defRPr>
      </a:lvl1pPr>
      <a:lvl2pPr marL="457209" algn="l" defTabSz="914418" rtl="0" eaLnBrk="1" latinLnBrk="0" hangingPunct="1">
        <a:defRPr sz="1800" kern="1200">
          <a:solidFill>
            <a:schemeClr val="tx1"/>
          </a:solidFill>
          <a:latin typeface="+mn-lt"/>
          <a:ea typeface="+mn-ea"/>
          <a:cs typeface="+mn-cs"/>
        </a:defRPr>
      </a:lvl2pPr>
      <a:lvl3pPr marL="914418" algn="l" defTabSz="914418" rtl="0" eaLnBrk="1" latinLnBrk="0" hangingPunct="1">
        <a:defRPr sz="1800" kern="1200">
          <a:solidFill>
            <a:schemeClr val="tx1"/>
          </a:solidFill>
          <a:latin typeface="+mn-lt"/>
          <a:ea typeface="+mn-ea"/>
          <a:cs typeface="+mn-cs"/>
        </a:defRPr>
      </a:lvl3pPr>
      <a:lvl4pPr marL="1371627" algn="l" defTabSz="914418" rtl="0" eaLnBrk="1" latinLnBrk="0" hangingPunct="1">
        <a:defRPr sz="1800" kern="1200">
          <a:solidFill>
            <a:schemeClr val="tx1"/>
          </a:solidFill>
          <a:latin typeface="+mn-lt"/>
          <a:ea typeface="+mn-ea"/>
          <a:cs typeface="+mn-cs"/>
        </a:defRPr>
      </a:lvl4pPr>
      <a:lvl5pPr marL="1828837" algn="l" defTabSz="914418" rtl="0" eaLnBrk="1" latinLnBrk="0" hangingPunct="1">
        <a:defRPr sz="1800" kern="1200">
          <a:solidFill>
            <a:schemeClr val="tx1"/>
          </a:solidFill>
          <a:latin typeface="+mn-lt"/>
          <a:ea typeface="+mn-ea"/>
          <a:cs typeface="+mn-cs"/>
        </a:defRPr>
      </a:lvl5pPr>
      <a:lvl6pPr marL="2286046" algn="l" defTabSz="914418" rtl="0" eaLnBrk="1" latinLnBrk="0" hangingPunct="1">
        <a:defRPr sz="1800" kern="1200">
          <a:solidFill>
            <a:schemeClr val="tx1"/>
          </a:solidFill>
          <a:latin typeface="+mn-lt"/>
          <a:ea typeface="+mn-ea"/>
          <a:cs typeface="+mn-cs"/>
        </a:defRPr>
      </a:lvl6pPr>
      <a:lvl7pPr marL="2743255" algn="l" defTabSz="914418" rtl="0" eaLnBrk="1" latinLnBrk="0" hangingPunct="1">
        <a:defRPr sz="1800" kern="1200">
          <a:solidFill>
            <a:schemeClr val="tx1"/>
          </a:solidFill>
          <a:latin typeface="+mn-lt"/>
          <a:ea typeface="+mn-ea"/>
          <a:cs typeface="+mn-cs"/>
        </a:defRPr>
      </a:lvl7pPr>
      <a:lvl8pPr marL="3200464" algn="l" defTabSz="914418" rtl="0" eaLnBrk="1" latinLnBrk="0" hangingPunct="1">
        <a:defRPr sz="1800" kern="1200">
          <a:solidFill>
            <a:schemeClr val="tx1"/>
          </a:solidFill>
          <a:latin typeface="+mn-lt"/>
          <a:ea typeface="+mn-ea"/>
          <a:cs typeface="+mn-cs"/>
        </a:defRPr>
      </a:lvl8pPr>
      <a:lvl9pPr marL="3657673" algn="l" defTabSz="914418"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2.png"/><Relationship Id="rId7" Type="http://schemas.microsoft.com/office/2007/relationships/hdphoto" Target="../media/hdphoto2.wdp"/><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4.png"/><Relationship Id="rId5" Type="http://schemas.microsoft.com/office/2007/relationships/hdphoto" Target="../media/hdphoto1.wdp"/><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8.png"/></Relationships>
</file>

<file path=ppt/slides/_rels/slide3.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8" Type="http://schemas.openxmlformats.org/officeDocument/2006/relationships/image" Target="../media/image15.jpeg"/><Relationship Id="rId13" Type="http://schemas.openxmlformats.org/officeDocument/2006/relationships/image" Target="../media/image19.png"/><Relationship Id="rId3" Type="http://schemas.openxmlformats.org/officeDocument/2006/relationships/image" Target="../media/image2.png"/><Relationship Id="rId7" Type="http://schemas.openxmlformats.org/officeDocument/2006/relationships/image" Target="../media/image14.png"/><Relationship Id="rId12" Type="http://schemas.openxmlformats.org/officeDocument/2006/relationships/image" Target="../media/image18.png"/><Relationship Id="rId2" Type="http://schemas.openxmlformats.org/officeDocument/2006/relationships/image" Target="../media/image8.png"/><Relationship Id="rId1" Type="http://schemas.openxmlformats.org/officeDocument/2006/relationships/slideLayout" Target="../slideLayouts/slideLayout1.xml"/><Relationship Id="rId6" Type="http://schemas.openxmlformats.org/officeDocument/2006/relationships/image" Target="../media/image13.jpeg"/><Relationship Id="rId11" Type="http://schemas.openxmlformats.org/officeDocument/2006/relationships/image" Target="../media/image17.png"/><Relationship Id="rId5" Type="http://schemas.openxmlformats.org/officeDocument/2006/relationships/image" Target="../media/image12.png"/><Relationship Id="rId10" Type="http://schemas.microsoft.com/office/2007/relationships/hdphoto" Target="../media/hdphoto3.wdp"/><Relationship Id="rId4" Type="http://schemas.openxmlformats.org/officeDocument/2006/relationships/image" Target="../media/image11.png"/><Relationship Id="rId9" Type="http://schemas.openxmlformats.org/officeDocument/2006/relationships/image" Target="../media/image16.png"/></Relationships>
</file>

<file path=ppt/slides/_rels/slide5.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17.png"/><Relationship Id="rId7" Type="http://schemas.openxmlformats.org/officeDocument/2006/relationships/image" Target="../media/image24.jpeg"/><Relationship Id="rId2" Type="http://schemas.openxmlformats.org/officeDocument/2006/relationships/image" Target="../media/image20.jpeg"/><Relationship Id="rId1" Type="http://schemas.openxmlformats.org/officeDocument/2006/relationships/slideLayout" Target="../slideLayouts/slideLayout1.xml"/><Relationship Id="rId6" Type="http://schemas.openxmlformats.org/officeDocument/2006/relationships/image" Target="../media/image23.png"/><Relationship Id="rId5" Type="http://schemas.openxmlformats.org/officeDocument/2006/relationships/image" Target="../media/image22.jpeg"/><Relationship Id="rId4" Type="http://schemas.openxmlformats.org/officeDocument/2006/relationships/image" Target="../media/image21.png"/></Relationships>
</file>

<file path=ppt/slides/_rels/slide6.xml.rels><?xml version="1.0" encoding="UTF-8" standalone="yes"?>
<Relationships xmlns="http://schemas.openxmlformats.org/package/2006/relationships"><Relationship Id="rId8" Type="http://schemas.openxmlformats.org/officeDocument/2006/relationships/image" Target="../media/image30.jpeg"/><Relationship Id="rId3" Type="http://schemas.openxmlformats.org/officeDocument/2006/relationships/image" Target="../media/image27.png"/><Relationship Id="rId7" Type="http://schemas.openxmlformats.org/officeDocument/2006/relationships/image" Target="../media/image18.png"/><Relationship Id="rId12" Type="http://schemas.openxmlformats.org/officeDocument/2006/relationships/image" Target="../media/image34.png"/><Relationship Id="rId2" Type="http://schemas.openxmlformats.org/officeDocument/2006/relationships/image" Target="../media/image26.jpeg"/><Relationship Id="rId1" Type="http://schemas.openxmlformats.org/officeDocument/2006/relationships/slideLayout" Target="../slideLayouts/slideLayout1.xml"/><Relationship Id="rId6" Type="http://schemas.openxmlformats.org/officeDocument/2006/relationships/image" Target="../media/image17.png"/><Relationship Id="rId11" Type="http://schemas.openxmlformats.org/officeDocument/2006/relationships/image" Target="../media/image33.jpeg"/><Relationship Id="rId5" Type="http://schemas.openxmlformats.org/officeDocument/2006/relationships/image" Target="../media/image29.png"/><Relationship Id="rId10" Type="http://schemas.openxmlformats.org/officeDocument/2006/relationships/image" Target="../media/image32.png"/><Relationship Id="rId4" Type="http://schemas.openxmlformats.org/officeDocument/2006/relationships/image" Target="../media/image28.png"/><Relationship Id="rId9" Type="http://schemas.openxmlformats.org/officeDocument/2006/relationships/image" Target="../media/image31.png"/></Relationships>
</file>

<file path=ppt/slides/_rels/slide7.xml.rels><?xml version="1.0" encoding="UTF-8" standalone="yes"?>
<Relationships xmlns="http://schemas.openxmlformats.org/package/2006/relationships"><Relationship Id="rId8" Type="http://schemas.openxmlformats.org/officeDocument/2006/relationships/image" Target="../media/image39.jpg"/><Relationship Id="rId3" Type="http://schemas.openxmlformats.org/officeDocument/2006/relationships/image" Target="../media/image36.png"/><Relationship Id="rId7" Type="http://schemas.openxmlformats.org/officeDocument/2006/relationships/image" Target="../media/image38.jpeg"/><Relationship Id="rId2" Type="http://schemas.openxmlformats.org/officeDocument/2006/relationships/image" Target="../media/image35.jpeg"/><Relationship Id="rId1" Type="http://schemas.openxmlformats.org/officeDocument/2006/relationships/slideLayout" Target="../slideLayouts/slideLayout1.xml"/><Relationship Id="rId6" Type="http://schemas.openxmlformats.org/officeDocument/2006/relationships/image" Target="../media/image37.png"/><Relationship Id="rId5" Type="http://schemas.openxmlformats.org/officeDocument/2006/relationships/image" Target="../media/image17.png"/><Relationship Id="rId10" Type="http://schemas.openxmlformats.org/officeDocument/2006/relationships/image" Target="../media/image41.png"/><Relationship Id="rId4" Type="http://schemas.microsoft.com/office/2007/relationships/hdphoto" Target="../media/hdphoto4.wdp"/><Relationship Id="rId9" Type="http://schemas.openxmlformats.org/officeDocument/2006/relationships/image" Target="../media/image40.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8" Type="http://schemas.openxmlformats.org/officeDocument/2006/relationships/image" Target="../media/image48.png"/><Relationship Id="rId13" Type="http://schemas.openxmlformats.org/officeDocument/2006/relationships/image" Target="../media/image53.png"/><Relationship Id="rId3" Type="http://schemas.openxmlformats.org/officeDocument/2006/relationships/image" Target="../media/image43.jpg"/><Relationship Id="rId7" Type="http://schemas.openxmlformats.org/officeDocument/2006/relationships/image" Target="../media/image47.png"/><Relationship Id="rId12" Type="http://schemas.openxmlformats.org/officeDocument/2006/relationships/image" Target="../media/image52.png"/><Relationship Id="rId17" Type="http://schemas.openxmlformats.org/officeDocument/2006/relationships/image" Target="../media/image56.jpeg"/><Relationship Id="rId2" Type="http://schemas.openxmlformats.org/officeDocument/2006/relationships/image" Target="../media/image42.jpeg"/><Relationship Id="rId16" Type="http://schemas.openxmlformats.org/officeDocument/2006/relationships/image" Target="../media/image41.png"/><Relationship Id="rId1" Type="http://schemas.openxmlformats.org/officeDocument/2006/relationships/slideLayout" Target="../slideLayouts/slideLayout1.xml"/><Relationship Id="rId6" Type="http://schemas.openxmlformats.org/officeDocument/2006/relationships/image" Target="../media/image46.png"/><Relationship Id="rId11" Type="http://schemas.openxmlformats.org/officeDocument/2006/relationships/image" Target="../media/image51.png"/><Relationship Id="rId5" Type="http://schemas.openxmlformats.org/officeDocument/2006/relationships/image" Target="../media/image45.jpg"/><Relationship Id="rId15" Type="http://schemas.openxmlformats.org/officeDocument/2006/relationships/image" Target="../media/image55.png"/><Relationship Id="rId10" Type="http://schemas.openxmlformats.org/officeDocument/2006/relationships/image" Target="../media/image50.png"/><Relationship Id="rId4" Type="http://schemas.openxmlformats.org/officeDocument/2006/relationships/image" Target="../media/image44.png"/><Relationship Id="rId9" Type="http://schemas.openxmlformats.org/officeDocument/2006/relationships/image" Target="../media/image49.png"/><Relationship Id="rId14" Type="http://schemas.openxmlformats.org/officeDocument/2006/relationships/image" Target="../media/image54.png"/></Relationships>
</file>

<file path=ppt/slides/_rels/slide10.xml.rels><?xml version="1.0" encoding="UTF-8" standalone="yes"?>
<Relationships xmlns="http://schemas.openxmlformats.org/package/2006/relationships"><Relationship Id="rId8" Type="http://schemas.openxmlformats.org/officeDocument/2006/relationships/image" Target="../media/image62.png"/><Relationship Id="rId3" Type="http://schemas.microsoft.com/office/2007/relationships/hdphoto" Target="../media/hdphoto5.wdp"/><Relationship Id="rId7" Type="http://schemas.openxmlformats.org/officeDocument/2006/relationships/image" Target="../media/image61.png"/><Relationship Id="rId2" Type="http://schemas.openxmlformats.org/officeDocument/2006/relationships/image" Target="../media/image57.png"/><Relationship Id="rId1" Type="http://schemas.openxmlformats.org/officeDocument/2006/relationships/slideLayout" Target="../slideLayouts/slideLayout1.xml"/><Relationship Id="rId6" Type="http://schemas.openxmlformats.org/officeDocument/2006/relationships/image" Target="../media/image60.png"/><Relationship Id="rId11" Type="http://schemas.openxmlformats.org/officeDocument/2006/relationships/image" Target="../media/image41.png"/><Relationship Id="rId5" Type="http://schemas.openxmlformats.org/officeDocument/2006/relationships/image" Target="../media/image59.jpeg"/><Relationship Id="rId10" Type="http://schemas.microsoft.com/office/2007/relationships/hdphoto" Target="../media/hdphoto6.wdp"/><Relationship Id="rId4" Type="http://schemas.openxmlformats.org/officeDocument/2006/relationships/image" Target="../media/image58.jpeg"/><Relationship Id="rId9" Type="http://schemas.openxmlformats.org/officeDocument/2006/relationships/image" Target="../media/image63.png"/></Relationships>
</file>

<file path=ppt/slides/_rels/slide11.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image" Target="../media/image64.png"/><Relationship Id="rId1" Type="http://schemas.openxmlformats.org/officeDocument/2006/relationships/slideLayout" Target="../slideLayouts/slideLayout1.xml"/><Relationship Id="rId6" Type="http://schemas.microsoft.com/office/2007/relationships/hdphoto" Target="../media/hdphoto7.wdp"/><Relationship Id="rId5" Type="http://schemas.openxmlformats.org/officeDocument/2006/relationships/image" Target="../media/image67.png"/><Relationship Id="rId4" Type="http://schemas.openxmlformats.org/officeDocument/2006/relationships/image" Target="../media/image66.jpeg"/></Relationships>
</file>

<file path=ppt/slides/_rels/slide12.xml.rels><?xml version="1.0" encoding="UTF-8" standalone="yes"?>
<Relationships xmlns="http://schemas.openxmlformats.org/package/2006/relationships"><Relationship Id="rId3" Type="http://schemas.openxmlformats.org/officeDocument/2006/relationships/image" Target="../media/image69.jpeg"/><Relationship Id="rId7" Type="http://schemas.openxmlformats.org/officeDocument/2006/relationships/image" Target="../media/image73.png"/><Relationship Id="rId2" Type="http://schemas.openxmlformats.org/officeDocument/2006/relationships/image" Target="../media/image68.jpeg"/><Relationship Id="rId1" Type="http://schemas.openxmlformats.org/officeDocument/2006/relationships/slideLayout" Target="../slideLayouts/slideLayout1.xml"/><Relationship Id="rId6" Type="http://schemas.openxmlformats.org/officeDocument/2006/relationships/image" Target="../media/image72.png"/><Relationship Id="rId5" Type="http://schemas.openxmlformats.org/officeDocument/2006/relationships/image" Target="../media/image71.jpeg"/><Relationship Id="rId4" Type="http://schemas.openxmlformats.org/officeDocument/2006/relationships/image" Target="../media/image70.jpeg"/></Relationships>
</file>

<file path=ppt/slides/_rels/slide13.xml.rels><?xml version="1.0" encoding="UTF-8" standalone="yes"?>
<Relationships xmlns="http://schemas.openxmlformats.org/package/2006/relationships"><Relationship Id="rId3" Type="http://schemas.openxmlformats.org/officeDocument/2006/relationships/image" Target="../media/image75.jpg"/><Relationship Id="rId2" Type="http://schemas.openxmlformats.org/officeDocument/2006/relationships/image" Target="../media/image74.png"/><Relationship Id="rId1" Type="http://schemas.openxmlformats.org/officeDocument/2006/relationships/slideLayout" Target="../slideLayouts/slideLayout1.xml"/><Relationship Id="rId4" Type="http://schemas.openxmlformats.org/officeDocument/2006/relationships/image" Target="../media/image41.png"/></Relationships>
</file>

<file path=ppt/slides/_rels/slide14.xml.rels><?xml version="1.0" encoding="UTF-8" standalone="yes"?>
<Relationships xmlns="http://schemas.openxmlformats.org/package/2006/relationships"><Relationship Id="rId2" Type="http://schemas.openxmlformats.org/officeDocument/2006/relationships/image" Target="../media/image76.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77.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6" descr="Soccer Template design , Football banner, Sport layout design, Red Theme,  vector 29591298 Vector Art at Vecteezy">
            <a:extLst>
              <a:ext uri="{FF2B5EF4-FFF2-40B4-BE49-F238E27FC236}">
                <a16:creationId xmlns:a16="http://schemas.microsoft.com/office/drawing/2014/main" id="{1963F27E-BB13-55CE-3141-4946EC0458F8}"/>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85" r="47442"/>
          <a:stretch/>
        </p:blipFill>
        <p:spPr bwMode="auto">
          <a:xfrm>
            <a:off x="6633271" y="-18395"/>
            <a:ext cx="5558729" cy="6876395"/>
          </a:xfrm>
          <a:prstGeom prst="rect">
            <a:avLst/>
          </a:prstGeom>
          <a:noFill/>
          <a:extLst>
            <a:ext uri="{909E8E84-426E-40DD-AFC4-6F175D3DCCD1}">
              <a14:hiddenFill xmlns:a14="http://schemas.microsoft.com/office/drawing/2010/main">
                <a:solidFill>
                  <a:srgbClr val="FFFFFF"/>
                </a:solidFill>
              </a14:hiddenFill>
            </a:ext>
          </a:extLst>
        </p:spPr>
      </p:pic>
      <p:grpSp>
        <p:nvGrpSpPr>
          <p:cNvPr id="6" name="Groep 5">
            <a:extLst>
              <a:ext uri="{FF2B5EF4-FFF2-40B4-BE49-F238E27FC236}">
                <a16:creationId xmlns:a16="http://schemas.microsoft.com/office/drawing/2014/main" id="{184515F6-A04C-C220-6A91-BC7B210603F8}"/>
              </a:ext>
            </a:extLst>
          </p:cNvPr>
          <p:cNvGrpSpPr/>
          <p:nvPr/>
        </p:nvGrpSpPr>
        <p:grpSpPr>
          <a:xfrm>
            <a:off x="8649332" y="-29827"/>
            <a:ext cx="1831459" cy="280607"/>
            <a:chOff x="7770229" y="330327"/>
            <a:chExt cx="2164708" cy="360561"/>
          </a:xfrm>
        </p:grpSpPr>
        <p:sp>
          <p:nvSpPr>
            <p:cNvPr id="7" name="Trapezium 6">
              <a:extLst>
                <a:ext uri="{FF2B5EF4-FFF2-40B4-BE49-F238E27FC236}">
                  <a16:creationId xmlns:a16="http://schemas.microsoft.com/office/drawing/2014/main" id="{5D229841-1714-B7AF-A4DD-D1A8DA26EFDC}"/>
                </a:ext>
              </a:extLst>
            </p:cNvPr>
            <p:cNvSpPr/>
            <p:nvPr/>
          </p:nvSpPr>
          <p:spPr>
            <a:xfrm rot="10800000">
              <a:off x="7770229" y="352334"/>
              <a:ext cx="2164708" cy="338554"/>
            </a:xfrm>
            <a:prstGeom prst="trapezoid">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kstvak 7">
              <a:extLst>
                <a:ext uri="{FF2B5EF4-FFF2-40B4-BE49-F238E27FC236}">
                  <a16:creationId xmlns:a16="http://schemas.microsoft.com/office/drawing/2014/main" id="{C2422CC0-4CB5-B759-CFC0-DDA80EC88EA5}"/>
                </a:ext>
              </a:extLst>
            </p:cNvPr>
            <p:cNvSpPr txBox="1"/>
            <p:nvPr/>
          </p:nvSpPr>
          <p:spPr>
            <a:xfrm>
              <a:off x="7937422" y="330327"/>
              <a:ext cx="1666418" cy="307777"/>
            </a:xfrm>
            <a:prstGeom prst="rect">
              <a:avLst/>
            </a:prstGeom>
            <a:noFill/>
          </p:spPr>
          <p:txBody>
            <a:bodyPr wrap="none" rtlCol="0">
              <a:spAutoFit/>
            </a:bodyPr>
            <a:lstStyle/>
            <a:p>
              <a:r>
                <a:rPr lang="nl-NL" sz="1400" b="1" dirty="0"/>
                <a:t>SEIZOEN 2024/2025</a:t>
              </a:r>
              <a:endParaRPr lang="en-GB" sz="1400" b="1" dirty="0"/>
            </a:p>
          </p:txBody>
        </p:sp>
      </p:grpSp>
      <p:sp>
        <p:nvSpPr>
          <p:cNvPr id="9" name="Tekstvak 8">
            <a:extLst>
              <a:ext uri="{FF2B5EF4-FFF2-40B4-BE49-F238E27FC236}">
                <a16:creationId xmlns:a16="http://schemas.microsoft.com/office/drawing/2014/main" id="{89AFA2BD-F24E-8E3A-32A8-26B500E9E8DE}"/>
              </a:ext>
            </a:extLst>
          </p:cNvPr>
          <p:cNvSpPr txBox="1"/>
          <p:nvPr/>
        </p:nvSpPr>
        <p:spPr>
          <a:xfrm>
            <a:off x="6893636" y="4568726"/>
            <a:ext cx="2263761" cy="461665"/>
          </a:xfrm>
          <a:prstGeom prst="rect">
            <a:avLst/>
          </a:prstGeom>
          <a:noFill/>
        </p:spPr>
        <p:txBody>
          <a:bodyPr wrap="none" rtlCol="0">
            <a:spAutoFit/>
          </a:bodyPr>
          <a:lstStyle/>
          <a:p>
            <a:r>
              <a:rPr lang="nl-NL" sz="2400" b="1" dirty="0">
                <a:solidFill>
                  <a:schemeClr val="bg1"/>
                </a:solidFill>
                <a:latin typeface="Agency FB" panose="020B0503020202020204" pitchFamily="34" charset="0"/>
              </a:rPr>
              <a:t>DIGITAAL CLUBBLAD</a:t>
            </a:r>
            <a:endParaRPr lang="en-GB" sz="2400" b="1" dirty="0">
              <a:solidFill>
                <a:schemeClr val="bg1"/>
              </a:solidFill>
              <a:latin typeface="Agency FB" panose="020B0503020202020204" pitchFamily="34" charset="0"/>
            </a:endParaRPr>
          </a:p>
        </p:txBody>
      </p:sp>
      <p:sp>
        <p:nvSpPr>
          <p:cNvPr id="10" name="Tekstvak 9">
            <a:extLst>
              <a:ext uri="{FF2B5EF4-FFF2-40B4-BE49-F238E27FC236}">
                <a16:creationId xmlns:a16="http://schemas.microsoft.com/office/drawing/2014/main" id="{B93FA7A7-86BB-6A3A-2431-9C864666574B}"/>
              </a:ext>
            </a:extLst>
          </p:cNvPr>
          <p:cNvSpPr txBox="1"/>
          <p:nvPr/>
        </p:nvSpPr>
        <p:spPr>
          <a:xfrm>
            <a:off x="6886873" y="4902787"/>
            <a:ext cx="1559722" cy="492443"/>
          </a:xfrm>
          <a:prstGeom prst="rect">
            <a:avLst/>
          </a:prstGeom>
          <a:noFill/>
        </p:spPr>
        <p:txBody>
          <a:bodyPr wrap="none" rtlCol="0">
            <a:spAutoFit/>
          </a:bodyPr>
          <a:lstStyle/>
          <a:p>
            <a:r>
              <a:rPr lang="nl-NL" sz="1400" dirty="0">
                <a:solidFill>
                  <a:schemeClr val="bg1"/>
                </a:solidFill>
              </a:rPr>
              <a:t>EERSTE JAARGANG</a:t>
            </a:r>
          </a:p>
          <a:p>
            <a:r>
              <a:rPr lang="nl-NL" sz="1200" dirty="0">
                <a:solidFill>
                  <a:schemeClr val="bg1"/>
                </a:solidFill>
              </a:rPr>
              <a:t>SEIZOEN 2024/2025</a:t>
            </a:r>
            <a:endParaRPr lang="en-GB" sz="1200" dirty="0">
              <a:solidFill>
                <a:schemeClr val="bg1"/>
              </a:solidFill>
            </a:endParaRPr>
          </a:p>
        </p:txBody>
      </p:sp>
      <p:pic>
        <p:nvPicPr>
          <p:cNvPr id="11" name="Afbeelding 10">
            <a:extLst>
              <a:ext uri="{FF2B5EF4-FFF2-40B4-BE49-F238E27FC236}">
                <a16:creationId xmlns:a16="http://schemas.microsoft.com/office/drawing/2014/main" id="{DBE1911B-AA9C-4F05-4FB9-62199A841A5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580686" y="3525250"/>
            <a:ext cx="2956259" cy="1315379"/>
          </a:xfrm>
          <a:prstGeom prst="rect">
            <a:avLst/>
          </a:prstGeom>
        </p:spPr>
      </p:pic>
      <p:sp>
        <p:nvSpPr>
          <p:cNvPr id="12" name="Tekstvak 11">
            <a:extLst>
              <a:ext uri="{FF2B5EF4-FFF2-40B4-BE49-F238E27FC236}">
                <a16:creationId xmlns:a16="http://schemas.microsoft.com/office/drawing/2014/main" id="{D3B4CD6D-8973-390A-27F7-0F9522288147}"/>
              </a:ext>
            </a:extLst>
          </p:cNvPr>
          <p:cNvSpPr txBox="1"/>
          <p:nvPr/>
        </p:nvSpPr>
        <p:spPr>
          <a:xfrm rot="19931231">
            <a:off x="9679270" y="5838444"/>
            <a:ext cx="1367682" cy="261610"/>
          </a:xfrm>
          <a:prstGeom prst="rect">
            <a:avLst/>
          </a:prstGeom>
          <a:noFill/>
        </p:spPr>
        <p:txBody>
          <a:bodyPr wrap="none" rtlCol="0">
            <a:spAutoFit/>
          </a:bodyPr>
          <a:lstStyle/>
          <a:p>
            <a:r>
              <a:rPr lang="nl-NL" sz="1100" dirty="0">
                <a:solidFill>
                  <a:schemeClr val="bg1"/>
                </a:solidFill>
              </a:rPr>
              <a:t>SEIZOEN  2024/2025</a:t>
            </a:r>
          </a:p>
        </p:txBody>
      </p:sp>
      <p:sp>
        <p:nvSpPr>
          <p:cNvPr id="13" name="Tekstvak 12">
            <a:extLst>
              <a:ext uri="{FF2B5EF4-FFF2-40B4-BE49-F238E27FC236}">
                <a16:creationId xmlns:a16="http://schemas.microsoft.com/office/drawing/2014/main" id="{224C74AA-428B-04D7-7229-6049493B5DCC}"/>
              </a:ext>
            </a:extLst>
          </p:cNvPr>
          <p:cNvSpPr txBox="1"/>
          <p:nvPr/>
        </p:nvSpPr>
        <p:spPr>
          <a:xfrm rot="19931231">
            <a:off x="10083357" y="6302988"/>
            <a:ext cx="968535" cy="261610"/>
          </a:xfrm>
          <a:prstGeom prst="rect">
            <a:avLst/>
          </a:prstGeom>
          <a:noFill/>
        </p:spPr>
        <p:txBody>
          <a:bodyPr wrap="none" rtlCol="0">
            <a:spAutoFit/>
          </a:bodyPr>
          <a:lstStyle/>
          <a:p>
            <a:r>
              <a:rPr lang="nl-NL" sz="1100" dirty="0">
                <a:solidFill>
                  <a:schemeClr val="bg1"/>
                </a:solidFill>
              </a:rPr>
              <a:t>JEUGDTEAMS</a:t>
            </a:r>
          </a:p>
        </p:txBody>
      </p:sp>
      <p:sp>
        <p:nvSpPr>
          <p:cNvPr id="14" name="Tekstvak 13">
            <a:extLst>
              <a:ext uri="{FF2B5EF4-FFF2-40B4-BE49-F238E27FC236}">
                <a16:creationId xmlns:a16="http://schemas.microsoft.com/office/drawing/2014/main" id="{A0A7F46E-E881-AC63-375B-D6EE093F516A}"/>
              </a:ext>
            </a:extLst>
          </p:cNvPr>
          <p:cNvSpPr txBox="1"/>
          <p:nvPr/>
        </p:nvSpPr>
        <p:spPr>
          <a:xfrm rot="19931231">
            <a:off x="9812876" y="6154627"/>
            <a:ext cx="1366080" cy="261610"/>
          </a:xfrm>
          <a:prstGeom prst="rect">
            <a:avLst/>
          </a:prstGeom>
          <a:noFill/>
        </p:spPr>
        <p:txBody>
          <a:bodyPr wrap="none" rtlCol="0">
            <a:spAutoFit/>
          </a:bodyPr>
          <a:lstStyle/>
          <a:p>
            <a:r>
              <a:rPr lang="nl-NL" sz="1100" dirty="0">
                <a:solidFill>
                  <a:schemeClr val="bg1"/>
                </a:solidFill>
              </a:rPr>
              <a:t>IN DE SPO(R)TLIGHT</a:t>
            </a:r>
          </a:p>
        </p:txBody>
      </p:sp>
      <p:sp>
        <p:nvSpPr>
          <p:cNvPr id="15" name="Tekstvak 14">
            <a:extLst>
              <a:ext uri="{FF2B5EF4-FFF2-40B4-BE49-F238E27FC236}">
                <a16:creationId xmlns:a16="http://schemas.microsoft.com/office/drawing/2014/main" id="{5FD2A4DA-5E2A-E2D8-EEB1-AC83AF47EA07}"/>
              </a:ext>
            </a:extLst>
          </p:cNvPr>
          <p:cNvSpPr txBox="1"/>
          <p:nvPr/>
        </p:nvSpPr>
        <p:spPr>
          <a:xfrm rot="19931231">
            <a:off x="9827548" y="6004592"/>
            <a:ext cx="1178528" cy="261610"/>
          </a:xfrm>
          <a:prstGeom prst="rect">
            <a:avLst/>
          </a:prstGeom>
          <a:noFill/>
        </p:spPr>
        <p:txBody>
          <a:bodyPr wrap="none" rtlCol="0">
            <a:spAutoFit/>
          </a:bodyPr>
          <a:lstStyle/>
          <a:p>
            <a:r>
              <a:rPr lang="nl-NL" sz="1100" dirty="0">
                <a:solidFill>
                  <a:schemeClr val="bg1"/>
                </a:solidFill>
              </a:rPr>
              <a:t>SENIORENTEAMS</a:t>
            </a:r>
          </a:p>
        </p:txBody>
      </p:sp>
      <p:pic>
        <p:nvPicPr>
          <p:cNvPr id="16" name="Picture 24" descr="een enkele lijntekening voetbal op witte achtergrond. concept doorlopende  lijn tekenen ontwerp vectorillustratie. 7104819 Vectorkunst bij Vecteezy">
            <a:extLst>
              <a:ext uri="{FF2B5EF4-FFF2-40B4-BE49-F238E27FC236}">
                <a16:creationId xmlns:a16="http://schemas.microsoft.com/office/drawing/2014/main" id="{0619120F-E7E8-680F-0512-8C1B414EA559}"/>
              </a:ext>
            </a:extLst>
          </p:cNvPr>
          <p:cNvPicPr>
            <a:picLocks noChangeAspect="1" noChangeArrowheads="1"/>
          </p:cNvPicPr>
          <p:nvPr/>
        </p:nvPicPr>
        <p:blipFill rotWithShape="1">
          <a:blip r:embed="rId4">
            <a:clrChange>
              <a:clrFrom>
                <a:srgbClr val="FFFFFF"/>
              </a:clrFrom>
              <a:clrTo>
                <a:srgbClr val="FFFFFF">
                  <a:alpha val="0"/>
                </a:srgbClr>
              </a:clrTo>
            </a:clrChange>
            <a:lum bright="70000" contrast="-70000"/>
            <a:extLst>
              <a:ext uri="{BEBA8EAE-BF5A-486C-A8C5-ECC9F3942E4B}">
                <a14:imgProps xmlns:a14="http://schemas.microsoft.com/office/drawing/2010/main">
                  <a14:imgLayer r:embed="rId5">
                    <a14:imgEffect>
                      <a14:sharpenSoften amount="-50000"/>
                    </a14:imgEffect>
                  </a14:imgLayer>
                </a14:imgProps>
              </a:ext>
              <a:ext uri="{28A0092B-C50C-407E-A947-70E740481C1C}">
                <a14:useLocalDpi xmlns:a14="http://schemas.microsoft.com/office/drawing/2010/main" val="0"/>
              </a:ext>
            </a:extLst>
          </a:blip>
          <a:srcRect l="20555" r="14445"/>
          <a:stretch/>
        </p:blipFill>
        <p:spPr bwMode="auto">
          <a:xfrm>
            <a:off x="11400715" y="263480"/>
            <a:ext cx="567107" cy="436641"/>
          </a:xfrm>
          <a:prstGeom prst="rect">
            <a:avLst/>
          </a:prstGeom>
          <a:noFill/>
          <a:extLst>
            <a:ext uri="{909E8E84-426E-40DD-AFC4-6F175D3DCCD1}">
              <a14:hiddenFill xmlns:a14="http://schemas.microsoft.com/office/drawing/2010/main">
                <a:solidFill>
                  <a:srgbClr val="FFFFFF"/>
                </a:solidFill>
              </a14:hiddenFill>
            </a:ext>
          </a:extLst>
        </p:spPr>
      </p:pic>
      <p:pic>
        <p:nvPicPr>
          <p:cNvPr id="17" name="Picture 28" descr="Doorlopende lijntekening van voetballers een jonge man die voetbal speelt,  eenvoudig lijntekeningen vectorontwerp | Premium Vector">
            <a:extLst>
              <a:ext uri="{FF2B5EF4-FFF2-40B4-BE49-F238E27FC236}">
                <a16:creationId xmlns:a16="http://schemas.microsoft.com/office/drawing/2014/main" id="{2B4C4D3F-0324-E245-491F-B95C4D23E797}"/>
              </a:ext>
            </a:extLst>
          </p:cNvPr>
          <p:cNvPicPr>
            <a:picLocks noChangeAspect="1" noChangeArrowheads="1"/>
          </p:cNvPicPr>
          <p:nvPr/>
        </p:nvPicPr>
        <p:blipFill>
          <a:blip r:embed="rId6">
            <a:clrChange>
              <a:clrFrom>
                <a:srgbClr val="FFFFFF"/>
              </a:clrFrom>
              <a:clrTo>
                <a:srgbClr val="FFFFFF">
                  <a:alpha val="0"/>
                </a:srgbClr>
              </a:clrTo>
            </a:clrChange>
            <a:lum bright="70000" contrast="-70000"/>
            <a:extLst>
              <a:ext uri="{BEBA8EAE-BF5A-486C-A8C5-ECC9F3942E4B}">
                <a14:imgProps xmlns:a14="http://schemas.microsoft.com/office/drawing/2010/main">
                  <a14:imgLayer r:embed="rId7">
                    <a14:imgEffect>
                      <a14:sharpenSoften amount="-25000"/>
                    </a14:imgEffect>
                  </a14:imgLayer>
                </a14:imgProps>
              </a:ext>
              <a:ext uri="{28A0092B-C50C-407E-A947-70E740481C1C}">
                <a14:useLocalDpi xmlns:a14="http://schemas.microsoft.com/office/drawing/2010/main" val="0"/>
              </a:ext>
            </a:extLst>
          </a:blip>
          <a:srcRect/>
          <a:stretch>
            <a:fillRect/>
          </a:stretch>
        </p:blipFill>
        <p:spPr bwMode="auto">
          <a:xfrm>
            <a:off x="9596812" y="3668569"/>
            <a:ext cx="1997887" cy="1691502"/>
          </a:xfrm>
          <a:prstGeom prst="rect">
            <a:avLst/>
          </a:prstGeom>
          <a:noFill/>
          <a:extLst>
            <a:ext uri="{909E8E84-426E-40DD-AFC4-6F175D3DCCD1}">
              <a14:hiddenFill xmlns:a14="http://schemas.microsoft.com/office/drawing/2010/main">
                <a:solidFill>
                  <a:srgbClr val="FFFFFF"/>
                </a:solidFill>
              </a14:hiddenFill>
            </a:ext>
          </a:extLst>
        </p:spPr>
      </p:pic>
      <p:sp>
        <p:nvSpPr>
          <p:cNvPr id="19" name="Rechthoek 18">
            <a:extLst>
              <a:ext uri="{FF2B5EF4-FFF2-40B4-BE49-F238E27FC236}">
                <a16:creationId xmlns:a16="http://schemas.microsoft.com/office/drawing/2014/main" id="{29EECEB5-E7BB-C79F-F224-7ADD4C2F2475}"/>
              </a:ext>
            </a:extLst>
          </p:cNvPr>
          <p:cNvSpPr/>
          <p:nvPr/>
        </p:nvSpPr>
        <p:spPr>
          <a:xfrm>
            <a:off x="6096000" y="-18395"/>
            <a:ext cx="537271" cy="6876395"/>
          </a:xfrm>
          <a:prstGeom prst="rect">
            <a:avLst/>
          </a:prstGeom>
          <a:gradFill flip="none" rotWithShape="1">
            <a:gsLst>
              <a:gs pos="0">
                <a:srgbClr val="EC0000">
                  <a:alpha val="0"/>
                </a:srgbClr>
              </a:gs>
              <a:gs pos="100000">
                <a:srgbClr val="EC0000">
                  <a:alpha val="50000"/>
                </a:srgbClr>
              </a:gs>
            </a:gsLst>
            <a:lin ang="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Afbeelding 2">
            <a:extLst>
              <a:ext uri="{FF2B5EF4-FFF2-40B4-BE49-F238E27FC236}">
                <a16:creationId xmlns:a16="http://schemas.microsoft.com/office/drawing/2014/main" id="{7BFF84D4-77AA-0C97-423B-07936B39AFDA}"/>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187095" y="2191818"/>
            <a:ext cx="3288059" cy="3120628"/>
          </a:xfrm>
          <a:prstGeom prst="rect">
            <a:avLst/>
          </a:prstGeom>
        </p:spPr>
      </p:pic>
    </p:spTree>
    <p:extLst>
      <p:ext uri="{BB962C8B-B14F-4D97-AF65-F5344CB8AC3E}">
        <p14:creationId xmlns:p14="http://schemas.microsoft.com/office/powerpoint/2010/main" val="255441588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hthoek 18">
            <a:extLst>
              <a:ext uri="{FF2B5EF4-FFF2-40B4-BE49-F238E27FC236}">
                <a16:creationId xmlns:a16="http://schemas.microsoft.com/office/drawing/2014/main" id="{29EECEB5-E7BB-C79F-F224-7ADD4C2F2475}"/>
              </a:ext>
            </a:extLst>
          </p:cNvPr>
          <p:cNvSpPr/>
          <p:nvPr/>
        </p:nvSpPr>
        <p:spPr>
          <a:xfrm>
            <a:off x="6117964" y="0"/>
            <a:ext cx="501112" cy="6876395"/>
          </a:xfrm>
          <a:prstGeom prst="rect">
            <a:avLst/>
          </a:prstGeom>
          <a:gradFill flip="none" rotWithShape="1">
            <a:gsLst>
              <a:gs pos="0">
                <a:srgbClr val="212121">
                  <a:alpha val="0"/>
                </a:srgbClr>
              </a:gs>
              <a:gs pos="100000">
                <a:srgbClr val="212121">
                  <a:alpha val="20000"/>
                </a:srgbClr>
              </a:gs>
            </a:gsLst>
            <a:lin ang="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 name="Picture 4" descr="Home | Loodgietersbedrijf P. van Eck en Zn B.V. | Wadenoijen">
            <a:extLst>
              <a:ext uri="{FF2B5EF4-FFF2-40B4-BE49-F238E27FC236}">
                <a16:creationId xmlns:a16="http://schemas.microsoft.com/office/drawing/2014/main" id="{94150891-E889-A38F-7CEA-277AC8A1F0F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4212" y="4720000"/>
            <a:ext cx="4681515" cy="1732160"/>
          </a:xfrm>
          <a:prstGeom prst="rect">
            <a:avLst/>
          </a:prstGeom>
          <a:noFill/>
          <a:extLst>
            <a:ext uri="{909E8E84-426E-40DD-AFC4-6F175D3DCCD1}">
              <a14:hiddenFill xmlns:a14="http://schemas.microsoft.com/office/drawing/2010/main">
                <a:solidFill>
                  <a:srgbClr val="FFFFFF"/>
                </a:solidFill>
              </a14:hiddenFill>
            </a:ext>
          </a:extLst>
        </p:spPr>
      </p:pic>
      <p:sp>
        <p:nvSpPr>
          <p:cNvPr id="3" name="Rechthoek 2">
            <a:extLst>
              <a:ext uri="{FF2B5EF4-FFF2-40B4-BE49-F238E27FC236}">
                <a16:creationId xmlns:a16="http://schemas.microsoft.com/office/drawing/2014/main" id="{98765820-4C79-2D61-2739-C5AB10B4A343}"/>
              </a:ext>
            </a:extLst>
          </p:cNvPr>
          <p:cNvSpPr/>
          <p:nvPr/>
        </p:nvSpPr>
        <p:spPr>
          <a:xfrm>
            <a:off x="519429" y="3695674"/>
            <a:ext cx="4926445" cy="670692"/>
          </a:xfrm>
          <a:prstGeom prst="rect">
            <a:avLst/>
          </a:prstGeom>
          <a:solidFill>
            <a:srgbClr val="DD052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ekstvak 3">
            <a:extLst>
              <a:ext uri="{FF2B5EF4-FFF2-40B4-BE49-F238E27FC236}">
                <a16:creationId xmlns:a16="http://schemas.microsoft.com/office/drawing/2014/main" id="{35BE180C-07A9-0A06-FA69-AF1B80F66565}"/>
              </a:ext>
            </a:extLst>
          </p:cNvPr>
          <p:cNvSpPr txBox="1"/>
          <p:nvPr/>
        </p:nvSpPr>
        <p:spPr>
          <a:xfrm>
            <a:off x="587792" y="3720034"/>
            <a:ext cx="4676358" cy="646331"/>
          </a:xfrm>
          <a:prstGeom prst="rect">
            <a:avLst/>
          </a:prstGeom>
          <a:noFill/>
        </p:spPr>
        <p:txBody>
          <a:bodyPr wrap="square" rtlCol="0">
            <a:spAutoFit/>
          </a:bodyPr>
          <a:lstStyle/>
          <a:p>
            <a:pPr algn="ctr"/>
            <a:r>
              <a:rPr lang="nl-NL" sz="1200" b="0" i="0" dirty="0">
                <a:solidFill>
                  <a:srgbClr val="F1F1F1"/>
                </a:solidFill>
                <a:effectLst/>
                <a:highlight>
                  <a:srgbClr val="DD052B"/>
                </a:highlight>
                <a:latin typeface="Mada"/>
              </a:rPr>
              <a:t>Uw specialist in de Betuwe! Wij voorzien u graag van gedegen advies omtrent het installeren en onderhoud van cv ketels, warmtepompen, sanitair, gas/waterleidingen, </a:t>
            </a:r>
            <a:r>
              <a:rPr lang="nl-NL" sz="1200" b="0" i="0" dirty="0" err="1">
                <a:solidFill>
                  <a:srgbClr val="F1F1F1"/>
                </a:solidFill>
                <a:effectLst/>
                <a:highlight>
                  <a:srgbClr val="DD052B"/>
                </a:highlight>
                <a:latin typeface="Mada"/>
              </a:rPr>
              <a:t>dakwerk</a:t>
            </a:r>
            <a:r>
              <a:rPr lang="nl-NL" sz="1200" b="0" i="0" dirty="0">
                <a:solidFill>
                  <a:srgbClr val="F1F1F1"/>
                </a:solidFill>
                <a:effectLst/>
                <a:highlight>
                  <a:srgbClr val="DD052B"/>
                </a:highlight>
                <a:latin typeface="Mada"/>
              </a:rPr>
              <a:t> en airconditioning.</a:t>
            </a:r>
            <a:endParaRPr lang="en-GB" sz="1200" dirty="0"/>
          </a:p>
        </p:txBody>
      </p:sp>
      <p:sp>
        <p:nvSpPr>
          <p:cNvPr id="18" name="Rechthoek 17">
            <a:extLst>
              <a:ext uri="{FF2B5EF4-FFF2-40B4-BE49-F238E27FC236}">
                <a16:creationId xmlns:a16="http://schemas.microsoft.com/office/drawing/2014/main" id="{F4A27D92-5CFB-7117-BD69-D4AEFA07DC2E}"/>
              </a:ext>
            </a:extLst>
          </p:cNvPr>
          <p:cNvSpPr/>
          <p:nvPr/>
        </p:nvSpPr>
        <p:spPr>
          <a:xfrm>
            <a:off x="519429" y="6183630"/>
            <a:ext cx="4926445" cy="369332"/>
          </a:xfrm>
          <a:prstGeom prst="rect">
            <a:avLst/>
          </a:prstGeom>
          <a:solidFill>
            <a:srgbClr val="DD052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Tekstvak 19">
            <a:extLst>
              <a:ext uri="{FF2B5EF4-FFF2-40B4-BE49-F238E27FC236}">
                <a16:creationId xmlns:a16="http://schemas.microsoft.com/office/drawing/2014/main" id="{FD68AE6B-6E36-D508-D88C-F551066D3927}"/>
              </a:ext>
            </a:extLst>
          </p:cNvPr>
          <p:cNvSpPr txBox="1"/>
          <p:nvPr/>
        </p:nvSpPr>
        <p:spPr>
          <a:xfrm>
            <a:off x="524384" y="6199019"/>
            <a:ext cx="4966744" cy="307777"/>
          </a:xfrm>
          <a:prstGeom prst="rect">
            <a:avLst/>
          </a:prstGeom>
          <a:noFill/>
        </p:spPr>
        <p:txBody>
          <a:bodyPr wrap="none" rtlCol="0">
            <a:spAutoFit/>
          </a:bodyPr>
          <a:lstStyle/>
          <a:p>
            <a:r>
              <a:rPr lang="nl-NL" sz="1400" dirty="0">
                <a:solidFill>
                  <a:schemeClr val="bg1"/>
                </a:solidFill>
              </a:rPr>
              <a:t>Lingedijk 125     I     4014 ME     I     Wadenoijen     I     0344 661243</a:t>
            </a:r>
            <a:endParaRPr lang="en-GB" sz="1400" dirty="0">
              <a:solidFill>
                <a:schemeClr val="bg1"/>
              </a:solidFill>
            </a:endParaRPr>
          </a:p>
        </p:txBody>
      </p:sp>
      <p:sp>
        <p:nvSpPr>
          <p:cNvPr id="21" name="Tekstvak 20">
            <a:extLst>
              <a:ext uri="{FF2B5EF4-FFF2-40B4-BE49-F238E27FC236}">
                <a16:creationId xmlns:a16="http://schemas.microsoft.com/office/drawing/2014/main" id="{708A9FF3-6C1A-8707-CFCD-E394EBBF8F93}"/>
              </a:ext>
            </a:extLst>
          </p:cNvPr>
          <p:cNvSpPr txBox="1"/>
          <p:nvPr/>
        </p:nvSpPr>
        <p:spPr>
          <a:xfrm rot="20682764">
            <a:off x="3181218" y="4536567"/>
            <a:ext cx="1702710" cy="523220"/>
          </a:xfrm>
          <a:prstGeom prst="rect">
            <a:avLst/>
          </a:prstGeom>
          <a:noFill/>
        </p:spPr>
        <p:txBody>
          <a:bodyPr wrap="none" rtlCol="0">
            <a:spAutoFit/>
          </a:bodyPr>
          <a:lstStyle/>
          <a:p>
            <a:r>
              <a:rPr lang="nl-NL" sz="1400" b="1" dirty="0">
                <a:latin typeface="Bradley Hand ITC" panose="03070402050302030203" pitchFamily="66" charset="0"/>
              </a:rPr>
              <a:t>Trotse hoofdsponsor </a:t>
            </a:r>
          </a:p>
          <a:p>
            <a:r>
              <a:rPr lang="nl-NL" sz="1400" b="1" dirty="0">
                <a:latin typeface="Bradley Hand ITC" panose="03070402050302030203" pitchFamily="66" charset="0"/>
              </a:rPr>
              <a:t>van </a:t>
            </a:r>
            <a:r>
              <a:rPr lang="nl-NL" sz="1400" b="1" dirty="0" err="1">
                <a:latin typeface="Bradley Hand ITC" panose="03070402050302030203" pitchFamily="66" charset="0"/>
              </a:rPr>
              <a:t>Wadenoyen</a:t>
            </a:r>
            <a:r>
              <a:rPr lang="nl-NL" sz="1400" b="1" dirty="0">
                <a:latin typeface="Bradley Hand ITC" panose="03070402050302030203" pitchFamily="66" charset="0"/>
              </a:rPr>
              <a:t> 1</a:t>
            </a:r>
            <a:endParaRPr lang="en-GB" sz="1400" b="1" dirty="0">
              <a:latin typeface="Bradley Hand ITC" panose="03070402050302030203" pitchFamily="66" charset="0"/>
            </a:endParaRPr>
          </a:p>
        </p:txBody>
      </p:sp>
      <p:pic>
        <p:nvPicPr>
          <p:cNvPr id="22" name="Afbeelding 21">
            <a:extLst>
              <a:ext uri="{FF2B5EF4-FFF2-40B4-BE49-F238E27FC236}">
                <a16:creationId xmlns:a16="http://schemas.microsoft.com/office/drawing/2014/main" id="{B398F981-E452-A3CB-6FE8-46146D1F913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19430" y="339233"/>
            <a:ext cx="4926445" cy="3237088"/>
          </a:xfrm>
          <a:prstGeom prst="rect">
            <a:avLst/>
          </a:prstGeom>
        </p:spPr>
      </p:pic>
      <p:grpSp>
        <p:nvGrpSpPr>
          <p:cNvPr id="25" name="Groep 24">
            <a:extLst>
              <a:ext uri="{FF2B5EF4-FFF2-40B4-BE49-F238E27FC236}">
                <a16:creationId xmlns:a16="http://schemas.microsoft.com/office/drawing/2014/main" id="{38876386-1E6B-8EF0-D233-4CA50D81FF1A}"/>
              </a:ext>
            </a:extLst>
          </p:cNvPr>
          <p:cNvGrpSpPr/>
          <p:nvPr/>
        </p:nvGrpSpPr>
        <p:grpSpPr>
          <a:xfrm>
            <a:off x="2060550" y="4504068"/>
            <a:ext cx="3489960" cy="1208451"/>
            <a:chOff x="3147843" y="6114219"/>
            <a:chExt cx="3489960" cy="1208451"/>
          </a:xfrm>
        </p:grpSpPr>
        <p:sp>
          <p:nvSpPr>
            <p:cNvPr id="23" name="Boog 22">
              <a:extLst>
                <a:ext uri="{FF2B5EF4-FFF2-40B4-BE49-F238E27FC236}">
                  <a16:creationId xmlns:a16="http://schemas.microsoft.com/office/drawing/2014/main" id="{BCFAD4DA-C956-41DB-F634-790F0746079B}"/>
                </a:ext>
              </a:extLst>
            </p:cNvPr>
            <p:cNvSpPr/>
            <p:nvPr/>
          </p:nvSpPr>
          <p:spPr>
            <a:xfrm rot="210043" flipH="1">
              <a:off x="3147843" y="6114219"/>
              <a:ext cx="3489960" cy="1208451"/>
            </a:xfrm>
            <a:prstGeom prst="arc">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cxnSp>
          <p:nvCxnSpPr>
            <p:cNvPr id="24" name="Rechte verbindingslijn met pijl 23">
              <a:extLst>
                <a:ext uri="{FF2B5EF4-FFF2-40B4-BE49-F238E27FC236}">
                  <a16:creationId xmlns:a16="http://schemas.microsoft.com/office/drawing/2014/main" id="{F089A110-F3F5-491C-EBBC-C08A58EF40E8}"/>
                </a:ext>
              </a:extLst>
            </p:cNvPr>
            <p:cNvCxnSpPr>
              <a:cxnSpLocks/>
            </p:cNvCxnSpPr>
            <p:nvPr/>
          </p:nvCxnSpPr>
          <p:spPr>
            <a:xfrm>
              <a:off x="3151991" y="6610867"/>
              <a:ext cx="0" cy="147021"/>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sp>
        <p:nvSpPr>
          <p:cNvPr id="26" name="Rechthoek 25">
            <a:extLst>
              <a:ext uri="{FF2B5EF4-FFF2-40B4-BE49-F238E27FC236}">
                <a16:creationId xmlns:a16="http://schemas.microsoft.com/office/drawing/2014/main" id="{75A1F8E1-71F2-2D68-429F-D5CD7100E6F3}"/>
              </a:ext>
            </a:extLst>
          </p:cNvPr>
          <p:cNvSpPr/>
          <p:nvPr/>
        </p:nvSpPr>
        <p:spPr>
          <a:xfrm>
            <a:off x="6626774" y="0"/>
            <a:ext cx="1497526" cy="6858000"/>
          </a:xfrm>
          <a:prstGeom prst="rect">
            <a:avLst/>
          </a:prstGeom>
          <a:solidFill>
            <a:schemeClr val="tx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Tekstvak 26">
            <a:extLst>
              <a:ext uri="{FF2B5EF4-FFF2-40B4-BE49-F238E27FC236}">
                <a16:creationId xmlns:a16="http://schemas.microsoft.com/office/drawing/2014/main" id="{B082806F-9C14-A751-3958-CABF0588CE42}"/>
              </a:ext>
            </a:extLst>
          </p:cNvPr>
          <p:cNvSpPr txBox="1"/>
          <p:nvPr/>
        </p:nvSpPr>
        <p:spPr>
          <a:xfrm>
            <a:off x="6626919" y="3571553"/>
            <a:ext cx="1497526" cy="2970044"/>
          </a:xfrm>
          <a:prstGeom prst="rect">
            <a:avLst/>
          </a:prstGeom>
          <a:noFill/>
        </p:spPr>
        <p:txBody>
          <a:bodyPr wrap="none" rtlCol="0">
            <a:spAutoFit/>
          </a:bodyPr>
          <a:lstStyle/>
          <a:p>
            <a:r>
              <a:rPr lang="nl-NL" sz="800" b="1" dirty="0">
                <a:solidFill>
                  <a:schemeClr val="bg1"/>
                </a:solidFill>
              </a:rPr>
              <a:t>Voetbalvereniging </a:t>
            </a:r>
            <a:r>
              <a:rPr lang="nl-NL" sz="800" b="1" dirty="0" err="1">
                <a:solidFill>
                  <a:schemeClr val="bg1"/>
                </a:solidFill>
              </a:rPr>
              <a:t>Wadenoyen</a:t>
            </a:r>
            <a:endParaRPr lang="nl-NL" sz="800" b="1" dirty="0">
              <a:solidFill>
                <a:schemeClr val="bg1"/>
              </a:solidFill>
            </a:endParaRPr>
          </a:p>
          <a:p>
            <a:endParaRPr lang="nl-NL" sz="800" dirty="0">
              <a:solidFill>
                <a:schemeClr val="bg1"/>
              </a:solidFill>
            </a:endParaRPr>
          </a:p>
          <a:p>
            <a:r>
              <a:rPr lang="nl-NL" sz="700" dirty="0">
                <a:solidFill>
                  <a:schemeClr val="bg1"/>
                </a:solidFill>
              </a:rPr>
              <a:t>Bezoekadres:</a:t>
            </a:r>
          </a:p>
          <a:p>
            <a:r>
              <a:rPr lang="nl-NL" sz="700" dirty="0">
                <a:solidFill>
                  <a:schemeClr val="bg1"/>
                </a:solidFill>
              </a:rPr>
              <a:t>Dreef 5,</a:t>
            </a:r>
          </a:p>
          <a:p>
            <a:r>
              <a:rPr lang="nl-NL" sz="700" dirty="0">
                <a:solidFill>
                  <a:schemeClr val="bg1"/>
                </a:solidFill>
              </a:rPr>
              <a:t>4014 MJ Wadenoijen</a:t>
            </a:r>
          </a:p>
          <a:p>
            <a:r>
              <a:rPr lang="nl-NL" sz="700" dirty="0">
                <a:solidFill>
                  <a:schemeClr val="bg1"/>
                </a:solidFill>
              </a:rPr>
              <a:t>0344-661594</a:t>
            </a:r>
          </a:p>
          <a:p>
            <a:endParaRPr lang="nl-NL" sz="700" dirty="0">
              <a:solidFill>
                <a:schemeClr val="bg1"/>
              </a:solidFill>
            </a:endParaRPr>
          </a:p>
          <a:p>
            <a:r>
              <a:rPr lang="nl-NL" sz="700" dirty="0">
                <a:solidFill>
                  <a:schemeClr val="bg1"/>
                </a:solidFill>
              </a:rPr>
              <a:t>info@vvwadenoyen.nl</a:t>
            </a:r>
          </a:p>
          <a:p>
            <a:r>
              <a:rPr lang="en-GB" sz="700" dirty="0">
                <a:solidFill>
                  <a:schemeClr val="bg1"/>
                </a:solidFill>
              </a:rPr>
              <a:t>www.vvwadenoyen.nl</a:t>
            </a:r>
          </a:p>
          <a:p>
            <a:endParaRPr lang="en-GB" sz="800" dirty="0">
              <a:solidFill>
                <a:schemeClr val="bg1"/>
              </a:solidFill>
            </a:endParaRPr>
          </a:p>
          <a:p>
            <a:r>
              <a:rPr lang="en-GB" sz="800" b="1" dirty="0">
                <a:solidFill>
                  <a:schemeClr val="bg1"/>
                </a:solidFill>
              </a:rPr>
              <a:t>COLOFON</a:t>
            </a:r>
          </a:p>
          <a:p>
            <a:r>
              <a:rPr lang="en-GB" sz="700" dirty="0" err="1">
                <a:solidFill>
                  <a:schemeClr val="bg1"/>
                </a:solidFill>
              </a:rPr>
              <a:t>Digitaal</a:t>
            </a:r>
            <a:r>
              <a:rPr lang="en-GB" sz="700" dirty="0">
                <a:solidFill>
                  <a:schemeClr val="bg1"/>
                </a:solidFill>
              </a:rPr>
              <a:t> </a:t>
            </a:r>
            <a:r>
              <a:rPr lang="en-GB" sz="700" dirty="0" err="1">
                <a:solidFill>
                  <a:schemeClr val="bg1"/>
                </a:solidFill>
              </a:rPr>
              <a:t>clubblad</a:t>
            </a:r>
            <a:r>
              <a:rPr lang="en-GB" sz="700" dirty="0">
                <a:solidFill>
                  <a:schemeClr val="bg1"/>
                </a:solidFill>
              </a:rPr>
              <a:t> INSIDE is </a:t>
            </a:r>
            <a:r>
              <a:rPr lang="en-GB" sz="700" dirty="0" err="1">
                <a:solidFill>
                  <a:schemeClr val="bg1"/>
                </a:solidFill>
              </a:rPr>
              <a:t>een</a:t>
            </a:r>
            <a:r>
              <a:rPr lang="en-GB" sz="700" dirty="0">
                <a:solidFill>
                  <a:schemeClr val="bg1"/>
                </a:solidFill>
              </a:rPr>
              <a:t> </a:t>
            </a:r>
          </a:p>
          <a:p>
            <a:r>
              <a:rPr lang="en-GB" sz="700" dirty="0" err="1">
                <a:solidFill>
                  <a:schemeClr val="bg1"/>
                </a:solidFill>
              </a:rPr>
              <a:t>uitgave</a:t>
            </a:r>
            <a:r>
              <a:rPr lang="en-GB" sz="700" dirty="0">
                <a:solidFill>
                  <a:schemeClr val="bg1"/>
                </a:solidFill>
              </a:rPr>
              <a:t> van </a:t>
            </a:r>
            <a:r>
              <a:rPr lang="en-GB" sz="700" dirty="0" err="1">
                <a:solidFill>
                  <a:schemeClr val="bg1"/>
                </a:solidFill>
              </a:rPr>
              <a:t>voetbalvereniging</a:t>
            </a:r>
            <a:endParaRPr lang="en-GB" sz="700" dirty="0">
              <a:solidFill>
                <a:schemeClr val="bg1"/>
              </a:solidFill>
            </a:endParaRPr>
          </a:p>
          <a:p>
            <a:r>
              <a:rPr lang="en-GB" sz="700" dirty="0" err="1">
                <a:solidFill>
                  <a:schemeClr val="bg1"/>
                </a:solidFill>
              </a:rPr>
              <a:t>Wadenoyen</a:t>
            </a:r>
            <a:r>
              <a:rPr lang="en-GB" sz="700" dirty="0">
                <a:solidFill>
                  <a:schemeClr val="bg1"/>
                </a:solidFill>
              </a:rPr>
              <a:t> </a:t>
            </a:r>
            <a:r>
              <a:rPr lang="en-GB" sz="700" dirty="0" err="1">
                <a:solidFill>
                  <a:schemeClr val="bg1"/>
                </a:solidFill>
              </a:rPr>
              <a:t>en</a:t>
            </a:r>
            <a:r>
              <a:rPr lang="en-GB" sz="700" dirty="0">
                <a:solidFill>
                  <a:schemeClr val="bg1"/>
                </a:solidFill>
              </a:rPr>
              <a:t> </a:t>
            </a:r>
            <a:r>
              <a:rPr lang="en-GB" sz="700" dirty="0" err="1">
                <a:solidFill>
                  <a:schemeClr val="bg1"/>
                </a:solidFill>
              </a:rPr>
              <a:t>verschijnt</a:t>
            </a:r>
            <a:r>
              <a:rPr lang="en-GB" sz="700" dirty="0">
                <a:solidFill>
                  <a:schemeClr val="bg1"/>
                </a:solidFill>
              </a:rPr>
              <a:t> 1x</a:t>
            </a:r>
          </a:p>
          <a:p>
            <a:r>
              <a:rPr lang="en-GB" sz="700" dirty="0">
                <a:solidFill>
                  <a:schemeClr val="bg1"/>
                </a:solidFill>
              </a:rPr>
              <a:t>per </a:t>
            </a:r>
            <a:r>
              <a:rPr lang="en-GB" sz="700" dirty="0" err="1">
                <a:solidFill>
                  <a:schemeClr val="bg1"/>
                </a:solidFill>
              </a:rPr>
              <a:t>jaar</a:t>
            </a:r>
            <a:r>
              <a:rPr lang="en-GB" sz="700" dirty="0">
                <a:solidFill>
                  <a:schemeClr val="bg1"/>
                </a:solidFill>
              </a:rPr>
              <a:t> </a:t>
            </a:r>
            <a:r>
              <a:rPr lang="en-GB" sz="700" dirty="0" err="1">
                <a:solidFill>
                  <a:schemeClr val="bg1"/>
                </a:solidFill>
              </a:rPr>
              <a:t>aan</a:t>
            </a:r>
            <a:r>
              <a:rPr lang="en-GB" sz="700" dirty="0">
                <a:solidFill>
                  <a:schemeClr val="bg1"/>
                </a:solidFill>
              </a:rPr>
              <a:t> het begin van het </a:t>
            </a:r>
          </a:p>
          <a:p>
            <a:r>
              <a:rPr lang="en-GB" sz="700" dirty="0" err="1">
                <a:solidFill>
                  <a:schemeClr val="bg1"/>
                </a:solidFill>
              </a:rPr>
              <a:t>seizoen</a:t>
            </a:r>
            <a:r>
              <a:rPr lang="en-GB" sz="700" dirty="0">
                <a:solidFill>
                  <a:schemeClr val="bg1"/>
                </a:solidFill>
              </a:rPr>
              <a:t>. </a:t>
            </a:r>
            <a:r>
              <a:rPr lang="en-GB" sz="700" dirty="0" err="1">
                <a:solidFill>
                  <a:schemeClr val="bg1"/>
                </a:solidFill>
              </a:rPr>
              <a:t>Niets</a:t>
            </a:r>
            <a:r>
              <a:rPr lang="en-GB" sz="700" dirty="0">
                <a:solidFill>
                  <a:schemeClr val="bg1"/>
                </a:solidFill>
              </a:rPr>
              <a:t> </a:t>
            </a:r>
            <a:r>
              <a:rPr lang="en-GB" sz="700" dirty="0" err="1">
                <a:solidFill>
                  <a:schemeClr val="bg1"/>
                </a:solidFill>
              </a:rPr>
              <a:t>uit</a:t>
            </a:r>
            <a:r>
              <a:rPr lang="en-GB" sz="700" dirty="0">
                <a:solidFill>
                  <a:schemeClr val="bg1"/>
                </a:solidFill>
              </a:rPr>
              <a:t> </a:t>
            </a:r>
            <a:r>
              <a:rPr lang="en-GB" sz="700" dirty="0" err="1">
                <a:solidFill>
                  <a:schemeClr val="bg1"/>
                </a:solidFill>
              </a:rPr>
              <a:t>deze</a:t>
            </a:r>
            <a:r>
              <a:rPr lang="en-GB" sz="700" dirty="0">
                <a:solidFill>
                  <a:schemeClr val="bg1"/>
                </a:solidFill>
              </a:rPr>
              <a:t> </a:t>
            </a:r>
            <a:r>
              <a:rPr lang="en-GB" sz="700" dirty="0" err="1">
                <a:solidFill>
                  <a:schemeClr val="bg1"/>
                </a:solidFill>
              </a:rPr>
              <a:t>uitgave</a:t>
            </a:r>
            <a:endParaRPr lang="en-GB" sz="700" dirty="0">
              <a:solidFill>
                <a:schemeClr val="bg1"/>
              </a:solidFill>
            </a:endParaRPr>
          </a:p>
          <a:p>
            <a:r>
              <a:rPr lang="en-GB" sz="700" dirty="0">
                <a:solidFill>
                  <a:schemeClr val="bg1"/>
                </a:solidFill>
              </a:rPr>
              <a:t>mag </a:t>
            </a:r>
            <a:r>
              <a:rPr lang="en-GB" sz="700" dirty="0" err="1">
                <a:solidFill>
                  <a:schemeClr val="bg1"/>
                </a:solidFill>
              </a:rPr>
              <a:t>worden</a:t>
            </a:r>
            <a:r>
              <a:rPr lang="en-GB" sz="700" dirty="0">
                <a:solidFill>
                  <a:schemeClr val="bg1"/>
                </a:solidFill>
              </a:rPr>
              <a:t> </a:t>
            </a:r>
            <a:r>
              <a:rPr lang="en-GB" sz="700" dirty="0" err="1">
                <a:solidFill>
                  <a:schemeClr val="bg1"/>
                </a:solidFill>
              </a:rPr>
              <a:t>gebruikt</a:t>
            </a:r>
            <a:r>
              <a:rPr lang="en-GB" sz="700" dirty="0">
                <a:solidFill>
                  <a:schemeClr val="bg1"/>
                </a:solidFill>
              </a:rPr>
              <a:t> </a:t>
            </a:r>
            <a:r>
              <a:rPr lang="en-GB" sz="700" dirty="0" err="1">
                <a:solidFill>
                  <a:schemeClr val="bg1"/>
                </a:solidFill>
              </a:rPr>
              <a:t>zonder</a:t>
            </a:r>
            <a:endParaRPr lang="en-GB" sz="700" dirty="0">
              <a:solidFill>
                <a:schemeClr val="bg1"/>
              </a:solidFill>
            </a:endParaRPr>
          </a:p>
          <a:p>
            <a:r>
              <a:rPr lang="en-GB" sz="700" dirty="0" err="1">
                <a:solidFill>
                  <a:schemeClr val="bg1"/>
                </a:solidFill>
              </a:rPr>
              <a:t>toestemming</a:t>
            </a:r>
            <a:r>
              <a:rPr lang="en-GB" sz="700" dirty="0">
                <a:solidFill>
                  <a:schemeClr val="bg1"/>
                </a:solidFill>
              </a:rPr>
              <a:t> van de </a:t>
            </a:r>
            <a:r>
              <a:rPr lang="en-GB" sz="700" dirty="0" err="1">
                <a:solidFill>
                  <a:schemeClr val="bg1"/>
                </a:solidFill>
              </a:rPr>
              <a:t>redactie</a:t>
            </a:r>
            <a:endParaRPr lang="en-GB" sz="700" dirty="0">
              <a:solidFill>
                <a:schemeClr val="bg1"/>
              </a:solidFill>
            </a:endParaRPr>
          </a:p>
          <a:p>
            <a:endParaRPr lang="en-GB" sz="700" dirty="0">
              <a:solidFill>
                <a:schemeClr val="bg1"/>
              </a:solidFill>
            </a:endParaRPr>
          </a:p>
          <a:p>
            <a:r>
              <a:rPr lang="en-GB" sz="800" b="1" dirty="0">
                <a:solidFill>
                  <a:schemeClr val="bg1"/>
                </a:solidFill>
              </a:rPr>
              <a:t>REDACTIE</a:t>
            </a:r>
          </a:p>
          <a:p>
            <a:r>
              <a:rPr lang="en-GB" sz="700" dirty="0">
                <a:solidFill>
                  <a:schemeClr val="bg1"/>
                </a:solidFill>
              </a:rPr>
              <a:t>PR </a:t>
            </a:r>
            <a:r>
              <a:rPr lang="en-GB" sz="700" dirty="0" err="1">
                <a:solidFill>
                  <a:schemeClr val="bg1"/>
                </a:solidFill>
              </a:rPr>
              <a:t>Commissie</a:t>
            </a:r>
            <a:r>
              <a:rPr lang="en-GB" sz="700" dirty="0">
                <a:solidFill>
                  <a:schemeClr val="bg1"/>
                </a:solidFill>
              </a:rPr>
              <a:t> </a:t>
            </a:r>
            <a:r>
              <a:rPr lang="en-GB" sz="700" dirty="0" err="1">
                <a:solidFill>
                  <a:schemeClr val="bg1"/>
                </a:solidFill>
              </a:rPr>
              <a:t>vv</a:t>
            </a:r>
            <a:r>
              <a:rPr lang="en-GB" sz="700" dirty="0">
                <a:solidFill>
                  <a:schemeClr val="bg1"/>
                </a:solidFill>
              </a:rPr>
              <a:t> </a:t>
            </a:r>
            <a:r>
              <a:rPr lang="en-GB" sz="700" dirty="0" err="1">
                <a:solidFill>
                  <a:schemeClr val="bg1"/>
                </a:solidFill>
              </a:rPr>
              <a:t>Wadenoyen</a:t>
            </a:r>
            <a:endParaRPr lang="en-GB" sz="700" dirty="0">
              <a:solidFill>
                <a:schemeClr val="bg1"/>
              </a:solidFill>
            </a:endParaRPr>
          </a:p>
          <a:p>
            <a:r>
              <a:rPr lang="en-GB" sz="700" dirty="0">
                <a:solidFill>
                  <a:schemeClr val="bg1"/>
                </a:solidFill>
              </a:rPr>
              <a:t>pr@vvwadenoyen.nl</a:t>
            </a:r>
          </a:p>
          <a:p>
            <a:endParaRPr lang="en-GB" sz="700" dirty="0">
              <a:solidFill>
                <a:schemeClr val="bg1"/>
              </a:solidFill>
            </a:endParaRPr>
          </a:p>
          <a:p>
            <a:r>
              <a:rPr lang="en-GB" sz="800" b="1" dirty="0">
                <a:solidFill>
                  <a:schemeClr val="bg1"/>
                </a:solidFill>
              </a:rPr>
              <a:t>ONTWERP</a:t>
            </a:r>
          </a:p>
          <a:p>
            <a:r>
              <a:rPr lang="en-GB" sz="700" b="1" dirty="0">
                <a:solidFill>
                  <a:schemeClr val="bg1"/>
                </a:solidFill>
              </a:rPr>
              <a:t>PR </a:t>
            </a:r>
            <a:r>
              <a:rPr lang="en-GB" sz="700" b="1" dirty="0" err="1">
                <a:solidFill>
                  <a:schemeClr val="bg1"/>
                </a:solidFill>
              </a:rPr>
              <a:t>Commissie</a:t>
            </a:r>
            <a:endParaRPr lang="en-GB" sz="1050" b="1" dirty="0">
              <a:solidFill>
                <a:schemeClr val="bg1"/>
              </a:solidFill>
            </a:endParaRPr>
          </a:p>
        </p:txBody>
      </p:sp>
      <p:pic>
        <p:nvPicPr>
          <p:cNvPr id="28" name="Afbeelding 27">
            <a:extLst>
              <a:ext uri="{FF2B5EF4-FFF2-40B4-BE49-F238E27FC236}">
                <a16:creationId xmlns:a16="http://schemas.microsoft.com/office/drawing/2014/main" id="{FBB79D35-680C-0F46-CD56-99DD0576CF1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938819" y="2472522"/>
            <a:ext cx="879532" cy="861635"/>
          </a:xfrm>
          <a:prstGeom prst="rect">
            <a:avLst/>
          </a:prstGeom>
        </p:spPr>
      </p:pic>
      <p:sp>
        <p:nvSpPr>
          <p:cNvPr id="29" name="Tekstvak 28">
            <a:extLst>
              <a:ext uri="{FF2B5EF4-FFF2-40B4-BE49-F238E27FC236}">
                <a16:creationId xmlns:a16="http://schemas.microsoft.com/office/drawing/2014/main" id="{40E766B1-86D2-2FFE-63AF-B8BBB34FBA81}"/>
              </a:ext>
            </a:extLst>
          </p:cNvPr>
          <p:cNvSpPr txBox="1"/>
          <p:nvPr/>
        </p:nvSpPr>
        <p:spPr>
          <a:xfrm>
            <a:off x="8568782" y="40931"/>
            <a:ext cx="2969595" cy="338554"/>
          </a:xfrm>
          <a:prstGeom prst="rect">
            <a:avLst/>
          </a:prstGeom>
          <a:noFill/>
        </p:spPr>
        <p:txBody>
          <a:bodyPr wrap="none" rtlCol="0">
            <a:spAutoFit/>
          </a:bodyPr>
          <a:lstStyle/>
          <a:p>
            <a:r>
              <a:rPr lang="nl-NL" sz="1600" b="1" dirty="0"/>
              <a:t>VOORWOORD VAN DE REDACTIE</a:t>
            </a:r>
            <a:endParaRPr lang="en-GB" sz="1600" b="1" dirty="0"/>
          </a:p>
        </p:txBody>
      </p:sp>
      <p:sp>
        <p:nvSpPr>
          <p:cNvPr id="30" name="Tekstvak 29">
            <a:extLst>
              <a:ext uri="{FF2B5EF4-FFF2-40B4-BE49-F238E27FC236}">
                <a16:creationId xmlns:a16="http://schemas.microsoft.com/office/drawing/2014/main" id="{996951BC-C355-DB20-AD52-9AF475899671}"/>
              </a:ext>
            </a:extLst>
          </p:cNvPr>
          <p:cNvSpPr txBox="1"/>
          <p:nvPr/>
        </p:nvSpPr>
        <p:spPr>
          <a:xfrm>
            <a:off x="8207087" y="364357"/>
            <a:ext cx="3861088" cy="6617196"/>
          </a:xfrm>
          <a:prstGeom prst="rect">
            <a:avLst/>
          </a:prstGeom>
          <a:noFill/>
        </p:spPr>
        <p:txBody>
          <a:bodyPr wrap="square" rtlCol="0">
            <a:spAutoFit/>
          </a:bodyPr>
          <a:lstStyle/>
          <a:p>
            <a:r>
              <a:rPr lang="nl-NL" sz="1200" dirty="0"/>
              <a:t>Beste leden van voetbalvereniging </a:t>
            </a:r>
            <a:r>
              <a:rPr lang="nl-NL" sz="1200" dirty="0" err="1"/>
              <a:t>Wadenoyen</a:t>
            </a:r>
            <a:r>
              <a:rPr lang="nl-NL" sz="1200" dirty="0"/>
              <a:t>,</a:t>
            </a:r>
          </a:p>
          <a:p>
            <a:pPr algn="l"/>
            <a:endParaRPr lang="nl-NL" sz="1200" dirty="0"/>
          </a:p>
          <a:p>
            <a:pPr algn="l"/>
            <a:r>
              <a:rPr lang="nl-NL" sz="1200" dirty="0"/>
              <a:t>Welkom bij het allereerste digitale clubblad “INSIDE” </a:t>
            </a:r>
          </a:p>
          <a:p>
            <a:pPr algn="l"/>
            <a:r>
              <a:rPr lang="nl-NL" sz="1200" dirty="0"/>
              <a:t>van voetbalvereniging </a:t>
            </a:r>
            <a:r>
              <a:rPr lang="nl-NL" sz="1200" dirty="0" err="1"/>
              <a:t>Wadenoyen</a:t>
            </a:r>
            <a:r>
              <a:rPr lang="nl-NL" sz="1200" dirty="0"/>
              <a:t>. Het is met grote trots dat we dit nieuwe tijdperk betreden, waarin we onze vereniging en haar leden op een moderne en dynamische manier op de hoogte brengen over het aankomende seizoen.</a:t>
            </a:r>
          </a:p>
          <a:p>
            <a:pPr algn="l"/>
            <a:endParaRPr lang="nl-NL" sz="1200" dirty="0"/>
          </a:p>
          <a:p>
            <a:pPr algn="l"/>
            <a:r>
              <a:rPr lang="nl-NL" sz="1200" dirty="0"/>
              <a:t>We maken ons op voor een nieuw voetbalseizoen vol </a:t>
            </a:r>
          </a:p>
          <a:p>
            <a:pPr algn="l"/>
            <a:r>
              <a:rPr lang="nl-NL" sz="1200" dirty="0"/>
              <a:t>kansen uitdagingen en momenten van glorie. Samen </a:t>
            </a:r>
          </a:p>
          <a:p>
            <a:pPr algn="l"/>
            <a:r>
              <a:rPr lang="nl-NL" sz="1200" dirty="0"/>
              <a:t>zullen we op het veld staan, strijden voor elke bal en </a:t>
            </a:r>
          </a:p>
          <a:p>
            <a:pPr algn="l"/>
            <a:r>
              <a:rPr lang="nl-NL" sz="1200" dirty="0"/>
              <a:t>elkaar steunen, ongeacht de uitkomst. Want het is niet </a:t>
            </a:r>
          </a:p>
          <a:p>
            <a:pPr algn="l"/>
            <a:r>
              <a:rPr lang="nl-NL" sz="1200" dirty="0"/>
              <a:t>alleen de score die telt, maar de ervaringen die we delen </a:t>
            </a:r>
          </a:p>
          <a:p>
            <a:pPr algn="l"/>
            <a:r>
              <a:rPr lang="nl-NL" sz="1200" dirty="0"/>
              <a:t>en de banden die we smeden als een hechte vereniging. </a:t>
            </a:r>
          </a:p>
          <a:p>
            <a:pPr algn="l"/>
            <a:r>
              <a:rPr lang="nl-NL" sz="1200" dirty="0"/>
              <a:t>Laten we dit seizoen benaderen met een hernieuwde </a:t>
            </a:r>
          </a:p>
          <a:p>
            <a:pPr algn="l"/>
            <a:r>
              <a:rPr lang="nl-NL" sz="1200" dirty="0"/>
              <a:t>vastberadenheid, met de geest van fair </a:t>
            </a:r>
            <a:r>
              <a:rPr lang="nl-NL" sz="1200" dirty="0" err="1"/>
              <a:t>play</a:t>
            </a:r>
            <a:r>
              <a:rPr lang="nl-NL" sz="1200" dirty="0"/>
              <a:t> en respect </a:t>
            </a:r>
          </a:p>
          <a:p>
            <a:pPr algn="l"/>
            <a:r>
              <a:rPr lang="nl-NL" sz="1200" dirty="0"/>
              <a:t>voor elkaar en onze tegenstanders. Laten we onze </a:t>
            </a:r>
          </a:p>
          <a:p>
            <a:pPr algn="l"/>
            <a:r>
              <a:rPr lang="nl-NL" sz="1200" dirty="0"/>
              <a:t>clubkleuren met trots dragen en onze waarden van </a:t>
            </a:r>
          </a:p>
          <a:p>
            <a:pPr algn="l"/>
            <a:r>
              <a:rPr lang="nl-NL" sz="1200" dirty="0"/>
              <a:t>teamworkdiscipline en doorzettingsvermogen hoog </a:t>
            </a:r>
          </a:p>
          <a:p>
            <a:pPr algn="l"/>
            <a:r>
              <a:rPr lang="nl-NL" sz="1200" dirty="0"/>
              <a:t>houden.</a:t>
            </a:r>
          </a:p>
          <a:p>
            <a:pPr algn="l"/>
            <a:endParaRPr lang="nl-NL" sz="1200" dirty="0"/>
          </a:p>
          <a:p>
            <a:pPr algn="l"/>
            <a:r>
              <a:rPr lang="nl-NL" sz="1200" dirty="0"/>
              <a:t>Wij willen alle spelers veel succes wensen in hun </a:t>
            </a:r>
          </a:p>
          <a:p>
            <a:pPr algn="l"/>
            <a:r>
              <a:rPr lang="nl-NL" sz="1200" dirty="0"/>
              <a:t>wedstrijden alle trainers en leiders bedanken voor hun toewijding en alle supporters uitnodigen om ons te blijven steunen langs de zijlijn.</a:t>
            </a:r>
          </a:p>
          <a:p>
            <a:pPr algn="l"/>
            <a:endParaRPr lang="nl-NL" sz="1200" dirty="0"/>
          </a:p>
          <a:p>
            <a:pPr algn="l"/>
            <a:r>
              <a:rPr lang="nl-NL" sz="1200" dirty="0"/>
              <a:t>We hopen dat dit platform ons dichter bij elkaar brengt</a:t>
            </a:r>
          </a:p>
          <a:p>
            <a:pPr algn="l"/>
            <a:r>
              <a:rPr lang="nl-NL" sz="1200" dirty="0"/>
              <a:t>ons inspireert en ons nog meer verbindt met de prachtige wereld van voetbal. Laten we samen bouwen aan een toekomst vol passie, fair </a:t>
            </a:r>
            <a:r>
              <a:rPr lang="nl-NL" sz="1200" dirty="0" err="1"/>
              <a:t>play</a:t>
            </a:r>
            <a:r>
              <a:rPr lang="nl-NL" sz="1200" dirty="0"/>
              <a:t> en vooral, plezier.</a:t>
            </a:r>
          </a:p>
          <a:p>
            <a:pPr algn="l"/>
            <a:endParaRPr lang="nl-NL" sz="1600" dirty="0"/>
          </a:p>
          <a:p>
            <a:pPr algn="l"/>
            <a:r>
              <a:rPr lang="nl-NL" sz="1200" dirty="0"/>
              <a:t>Met sportieve groet,</a:t>
            </a:r>
          </a:p>
          <a:p>
            <a:pPr algn="l"/>
            <a:r>
              <a:rPr lang="nl-NL" sz="1200" dirty="0"/>
              <a:t>PR Commissie </a:t>
            </a:r>
          </a:p>
        </p:txBody>
      </p:sp>
      <p:pic>
        <p:nvPicPr>
          <p:cNvPr id="31" name="Afbeelding 30">
            <a:extLst>
              <a:ext uri="{FF2B5EF4-FFF2-40B4-BE49-F238E27FC236}">
                <a16:creationId xmlns:a16="http://schemas.microsoft.com/office/drawing/2014/main" id="{2A44C591-559D-D813-3AE4-2E4F2F5BC2F1}"/>
              </a:ext>
            </a:extLst>
          </p:cNvPr>
          <p:cNvPicPr>
            <a:picLocks noChangeAspect="1"/>
          </p:cNvPicPr>
          <p:nvPr/>
        </p:nvPicPr>
        <p:blipFill>
          <a:blip r:embed="rId5">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6703072" y="139414"/>
            <a:ext cx="1378292" cy="613267"/>
          </a:xfrm>
          <a:prstGeom prst="rect">
            <a:avLst/>
          </a:prstGeom>
        </p:spPr>
      </p:pic>
      <p:sp>
        <p:nvSpPr>
          <p:cNvPr id="32" name="Tekstvak 31">
            <a:extLst>
              <a:ext uri="{FF2B5EF4-FFF2-40B4-BE49-F238E27FC236}">
                <a16:creationId xmlns:a16="http://schemas.microsoft.com/office/drawing/2014/main" id="{675A32CF-B73A-9FEA-7949-CCEC1DF9C08C}"/>
              </a:ext>
            </a:extLst>
          </p:cNvPr>
          <p:cNvSpPr txBox="1"/>
          <p:nvPr/>
        </p:nvSpPr>
        <p:spPr>
          <a:xfrm>
            <a:off x="11924809" y="6562254"/>
            <a:ext cx="252311" cy="276999"/>
          </a:xfrm>
          <a:prstGeom prst="rect">
            <a:avLst/>
          </a:prstGeom>
          <a:noFill/>
        </p:spPr>
        <p:txBody>
          <a:bodyPr wrap="square" rtlCol="0">
            <a:spAutoFit/>
          </a:bodyPr>
          <a:lstStyle/>
          <a:p>
            <a:r>
              <a:rPr lang="nl-NL" sz="1200" dirty="0">
                <a:latin typeface="Impact" panose="020B0806030902050204" pitchFamily="34" charset="0"/>
              </a:rPr>
              <a:t>1</a:t>
            </a:r>
            <a:endParaRPr lang="en-GB" sz="1200" dirty="0">
              <a:latin typeface="Impact" panose="020B0806030902050204" pitchFamily="34" charset="0"/>
            </a:endParaRPr>
          </a:p>
        </p:txBody>
      </p:sp>
      <p:sp>
        <p:nvSpPr>
          <p:cNvPr id="5" name="Parallellogram 4">
            <a:extLst>
              <a:ext uri="{FF2B5EF4-FFF2-40B4-BE49-F238E27FC236}">
                <a16:creationId xmlns:a16="http://schemas.microsoft.com/office/drawing/2014/main" id="{D26E61A0-EC4E-A43F-0D2B-2C08A8F19742}"/>
              </a:ext>
            </a:extLst>
          </p:cNvPr>
          <p:cNvSpPr/>
          <p:nvPr/>
        </p:nvSpPr>
        <p:spPr>
          <a:xfrm rot="7787700">
            <a:off x="6947089" y="6248122"/>
            <a:ext cx="1492952" cy="159201"/>
          </a:xfrm>
          <a:custGeom>
            <a:avLst/>
            <a:gdLst>
              <a:gd name="connsiteX0" fmla="*/ 0 w 1231747"/>
              <a:gd name="connsiteY0" fmla="*/ 140401 h 140401"/>
              <a:gd name="connsiteX1" fmla="*/ 168900 w 1231747"/>
              <a:gd name="connsiteY1" fmla="*/ 0 h 140401"/>
              <a:gd name="connsiteX2" fmla="*/ 1231747 w 1231747"/>
              <a:gd name="connsiteY2" fmla="*/ 0 h 140401"/>
              <a:gd name="connsiteX3" fmla="*/ 1062847 w 1231747"/>
              <a:gd name="connsiteY3" fmla="*/ 140401 h 140401"/>
              <a:gd name="connsiteX4" fmla="*/ 0 w 1231747"/>
              <a:gd name="connsiteY4" fmla="*/ 140401 h 140401"/>
              <a:gd name="connsiteX0" fmla="*/ 0 w 1369339"/>
              <a:gd name="connsiteY0" fmla="*/ 143559 h 143559"/>
              <a:gd name="connsiteX1" fmla="*/ 168900 w 1369339"/>
              <a:gd name="connsiteY1" fmla="*/ 3158 h 143559"/>
              <a:gd name="connsiteX2" fmla="*/ 1369339 w 1369339"/>
              <a:gd name="connsiteY2" fmla="*/ 0 h 143559"/>
              <a:gd name="connsiteX3" fmla="*/ 1062847 w 1369339"/>
              <a:gd name="connsiteY3" fmla="*/ 143559 h 143559"/>
              <a:gd name="connsiteX4" fmla="*/ 0 w 1369339"/>
              <a:gd name="connsiteY4" fmla="*/ 143559 h 143559"/>
              <a:gd name="connsiteX0" fmla="*/ 0 w 1492952"/>
              <a:gd name="connsiteY0" fmla="*/ 143559 h 159201"/>
              <a:gd name="connsiteX1" fmla="*/ 168900 w 1492952"/>
              <a:gd name="connsiteY1" fmla="*/ 3158 h 159201"/>
              <a:gd name="connsiteX2" fmla="*/ 1369339 w 1492952"/>
              <a:gd name="connsiteY2" fmla="*/ 0 h 159201"/>
              <a:gd name="connsiteX3" fmla="*/ 1492952 w 1492952"/>
              <a:gd name="connsiteY3" fmla="*/ 159201 h 159201"/>
              <a:gd name="connsiteX4" fmla="*/ 0 w 1492952"/>
              <a:gd name="connsiteY4" fmla="*/ 143559 h 1592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92952" h="159201">
                <a:moveTo>
                  <a:pt x="0" y="143559"/>
                </a:moveTo>
                <a:lnTo>
                  <a:pt x="168900" y="3158"/>
                </a:lnTo>
                <a:lnTo>
                  <a:pt x="1369339" y="0"/>
                </a:lnTo>
                <a:lnTo>
                  <a:pt x="1492952" y="159201"/>
                </a:lnTo>
                <a:lnTo>
                  <a:pt x="0" y="143559"/>
                </a:lnTo>
                <a:close/>
              </a:path>
            </a:pathLst>
          </a:custGeom>
          <a:solidFill>
            <a:srgbClr val="C00000"/>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9105100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Rechthoek 25">
            <a:extLst>
              <a:ext uri="{FF2B5EF4-FFF2-40B4-BE49-F238E27FC236}">
                <a16:creationId xmlns:a16="http://schemas.microsoft.com/office/drawing/2014/main" id="{75A1F8E1-71F2-2D68-429F-D5CD7100E6F3}"/>
              </a:ext>
            </a:extLst>
          </p:cNvPr>
          <p:cNvSpPr/>
          <p:nvPr/>
        </p:nvSpPr>
        <p:spPr>
          <a:xfrm>
            <a:off x="10694474" y="0"/>
            <a:ext cx="1497526" cy="6858000"/>
          </a:xfrm>
          <a:prstGeom prst="rect">
            <a:avLst/>
          </a:prstGeom>
          <a:solidFill>
            <a:schemeClr val="tx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echthoek 2">
            <a:extLst>
              <a:ext uri="{FF2B5EF4-FFF2-40B4-BE49-F238E27FC236}">
                <a16:creationId xmlns:a16="http://schemas.microsoft.com/office/drawing/2014/main" id="{5F67F1BA-929B-0DB8-AF9D-2C0E11BCB991}"/>
              </a:ext>
            </a:extLst>
          </p:cNvPr>
          <p:cNvSpPr/>
          <p:nvPr/>
        </p:nvSpPr>
        <p:spPr>
          <a:xfrm>
            <a:off x="6117964" y="0"/>
            <a:ext cx="501112" cy="6876395"/>
          </a:xfrm>
          <a:prstGeom prst="rect">
            <a:avLst/>
          </a:prstGeom>
          <a:gradFill flip="none" rotWithShape="1">
            <a:gsLst>
              <a:gs pos="0">
                <a:srgbClr val="212121">
                  <a:alpha val="0"/>
                </a:srgbClr>
              </a:gs>
              <a:gs pos="100000">
                <a:srgbClr val="212121">
                  <a:alpha val="20000"/>
                </a:srgbClr>
              </a:gs>
            </a:gsLst>
            <a:lin ang="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hthoek 3">
            <a:extLst>
              <a:ext uri="{FF2B5EF4-FFF2-40B4-BE49-F238E27FC236}">
                <a16:creationId xmlns:a16="http://schemas.microsoft.com/office/drawing/2014/main" id="{3FED4133-AF0F-F1F4-8BDC-761A510DF229}"/>
              </a:ext>
            </a:extLst>
          </p:cNvPr>
          <p:cNvSpPr/>
          <p:nvPr/>
        </p:nvSpPr>
        <p:spPr>
          <a:xfrm>
            <a:off x="0" y="0"/>
            <a:ext cx="1497526" cy="6858000"/>
          </a:xfrm>
          <a:prstGeom prst="rect">
            <a:avLst/>
          </a:prstGeom>
          <a:solidFill>
            <a:schemeClr val="tx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kstvak 6">
            <a:extLst>
              <a:ext uri="{FF2B5EF4-FFF2-40B4-BE49-F238E27FC236}">
                <a16:creationId xmlns:a16="http://schemas.microsoft.com/office/drawing/2014/main" id="{004FE9BE-75A2-0DB0-9212-4D3761485BB3}"/>
              </a:ext>
            </a:extLst>
          </p:cNvPr>
          <p:cNvSpPr txBox="1"/>
          <p:nvPr/>
        </p:nvSpPr>
        <p:spPr>
          <a:xfrm>
            <a:off x="11899409" y="6562254"/>
            <a:ext cx="252311" cy="276999"/>
          </a:xfrm>
          <a:prstGeom prst="rect">
            <a:avLst/>
          </a:prstGeom>
          <a:noFill/>
        </p:spPr>
        <p:txBody>
          <a:bodyPr wrap="square" rtlCol="0">
            <a:spAutoFit/>
          </a:bodyPr>
          <a:lstStyle/>
          <a:p>
            <a:r>
              <a:rPr lang="nl-NL" sz="1200" dirty="0">
                <a:solidFill>
                  <a:schemeClr val="bg1"/>
                </a:solidFill>
                <a:latin typeface="Impact" panose="020B0806030902050204" pitchFamily="34" charset="0"/>
              </a:rPr>
              <a:t>3</a:t>
            </a:r>
            <a:endParaRPr lang="en-GB" sz="1200" dirty="0">
              <a:solidFill>
                <a:schemeClr val="bg1"/>
              </a:solidFill>
              <a:latin typeface="Impact" panose="020B0806030902050204" pitchFamily="34" charset="0"/>
            </a:endParaRPr>
          </a:p>
        </p:txBody>
      </p:sp>
      <p:sp>
        <p:nvSpPr>
          <p:cNvPr id="9" name="Tekstvak 8">
            <a:extLst>
              <a:ext uri="{FF2B5EF4-FFF2-40B4-BE49-F238E27FC236}">
                <a16:creationId xmlns:a16="http://schemas.microsoft.com/office/drawing/2014/main" id="{F80EF77A-F425-5DD2-03C2-D98A1C55907D}"/>
              </a:ext>
            </a:extLst>
          </p:cNvPr>
          <p:cNvSpPr txBox="1"/>
          <p:nvPr/>
        </p:nvSpPr>
        <p:spPr>
          <a:xfrm>
            <a:off x="21426" y="6566510"/>
            <a:ext cx="252311" cy="276999"/>
          </a:xfrm>
          <a:prstGeom prst="rect">
            <a:avLst/>
          </a:prstGeom>
          <a:noFill/>
        </p:spPr>
        <p:txBody>
          <a:bodyPr wrap="square" rtlCol="0">
            <a:spAutoFit/>
          </a:bodyPr>
          <a:lstStyle/>
          <a:p>
            <a:r>
              <a:rPr lang="nl-NL" sz="1200" dirty="0">
                <a:solidFill>
                  <a:schemeClr val="bg1"/>
                </a:solidFill>
                <a:latin typeface="Impact" panose="020B0806030902050204" pitchFamily="34" charset="0"/>
              </a:rPr>
              <a:t>2</a:t>
            </a:r>
            <a:endParaRPr lang="en-GB" sz="1200" dirty="0">
              <a:solidFill>
                <a:schemeClr val="bg1"/>
              </a:solidFill>
              <a:latin typeface="Impact" panose="020B0806030902050204" pitchFamily="34" charset="0"/>
            </a:endParaRPr>
          </a:p>
        </p:txBody>
      </p:sp>
      <p:sp>
        <p:nvSpPr>
          <p:cNvPr id="10" name="Tekstvak 9">
            <a:extLst>
              <a:ext uri="{FF2B5EF4-FFF2-40B4-BE49-F238E27FC236}">
                <a16:creationId xmlns:a16="http://schemas.microsoft.com/office/drawing/2014/main" id="{D8098C48-29F8-1075-101D-9BC99901E9BC}"/>
              </a:ext>
            </a:extLst>
          </p:cNvPr>
          <p:cNvSpPr txBox="1"/>
          <p:nvPr/>
        </p:nvSpPr>
        <p:spPr>
          <a:xfrm>
            <a:off x="1797181" y="900849"/>
            <a:ext cx="4023153" cy="5355312"/>
          </a:xfrm>
          <a:prstGeom prst="rect">
            <a:avLst/>
          </a:prstGeom>
          <a:noFill/>
        </p:spPr>
        <p:txBody>
          <a:bodyPr wrap="none" rtlCol="0">
            <a:spAutoFit/>
          </a:bodyPr>
          <a:lstStyle/>
          <a:p>
            <a:pPr algn="l"/>
            <a:r>
              <a:rPr lang="nl-NL" sz="1200" dirty="0"/>
              <a:t>VV </a:t>
            </a:r>
            <a:r>
              <a:rPr lang="nl-NL" sz="1200" dirty="0" err="1"/>
              <a:t>Wadenoyen</a:t>
            </a:r>
            <a:r>
              <a:rPr lang="nl-NL" sz="1200" dirty="0"/>
              <a:t> wil een gezellige voetbalvereniging zijn </a:t>
            </a:r>
          </a:p>
          <a:p>
            <a:pPr algn="l"/>
            <a:r>
              <a:rPr lang="nl-NL" sz="1200" dirty="0"/>
              <a:t>waar iedereen met plezier voetbalt en zich thuis voelt. </a:t>
            </a:r>
          </a:p>
          <a:p>
            <a:pPr algn="l"/>
            <a:r>
              <a:rPr lang="nl-NL" sz="1200" dirty="0"/>
              <a:t>Hierbij hoort onlosmakelijk ook een veilige omgeving.</a:t>
            </a:r>
          </a:p>
          <a:p>
            <a:pPr algn="l"/>
            <a:r>
              <a:rPr lang="nl-NL" sz="1200" dirty="0"/>
              <a:t>Dat betekent dat we met elkaar binnen de vereniging er </a:t>
            </a:r>
          </a:p>
          <a:p>
            <a:pPr algn="l"/>
            <a:r>
              <a:rPr lang="nl-NL" sz="1200" dirty="0"/>
              <a:t>alles aan doen om zaken als treiteren en pesten, agressie </a:t>
            </a:r>
          </a:p>
          <a:p>
            <a:pPr algn="l"/>
            <a:r>
              <a:rPr lang="nl-NL" sz="1200" dirty="0"/>
              <a:t>en geweld, discriminatie, seksuele intimidatie en andere </a:t>
            </a:r>
          </a:p>
          <a:p>
            <a:pPr algn="l"/>
            <a:r>
              <a:rPr lang="nl-NL" sz="1200" dirty="0"/>
              <a:t>ongewenste omgangsvormen zoveel mogelijk te voorkomen. </a:t>
            </a:r>
          </a:p>
          <a:p>
            <a:pPr algn="l"/>
            <a:endParaRPr lang="nl-NL" sz="1200" dirty="0"/>
          </a:p>
          <a:p>
            <a:pPr algn="l"/>
            <a:r>
              <a:rPr lang="nl-NL" sz="1200" dirty="0"/>
              <a:t>Ongewenst gedrag komt overal voor en kan dus – helaas – </a:t>
            </a:r>
          </a:p>
          <a:p>
            <a:pPr algn="l"/>
            <a:r>
              <a:rPr lang="nl-NL" sz="1200" dirty="0"/>
              <a:t>ook binnen onze vereniging voorkomen. Wat voor de één </a:t>
            </a:r>
          </a:p>
          <a:p>
            <a:pPr algn="l"/>
            <a:r>
              <a:rPr lang="nl-NL" sz="1200" dirty="0"/>
              <a:t>misschien een grapje is, kan voor de ander een ongewenste </a:t>
            </a:r>
          </a:p>
          <a:p>
            <a:pPr algn="l"/>
            <a:r>
              <a:rPr lang="nl-NL" sz="1200" dirty="0"/>
              <a:t>omgangsvorm zijn. Het mooiste zou zijn dat degene direct </a:t>
            </a:r>
          </a:p>
          <a:p>
            <a:pPr algn="l"/>
            <a:r>
              <a:rPr lang="nl-NL" sz="1200" dirty="0"/>
              <a:t>wordt aangesproken op het gedrag dat als ongewenst wordt </a:t>
            </a:r>
          </a:p>
          <a:p>
            <a:pPr algn="l"/>
            <a:r>
              <a:rPr lang="nl-NL" sz="1200" dirty="0"/>
              <a:t>ervaren. Dat blijkt in de praktijk niet altijd even makkelijk. </a:t>
            </a:r>
          </a:p>
          <a:p>
            <a:pPr algn="l"/>
            <a:r>
              <a:rPr lang="nl-NL" sz="1200" dirty="0"/>
              <a:t>Gevoelens van onmacht, schaamte, woede of wat dan ook </a:t>
            </a:r>
          </a:p>
          <a:p>
            <a:pPr algn="l"/>
            <a:r>
              <a:rPr lang="nl-NL" sz="1200" dirty="0"/>
              <a:t>kunnen reden zijn dat het slachtoffer zich niet uitspreekt en </a:t>
            </a:r>
          </a:p>
          <a:p>
            <a:pPr algn="l"/>
            <a:r>
              <a:rPr lang="nl-NL" sz="1200" dirty="0"/>
              <a:t>er dus mee rond blijft lopen. In zulke gevallen is het goed om </a:t>
            </a:r>
          </a:p>
          <a:p>
            <a:pPr algn="l"/>
            <a:r>
              <a:rPr lang="nl-NL" sz="1200" dirty="0"/>
              <a:t>bij een persoon terecht te kunnen die niets doorvertelt en </a:t>
            </a:r>
          </a:p>
          <a:p>
            <a:pPr algn="l"/>
            <a:r>
              <a:rPr lang="nl-NL" sz="1200" dirty="0"/>
              <a:t>die een geheimhoudingsplicht heeft. Een persoon die luistert </a:t>
            </a:r>
          </a:p>
          <a:p>
            <a:pPr algn="l"/>
            <a:r>
              <a:rPr lang="nl-NL" sz="1200" dirty="0"/>
              <a:t>en die niets doet zonder eerst te overleggen met degene die </a:t>
            </a:r>
          </a:p>
          <a:p>
            <a:pPr algn="l"/>
            <a:r>
              <a:rPr lang="nl-NL" sz="1200" dirty="0"/>
              <a:t>de melding heeft gedaan wat de beste oplossing voor het </a:t>
            </a:r>
          </a:p>
          <a:p>
            <a:pPr algn="l"/>
            <a:r>
              <a:rPr lang="nl-NL" sz="1200" dirty="0"/>
              <a:t>probleem is. Zo iemand heet een vertrouwenspersoon.</a:t>
            </a:r>
          </a:p>
          <a:p>
            <a:pPr algn="l"/>
            <a:endParaRPr lang="nl-NL" sz="1200" dirty="0"/>
          </a:p>
          <a:p>
            <a:pPr algn="l"/>
            <a:r>
              <a:rPr lang="nl-NL" sz="1200" dirty="0"/>
              <a:t>Het bestuur heeft besloten om twee vertrouwenspersonen </a:t>
            </a:r>
          </a:p>
          <a:p>
            <a:pPr algn="l"/>
            <a:r>
              <a:rPr lang="nl-NL" sz="1200" dirty="0"/>
              <a:t>bij de vereniging aan te stellen. </a:t>
            </a:r>
            <a:r>
              <a:rPr lang="nl-NL" sz="1200" dirty="0" err="1"/>
              <a:t>Tieke</a:t>
            </a:r>
            <a:r>
              <a:rPr lang="nl-NL" sz="1200" dirty="0"/>
              <a:t> Reijnen van den Heuvel </a:t>
            </a:r>
          </a:p>
          <a:p>
            <a:pPr algn="l"/>
            <a:r>
              <a:rPr lang="nl-NL" sz="1200" dirty="0"/>
              <a:t>en </a:t>
            </a:r>
            <a:r>
              <a:rPr lang="nl-NL" sz="1200" dirty="0" err="1"/>
              <a:t>Wino</a:t>
            </a:r>
            <a:r>
              <a:rPr lang="nl-NL" sz="1200" dirty="0"/>
              <a:t> Verweij zijn bereid gevonden om deze taak op zich </a:t>
            </a:r>
          </a:p>
          <a:p>
            <a:pPr algn="l"/>
            <a:r>
              <a:rPr lang="nl-NL" sz="1200" dirty="0"/>
              <a:t>te nemen.</a:t>
            </a:r>
          </a:p>
          <a:p>
            <a:endParaRPr lang="en-GB" dirty="0"/>
          </a:p>
        </p:txBody>
      </p:sp>
      <p:sp>
        <p:nvSpPr>
          <p:cNvPr id="11" name="Tekstvak 10">
            <a:extLst>
              <a:ext uri="{FF2B5EF4-FFF2-40B4-BE49-F238E27FC236}">
                <a16:creationId xmlns:a16="http://schemas.microsoft.com/office/drawing/2014/main" id="{E8775875-E09E-4EAA-4740-2783E5CB67E2}"/>
              </a:ext>
            </a:extLst>
          </p:cNvPr>
          <p:cNvSpPr txBox="1"/>
          <p:nvPr/>
        </p:nvSpPr>
        <p:spPr>
          <a:xfrm>
            <a:off x="6710153" y="900849"/>
            <a:ext cx="4051365" cy="3323987"/>
          </a:xfrm>
          <a:prstGeom prst="rect">
            <a:avLst/>
          </a:prstGeom>
          <a:noFill/>
        </p:spPr>
        <p:txBody>
          <a:bodyPr wrap="none" rtlCol="0">
            <a:spAutoFit/>
          </a:bodyPr>
          <a:lstStyle/>
          <a:p>
            <a:pPr algn="l"/>
            <a:r>
              <a:rPr lang="nl-NL" sz="1200" dirty="0"/>
              <a:t>Indien jij als lid, ouder, vrijwilliger of gast van onze vereniging </a:t>
            </a:r>
          </a:p>
          <a:p>
            <a:pPr algn="l"/>
            <a:r>
              <a:rPr lang="nl-NL" sz="1200" dirty="0"/>
              <a:t>last hebt van ongewenst gedrag, dan kun jij contact opnemen </a:t>
            </a:r>
          </a:p>
          <a:p>
            <a:pPr algn="l"/>
            <a:r>
              <a:rPr lang="nl-NL" sz="1200" dirty="0"/>
              <a:t>met één van de vertrouwenspersonen. </a:t>
            </a:r>
          </a:p>
          <a:p>
            <a:pPr algn="l"/>
            <a:endParaRPr lang="nl-NL" sz="1200" dirty="0"/>
          </a:p>
          <a:p>
            <a:pPr algn="l"/>
            <a:r>
              <a:rPr lang="nl-NL" sz="1200" dirty="0"/>
              <a:t>De vertrouwenspersonen hebben de volgende taken:</a:t>
            </a:r>
          </a:p>
          <a:p>
            <a:pPr algn="l">
              <a:buFont typeface="Arial" panose="020B0604020202020204" pitchFamily="34" charset="0"/>
              <a:buChar char="•"/>
            </a:pPr>
            <a:r>
              <a:rPr lang="nl-NL" sz="1200" dirty="0"/>
              <a:t>Luisteren naar de klacht of het probleem;</a:t>
            </a:r>
          </a:p>
          <a:p>
            <a:pPr algn="l">
              <a:buFont typeface="Arial" panose="020B0604020202020204" pitchFamily="34" charset="0"/>
              <a:buChar char="•"/>
            </a:pPr>
            <a:r>
              <a:rPr lang="nl-NL" sz="1200" dirty="0"/>
              <a:t>Nagaan of bemiddeling mogelijk is;</a:t>
            </a:r>
          </a:p>
          <a:p>
            <a:pPr algn="l">
              <a:buFont typeface="Arial" panose="020B0604020202020204" pitchFamily="34" charset="0"/>
              <a:buChar char="•"/>
            </a:pPr>
            <a:r>
              <a:rPr lang="nl-NL" sz="1200" dirty="0"/>
              <a:t>In samenspraak met de klager bepalen wat de te </a:t>
            </a:r>
          </a:p>
          <a:p>
            <a:pPr algn="l"/>
            <a:r>
              <a:rPr lang="nl-NL" sz="1200" dirty="0"/>
              <a:t> ondernemen stappen moeten zijn;</a:t>
            </a:r>
          </a:p>
          <a:p>
            <a:pPr algn="l">
              <a:buFont typeface="Arial" panose="020B0604020202020204" pitchFamily="34" charset="0"/>
              <a:buChar char="•"/>
            </a:pPr>
            <a:r>
              <a:rPr lang="nl-NL" sz="1200" dirty="0"/>
              <a:t>Eventueel actief bemiddelen of zoeken naar een oplossing;</a:t>
            </a:r>
          </a:p>
          <a:p>
            <a:pPr algn="l">
              <a:buFont typeface="Arial" panose="020B0604020202020204" pitchFamily="34" charset="0"/>
              <a:buChar char="•"/>
            </a:pPr>
            <a:r>
              <a:rPr lang="nl-NL" sz="1200" dirty="0"/>
              <a:t>Eventueel doorverwijzen naar hulpverlening.</a:t>
            </a:r>
          </a:p>
          <a:p>
            <a:pPr algn="l"/>
            <a:endParaRPr lang="nl-NL" sz="1200" dirty="0"/>
          </a:p>
          <a:p>
            <a:pPr algn="l"/>
            <a:r>
              <a:rPr lang="nl-NL" sz="1200" dirty="0"/>
              <a:t>De vertrouwenspersoon behandelt elke klacht strikt </a:t>
            </a:r>
          </a:p>
          <a:p>
            <a:pPr algn="l"/>
            <a:r>
              <a:rPr lang="nl-NL" sz="1200" dirty="0"/>
              <a:t>vertrouwelijk. Alleen met toestemming van degene die </a:t>
            </a:r>
          </a:p>
          <a:p>
            <a:pPr algn="l"/>
            <a:r>
              <a:rPr lang="nl-NL" sz="1200" dirty="0"/>
              <a:t>de klacht of het probleem heeft gemeld, kunnen andere </a:t>
            </a:r>
          </a:p>
          <a:p>
            <a:pPr algn="l"/>
            <a:r>
              <a:rPr lang="nl-NL" sz="1200" dirty="0"/>
              <a:t>personen bij de zaak worden betrokken.</a:t>
            </a:r>
          </a:p>
          <a:p>
            <a:endParaRPr lang="en-GB" dirty="0"/>
          </a:p>
        </p:txBody>
      </p:sp>
      <p:pic>
        <p:nvPicPr>
          <p:cNvPr id="1026" name="Picture 2" descr="Geen fotobeschrijving beschikbaar.">
            <a:extLst>
              <a:ext uri="{FF2B5EF4-FFF2-40B4-BE49-F238E27FC236}">
                <a16:creationId xmlns:a16="http://schemas.microsoft.com/office/drawing/2014/main" id="{712C8F01-6434-2324-8BD5-2BBF97D5E21B}"/>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39856" t="12840" r="24430" b="39382"/>
          <a:stretch/>
        </p:blipFill>
        <p:spPr bwMode="auto">
          <a:xfrm>
            <a:off x="7068843" y="4224836"/>
            <a:ext cx="1407729" cy="1883229"/>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2" descr="Afbeeldingsresultaat voor wino verweij">
            <a:extLst>
              <a:ext uri="{FF2B5EF4-FFF2-40B4-BE49-F238E27FC236}">
                <a16:creationId xmlns:a16="http://schemas.microsoft.com/office/drawing/2014/main" id="{FABA4E12-20FB-5365-D9C5-611581FFDF31}"/>
              </a:ext>
            </a:extLst>
          </p:cNvPr>
          <p:cNvPicPr>
            <a:picLocks noChangeAspect="1" noChangeArrowheads="1"/>
          </p:cNvPicPr>
          <p:nvPr/>
        </p:nvPicPr>
        <p:blipFill rotWithShape="1">
          <a:blip r:embed="rId3" cstate="print">
            <a:clrChange>
              <a:clrFrom>
                <a:srgbClr val="FEFEFE"/>
              </a:clrFrom>
              <a:clrTo>
                <a:srgbClr val="FEFEFE">
                  <a:alpha val="0"/>
                </a:srgbClr>
              </a:clrTo>
            </a:clrChange>
          </a:blip>
          <a:srcRect t="8013" b="7596"/>
          <a:stretch/>
        </p:blipFill>
        <p:spPr bwMode="auto">
          <a:xfrm>
            <a:off x="8735835" y="4224836"/>
            <a:ext cx="1693687" cy="1883230"/>
          </a:xfrm>
          <a:prstGeom prst="rect">
            <a:avLst/>
          </a:prstGeom>
          <a:noFill/>
        </p:spPr>
      </p:pic>
      <p:sp>
        <p:nvSpPr>
          <p:cNvPr id="16" name="Tekstvak 15">
            <a:extLst>
              <a:ext uri="{FF2B5EF4-FFF2-40B4-BE49-F238E27FC236}">
                <a16:creationId xmlns:a16="http://schemas.microsoft.com/office/drawing/2014/main" id="{7C1D52B1-9E1E-AA1C-E6AA-BEA8835947CE}"/>
              </a:ext>
            </a:extLst>
          </p:cNvPr>
          <p:cNvSpPr txBox="1"/>
          <p:nvPr/>
        </p:nvSpPr>
        <p:spPr>
          <a:xfrm>
            <a:off x="6936945" y="6125356"/>
            <a:ext cx="1798890" cy="261610"/>
          </a:xfrm>
          <a:prstGeom prst="rect">
            <a:avLst/>
          </a:prstGeom>
          <a:noFill/>
        </p:spPr>
        <p:txBody>
          <a:bodyPr wrap="none" rtlCol="0">
            <a:spAutoFit/>
          </a:bodyPr>
          <a:lstStyle/>
          <a:p>
            <a:r>
              <a:rPr lang="nl-NL" sz="1100" dirty="0" err="1"/>
              <a:t>Tieke</a:t>
            </a:r>
            <a:r>
              <a:rPr lang="nl-NL" sz="1100" dirty="0"/>
              <a:t> Reijnen van de Heuvel</a:t>
            </a:r>
            <a:endParaRPr lang="en-GB" sz="1100" dirty="0"/>
          </a:p>
        </p:txBody>
      </p:sp>
      <p:sp>
        <p:nvSpPr>
          <p:cNvPr id="17" name="Tekstvak 16">
            <a:extLst>
              <a:ext uri="{FF2B5EF4-FFF2-40B4-BE49-F238E27FC236}">
                <a16:creationId xmlns:a16="http://schemas.microsoft.com/office/drawing/2014/main" id="{68240677-8C4A-472E-2FF4-419A5DF4F938}"/>
              </a:ext>
            </a:extLst>
          </p:cNvPr>
          <p:cNvSpPr txBox="1"/>
          <p:nvPr/>
        </p:nvSpPr>
        <p:spPr>
          <a:xfrm>
            <a:off x="8760736" y="6125356"/>
            <a:ext cx="958917" cy="261610"/>
          </a:xfrm>
          <a:prstGeom prst="rect">
            <a:avLst/>
          </a:prstGeom>
          <a:noFill/>
        </p:spPr>
        <p:txBody>
          <a:bodyPr wrap="none" rtlCol="0">
            <a:spAutoFit/>
          </a:bodyPr>
          <a:lstStyle/>
          <a:p>
            <a:r>
              <a:rPr lang="nl-NL" sz="1100" dirty="0" err="1"/>
              <a:t>Wino</a:t>
            </a:r>
            <a:r>
              <a:rPr lang="nl-NL" sz="1100" dirty="0"/>
              <a:t> Verweij</a:t>
            </a:r>
            <a:endParaRPr lang="en-GB" sz="1100" dirty="0"/>
          </a:p>
        </p:txBody>
      </p:sp>
      <p:sp>
        <p:nvSpPr>
          <p:cNvPr id="2" name="Parallellogram 4">
            <a:extLst>
              <a:ext uri="{FF2B5EF4-FFF2-40B4-BE49-F238E27FC236}">
                <a16:creationId xmlns:a16="http://schemas.microsoft.com/office/drawing/2014/main" id="{21ED4F3B-D33D-1A3E-B493-6E1EFD4C08B2}"/>
              </a:ext>
            </a:extLst>
          </p:cNvPr>
          <p:cNvSpPr/>
          <p:nvPr/>
        </p:nvSpPr>
        <p:spPr>
          <a:xfrm rot="7787700">
            <a:off x="10931816" y="6210788"/>
            <a:ext cx="1492952" cy="159201"/>
          </a:xfrm>
          <a:custGeom>
            <a:avLst/>
            <a:gdLst>
              <a:gd name="connsiteX0" fmla="*/ 0 w 1231747"/>
              <a:gd name="connsiteY0" fmla="*/ 140401 h 140401"/>
              <a:gd name="connsiteX1" fmla="*/ 168900 w 1231747"/>
              <a:gd name="connsiteY1" fmla="*/ 0 h 140401"/>
              <a:gd name="connsiteX2" fmla="*/ 1231747 w 1231747"/>
              <a:gd name="connsiteY2" fmla="*/ 0 h 140401"/>
              <a:gd name="connsiteX3" fmla="*/ 1062847 w 1231747"/>
              <a:gd name="connsiteY3" fmla="*/ 140401 h 140401"/>
              <a:gd name="connsiteX4" fmla="*/ 0 w 1231747"/>
              <a:gd name="connsiteY4" fmla="*/ 140401 h 140401"/>
              <a:gd name="connsiteX0" fmla="*/ 0 w 1369339"/>
              <a:gd name="connsiteY0" fmla="*/ 143559 h 143559"/>
              <a:gd name="connsiteX1" fmla="*/ 168900 w 1369339"/>
              <a:gd name="connsiteY1" fmla="*/ 3158 h 143559"/>
              <a:gd name="connsiteX2" fmla="*/ 1369339 w 1369339"/>
              <a:gd name="connsiteY2" fmla="*/ 0 h 143559"/>
              <a:gd name="connsiteX3" fmla="*/ 1062847 w 1369339"/>
              <a:gd name="connsiteY3" fmla="*/ 143559 h 143559"/>
              <a:gd name="connsiteX4" fmla="*/ 0 w 1369339"/>
              <a:gd name="connsiteY4" fmla="*/ 143559 h 143559"/>
              <a:gd name="connsiteX0" fmla="*/ 0 w 1492952"/>
              <a:gd name="connsiteY0" fmla="*/ 143559 h 159201"/>
              <a:gd name="connsiteX1" fmla="*/ 168900 w 1492952"/>
              <a:gd name="connsiteY1" fmla="*/ 3158 h 159201"/>
              <a:gd name="connsiteX2" fmla="*/ 1369339 w 1492952"/>
              <a:gd name="connsiteY2" fmla="*/ 0 h 159201"/>
              <a:gd name="connsiteX3" fmla="*/ 1492952 w 1492952"/>
              <a:gd name="connsiteY3" fmla="*/ 159201 h 159201"/>
              <a:gd name="connsiteX4" fmla="*/ 0 w 1492952"/>
              <a:gd name="connsiteY4" fmla="*/ 143559 h 1592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92952" h="159201">
                <a:moveTo>
                  <a:pt x="0" y="143559"/>
                </a:moveTo>
                <a:lnTo>
                  <a:pt x="168900" y="3158"/>
                </a:lnTo>
                <a:lnTo>
                  <a:pt x="1369339" y="0"/>
                </a:lnTo>
                <a:lnTo>
                  <a:pt x="1492952" y="159201"/>
                </a:lnTo>
                <a:lnTo>
                  <a:pt x="0" y="143559"/>
                </a:lnTo>
                <a:close/>
              </a:path>
            </a:pathLst>
          </a:custGeom>
          <a:solidFill>
            <a:srgbClr val="C00000"/>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Parallellogram 4">
            <a:extLst>
              <a:ext uri="{FF2B5EF4-FFF2-40B4-BE49-F238E27FC236}">
                <a16:creationId xmlns:a16="http://schemas.microsoft.com/office/drawing/2014/main" id="{19FEEC1E-C8A5-B3A2-139E-868229D7C8FE}"/>
              </a:ext>
            </a:extLst>
          </p:cNvPr>
          <p:cNvSpPr/>
          <p:nvPr/>
        </p:nvSpPr>
        <p:spPr>
          <a:xfrm rot="2387700">
            <a:off x="193304" y="355346"/>
            <a:ext cx="1492952" cy="159201"/>
          </a:xfrm>
          <a:custGeom>
            <a:avLst/>
            <a:gdLst>
              <a:gd name="connsiteX0" fmla="*/ 0 w 1231747"/>
              <a:gd name="connsiteY0" fmla="*/ 140401 h 140401"/>
              <a:gd name="connsiteX1" fmla="*/ 168900 w 1231747"/>
              <a:gd name="connsiteY1" fmla="*/ 0 h 140401"/>
              <a:gd name="connsiteX2" fmla="*/ 1231747 w 1231747"/>
              <a:gd name="connsiteY2" fmla="*/ 0 h 140401"/>
              <a:gd name="connsiteX3" fmla="*/ 1062847 w 1231747"/>
              <a:gd name="connsiteY3" fmla="*/ 140401 h 140401"/>
              <a:gd name="connsiteX4" fmla="*/ 0 w 1231747"/>
              <a:gd name="connsiteY4" fmla="*/ 140401 h 140401"/>
              <a:gd name="connsiteX0" fmla="*/ 0 w 1369339"/>
              <a:gd name="connsiteY0" fmla="*/ 143559 h 143559"/>
              <a:gd name="connsiteX1" fmla="*/ 168900 w 1369339"/>
              <a:gd name="connsiteY1" fmla="*/ 3158 h 143559"/>
              <a:gd name="connsiteX2" fmla="*/ 1369339 w 1369339"/>
              <a:gd name="connsiteY2" fmla="*/ 0 h 143559"/>
              <a:gd name="connsiteX3" fmla="*/ 1062847 w 1369339"/>
              <a:gd name="connsiteY3" fmla="*/ 143559 h 143559"/>
              <a:gd name="connsiteX4" fmla="*/ 0 w 1369339"/>
              <a:gd name="connsiteY4" fmla="*/ 143559 h 143559"/>
              <a:gd name="connsiteX0" fmla="*/ 0 w 1492952"/>
              <a:gd name="connsiteY0" fmla="*/ 143559 h 159201"/>
              <a:gd name="connsiteX1" fmla="*/ 168900 w 1492952"/>
              <a:gd name="connsiteY1" fmla="*/ 3158 h 159201"/>
              <a:gd name="connsiteX2" fmla="*/ 1369339 w 1492952"/>
              <a:gd name="connsiteY2" fmla="*/ 0 h 159201"/>
              <a:gd name="connsiteX3" fmla="*/ 1492952 w 1492952"/>
              <a:gd name="connsiteY3" fmla="*/ 159201 h 159201"/>
              <a:gd name="connsiteX4" fmla="*/ 0 w 1492952"/>
              <a:gd name="connsiteY4" fmla="*/ 143559 h 1592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92952" h="159201">
                <a:moveTo>
                  <a:pt x="0" y="143559"/>
                </a:moveTo>
                <a:lnTo>
                  <a:pt x="168900" y="3158"/>
                </a:lnTo>
                <a:lnTo>
                  <a:pt x="1369339" y="0"/>
                </a:lnTo>
                <a:lnTo>
                  <a:pt x="1492952" y="159201"/>
                </a:lnTo>
                <a:lnTo>
                  <a:pt x="0" y="143559"/>
                </a:lnTo>
                <a:close/>
              </a:path>
            </a:pathLst>
          </a:custGeom>
          <a:solidFill>
            <a:srgbClr val="C00000"/>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kstvak 4">
            <a:extLst>
              <a:ext uri="{FF2B5EF4-FFF2-40B4-BE49-F238E27FC236}">
                <a16:creationId xmlns:a16="http://schemas.microsoft.com/office/drawing/2014/main" id="{4E450612-966B-6A97-A11C-22EAE9A3CE3C}"/>
              </a:ext>
            </a:extLst>
          </p:cNvPr>
          <p:cNvSpPr txBox="1"/>
          <p:nvPr/>
        </p:nvSpPr>
        <p:spPr>
          <a:xfrm>
            <a:off x="495028" y="139183"/>
            <a:ext cx="3097323" cy="461665"/>
          </a:xfrm>
          <a:prstGeom prst="rect">
            <a:avLst/>
          </a:prstGeom>
          <a:noFill/>
        </p:spPr>
        <p:txBody>
          <a:bodyPr wrap="none" rtlCol="0">
            <a:spAutoFit/>
          </a:bodyPr>
          <a:lstStyle/>
          <a:p>
            <a:r>
              <a:rPr lang="nl-NL" sz="2400" dirty="0">
                <a:solidFill>
                  <a:schemeClr val="bg1"/>
                </a:solidFill>
                <a:latin typeface="Impact" panose="020B0806030902050204" pitchFamily="34" charset="0"/>
              </a:rPr>
              <a:t>VERTRO</a:t>
            </a:r>
            <a:r>
              <a:rPr lang="nl-NL" sz="2400" dirty="0">
                <a:latin typeface="Impact" panose="020B0806030902050204" pitchFamily="34" charset="0"/>
              </a:rPr>
              <a:t>UWENSPERSOON</a:t>
            </a:r>
            <a:endParaRPr lang="en-GB" sz="2400" dirty="0">
              <a:latin typeface="Impact" panose="020B0806030902050204" pitchFamily="34" charset="0"/>
            </a:endParaRPr>
          </a:p>
        </p:txBody>
      </p:sp>
    </p:spTree>
    <p:extLst>
      <p:ext uri="{BB962C8B-B14F-4D97-AF65-F5344CB8AC3E}">
        <p14:creationId xmlns:p14="http://schemas.microsoft.com/office/powerpoint/2010/main" val="180259274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Rechthoek 25">
            <a:extLst>
              <a:ext uri="{FF2B5EF4-FFF2-40B4-BE49-F238E27FC236}">
                <a16:creationId xmlns:a16="http://schemas.microsoft.com/office/drawing/2014/main" id="{75A1F8E1-71F2-2D68-429F-D5CD7100E6F3}"/>
              </a:ext>
            </a:extLst>
          </p:cNvPr>
          <p:cNvSpPr/>
          <p:nvPr/>
        </p:nvSpPr>
        <p:spPr>
          <a:xfrm>
            <a:off x="10683523" y="0"/>
            <a:ext cx="1497526" cy="6858000"/>
          </a:xfrm>
          <a:prstGeom prst="rect">
            <a:avLst/>
          </a:prstGeom>
          <a:solidFill>
            <a:schemeClr val="tx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8" name="Afbeelding 27">
            <a:extLst>
              <a:ext uri="{FF2B5EF4-FFF2-40B4-BE49-F238E27FC236}">
                <a16:creationId xmlns:a16="http://schemas.microsoft.com/office/drawing/2014/main" id="{FBB79D35-680C-0F46-CD56-99DD0576CF1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974649" y="1334965"/>
            <a:ext cx="879532" cy="861635"/>
          </a:xfrm>
          <a:prstGeom prst="rect">
            <a:avLst/>
          </a:prstGeom>
        </p:spPr>
      </p:pic>
      <p:sp>
        <p:nvSpPr>
          <p:cNvPr id="29" name="Tekstvak 28">
            <a:extLst>
              <a:ext uri="{FF2B5EF4-FFF2-40B4-BE49-F238E27FC236}">
                <a16:creationId xmlns:a16="http://schemas.microsoft.com/office/drawing/2014/main" id="{40E766B1-86D2-2FFE-63AF-B8BBB34FBA81}"/>
              </a:ext>
            </a:extLst>
          </p:cNvPr>
          <p:cNvSpPr txBox="1"/>
          <p:nvPr/>
        </p:nvSpPr>
        <p:spPr>
          <a:xfrm>
            <a:off x="7452356" y="53457"/>
            <a:ext cx="2277675" cy="338554"/>
          </a:xfrm>
          <a:prstGeom prst="rect">
            <a:avLst/>
          </a:prstGeom>
          <a:noFill/>
        </p:spPr>
        <p:txBody>
          <a:bodyPr wrap="none" rtlCol="0">
            <a:spAutoFit/>
          </a:bodyPr>
          <a:lstStyle/>
          <a:p>
            <a:r>
              <a:rPr lang="nl-NL" sz="1600" b="1" dirty="0"/>
              <a:t>VEELBELOVEND SEIZOEN</a:t>
            </a:r>
            <a:endParaRPr lang="en-GB" sz="1600" b="1" dirty="0"/>
          </a:p>
        </p:txBody>
      </p:sp>
      <p:sp>
        <p:nvSpPr>
          <p:cNvPr id="30" name="Tekstvak 29">
            <a:extLst>
              <a:ext uri="{FF2B5EF4-FFF2-40B4-BE49-F238E27FC236}">
                <a16:creationId xmlns:a16="http://schemas.microsoft.com/office/drawing/2014/main" id="{996951BC-C355-DB20-AD52-9AF475899671}"/>
              </a:ext>
            </a:extLst>
          </p:cNvPr>
          <p:cNvSpPr txBox="1"/>
          <p:nvPr/>
        </p:nvSpPr>
        <p:spPr>
          <a:xfrm>
            <a:off x="6703860" y="437576"/>
            <a:ext cx="3934435" cy="6186309"/>
          </a:xfrm>
          <a:prstGeom prst="rect">
            <a:avLst/>
          </a:prstGeom>
          <a:noFill/>
        </p:spPr>
        <p:txBody>
          <a:bodyPr wrap="square" rtlCol="0">
            <a:spAutoFit/>
          </a:bodyPr>
          <a:lstStyle/>
          <a:p>
            <a:r>
              <a:rPr lang="nl-NL" sz="1200" dirty="0"/>
              <a:t>Het nieuwe voetbalseizoen staat voor de deur, en we kijken er allemaal naar uit om weer volop te genieten van de sport die ons samenbrengt. Het belooft een seizoen vol actie, teamwork en onvergetelijke momenten te worden. Maar naast het plezier op het veld, is er iets anders dat minstens zo belangrijk is voor het succes van onze club: de inzet van vrijwilligers.</a:t>
            </a:r>
          </a:p>
          <a:p>
            <a:endParaRPr lang="nl-NL" sz="1200" dirty="0"/>
          </a:p>
          <a:p>
            <a:r>
              <a:rPr lang="nl-NL" sz="1200" dirty="0"/>
              <a:t>Onze vereniging draait al jaren op de inzet van betrokken leden en ouders. Zonder jullie hulp kunnen we niet functioneren zoals we willen. Of het nu gaat om het fluiten van wedstrijden, het verzorgen van de kantine, het organiseren van evenementen of het begeleiden van de jeugdteams – iedere hand is welkom en hard nodig.</a:t>
            </a:r>
          </a:p>
          <a:p>
            <a:endParaRPr lang="nl-NL" sz="1200" dirty="0"/>
          </a:p>
          <a:p>
            <a:r>
              <a:rPr lang="nl-NL" sz="1200" dirty="0"/>
              <a:t>Dit seizoen willen we een extra oproep doen aan iedereen om een steentje bij te dragen. Vrijwilligerswerk binnen de club is niet alleen noodzakelijk, maar ook een prachtige manier om nieuwe mensen te ontmoeten, de club van binnenuit te ervaren en samen te bouwen aan een sterke, hechte gemeenschap. Bovendien laat het onze jeugdleden zien hoe belangrijk het is om je in te zetten voor een gemeenschappelijk doel.</a:t>
            </a:r>
          </a:p>
          <a:p>
            <a:endParaRPr lang="nl-NL" sz="1200" dirty="0"/>
          </a:p>
          <a:p>
            <a:r>
              <a:rPr lang="nl-NL" sz="1200" dirty="0"/>
              <a:t>Laten we er samen voor zorgen dat dit seizoen niet alleen sportief, maar ook organisatorisch een groot succes wordt. We hopen dat iedereen bereid is om een paar uurtjes van zijn of haar tijd te investeren. Samen houden we onze vereniging levend en bloeiend. Alvast bedankt voor jullie inzet, en laten we er een fantastisch seizoen van maken!</a:t>
            </a:r>
          </a:p>
          <a:p>
            <a:endParaRPr lang="nl-NL" sz="1200" dirty="0"/>
          </a:p>
          <a:p>
            <a:r>
              <a:rPr lang="nl-NL" sz="1200" dirty="0"/>
              <a:t>Kees van Eck, </a:t>
            </a:r>
          </a:p>
          <a:p>
            <a:r>
              <a:rPr lang="nl-NL" sz="1200" dirty="0"/>
              <a:t>voorzitter vv </a:t>
            </a:r>
            <a:r>
              <a:rPr lang="nl-NL" sz="1200" dirty="0" err="1"/>
              <a:t>Wadenoyen</a:t>
            </a:r>
            <a:r>
              <a:rPr lang="nl-NL" sz="1200" dirty="0"/>
              <a:t>.</a:t>
            </a:r>
          </a:p>
        </p:txBody>
      </p:sp>
      <p:sp>
        <p:nvSpPr>
          <p:cNvPr id="7" name="Tekstvak 6">
            <a:extLst>
              <a:ext uri="{FF2B5EF4-FFF2-40B4-BE49-F238E27FC236}">
                <a16:creationId xmlns:a16="http://schemas.microsoft.com/office/drawing/2014/main" id="{004FE9BE-75A2-0DB0-9212-4D3761485BB3}"/>
              </a:ext>
            </a:extLst>
          </p:cNvPr>
          <p:cNvSpPr txBox="1"/>
          <p:nvPr/>
        </p:nvSpPr>
        <p:spPr>
          <a:xfrm>
            <a:off x="11899409" y="6562254"/>
            <a:ext cx="252311" cy="276999"/>
          </a:xfrm>
          <a:prstGeom prst="rect">
            <a:avLst/>
          </a:prstGeom>
          <a:noFill/>
        </p:spPr>
        <p:txBody>
          <a:bodyPr wrap="square" rtlCol="0">
            <a:spAutoFit/>
          </a:bodyPr>
          <a:lstStyle/>
          <a:p>
            <a:r>
              <a:rPr lang="nl-NL" sz="1200" dirty="0">
                <a:solidFill>
                  <a:schemeClr val="bg1"/>
                </a:solidFill>
                <a:latin typeface="Impact" panose="020B0806030902050204" pitchFamily="34" charset="0"/>
              </a:rPr>
              <a:t>5</a:t>
            </a:r>
            <a:endParaRPr lang="en-GB" sz="1200" dirty="0">
              <a:solidFill>
                <a:schemeClr val="bg1"/>
              </a:solidFill>
              <a:latin typeface="Impact" panose="020B0806030902050204" pitchFamily="34" charset="0"/>
            </a:endParaRPr>
          </a:p>
        </p:txBody>
      </p:sp>
      <p:pic>
        <p:nvPicPr>
          <p:cNvPr id="9" name="Afbeelding 8">
            <a:extLst>
              <a:ext uri="{FF2B5EF4-FFF2-40B4-BE49-F238E27FC236}">
                <a16:creationId xmlns:a16="http://schemas.microsoft.com/office/drawing/2014/main" id="{290ABC12-B56F-D211-EFAD-E05682230A15}"/>
              </a:ext>
            </a:extLst>
          </p:cNvPr>
          <p:cNvPicPr>
            <a:picLocks noChangeAspect="1"/>
          </p:cNvPicPr>
          <p:nvPr/>
        </p:nvPicPr>
        <p:blipFill>
          <a:blip r:embed="rId3">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10759821" y="139414"/>
            <a:ext cx="1378292" cy="613267"/>
          </a:xfrm>
          <a:prstGeom prst="rect">
            <a:avLst/>
          </a:prstGeom>
        </p:spPr>
      </p:pic>
      <p:sp>
        <p:nvSpPr>
          <p:cNvPr id="10" name="Rechthoek 9">
            <a:extLst>
              <a:ext uri="{FF2B5EF4-FFF2-40B4-BE49-F238E27FC236}">
                <a16:creationId xmlns:a16="http://schemas.microsoft.com/office/drawing/2014/main" id="{EDF7A668-5292-7EA7-3FA0-2412A621B0E7}"/>
              </a:ext>
            </a:extLst>
          </p:cNvPr>
          <p:cNvSpPr/>
          <p:nvPr/>
        </p:nvSpPr>
        <p:spPr>
          <a:xfrm>
            <a:off x="555176" y="75229"/>
            <a:ext cx="2286000" cy="3288457"/>
          </a:xfrm>
          <a:prstGeom prst="rect">
            <a:avLst/>
          </a:prstGeom>
          <a:noFill/>
          <a:ln w="127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hthoek 10">
            <a:extLst>
              <a:ext uri="{FF2B5EF4-FFF2-40B4-BE49-F238E27FC236}">
                <a16:creationId xmlns:a16="http://schemas.microsoft.com/office/drawing/2014/main" id="{617376DD-0189-EEC1-8D05-852BBEA78E6A}"/>
              </a:ext>
            </a:extLst>
          </p:cNvPr>
          <p:cNvSpPr/>
          <p:nvPr/>
        </p:nvSpPr>
        <p:spPr>
          <a:xfrm>
            <a:off x="3145976" y="75229"/>
            <a:ext cx="2286000" cy="3288457"/>
          </a:xfrm>
          <a:prstGeom prst="rect">
            <a:avLst/>
          </a:prstGeom>
          <a:noFill/>
          <a:ln w="127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echthoek 11">
            <a:extLst>
              <a:ext uri="{FF2B5EF4-FFF2-40B4-BE49-F238E27FC236}">
                <a16:creationId xmlns:a16="http://schemas.microsoft.com/office/drawing/2014/main" id="{5954329C-A428-9298-008F-3A8D855D4DCD}"/>
              </a:ext>
            </a:extLst>
          </p:cNvPr>
          <p:cNvSpPr/>
          <p:nvPr/>
        </p:nvSpPr>
        <p:spPr>
          <a:xfrm>
            <a:off x="555176" y="3494314"/>
            <a:ext cx="2286000" cy="3288457"/>
          </a:xfrm>
          <a:prstGeom prst="rect">
            <a:avLst/>
          </a:prstGeom>
          <a:noFill/>
          <a:ln w="127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Rechthoek 12">
            <a:extLst>
              <a:ext uri="{FF2B5EF4-FFF2-40B4-BE49-F238E27FC236}">
                <a16:creationId xmlns:a16="http://schemas.microsoft.com/office/drawing/2014/main" id="{B86F726A-F48D-80AE-75B0-8DB05CE57AA8}"/>
              </a:ext>
            </a:extLst>
          </p:cNvPr>
          <p:cNvSpPr/>
          <p:nvPr/>
        </p:nvSpPr>
        <p:spPr>
          <a:xfrm>
            <a:off x="3145976" y="3494314"/>
            <a:ext cx="2286000" cy="3288457"/>
          </a:xfrm>
          <a:prstGeom prst="rect">
            <a:avLst/>
          </a:prstGeom>
          <a:noFill/>
          <a:ln w="127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26" name="Picture 2" descr="Jonas Electro - Home">
            <a:extLst>
              <a:ext uri="{FF2B5EF4-FFF2-40B4-BE49-F238E27FC236}">
                <a16:creationId xmlns:a16="http://schemas.microsoft.com/office/drawing/2014/main" id="{21F76587-7B0D-4A1D-55B0-23168C053E9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1183" y="222734"/>
            <a:ext cx="1953986" cy="691711"/>
          </a:xfrm>
          <a:prstGeom prst="rect">
            <a:avLst/>
          </a:prstGeom>
          <a:noFill/>
          <a:extLst>
            <a:ext uri="{909E8E84-426E-40DD-AFC4-6F175D3DCCD1}">
              <a14:hiddenFill xmlns:a14="http://schemas.microsoft.com/office/drawing/2010/main">
                <a:solidFill>
                  <a:srgbClr val="FFFFFF"/>
                </a:solidFill>
              </a14:hiddenFill>
            </a:ext>
          </a:extLst>
        </p:spPr>
      </p:pic>
      <p:pic>
        <p:nvPicPr>
          <p:cNvPr id="35" name="Afbeelding 34">
            <a:extLst>
              <a:ext uri="{FF2B5EF4-FFF2-40B4-BE49-F238E27FC236}">
                <a16:creationId xmlns:a16="http://schemas.microsoft.com/office/drawing/2014/main" id="{D6D2C6A1-7F2F-B726-98E2-F2B28701399C}"/>
              </a:ext>
            </a:extLst>
          </p:cNvPr>
          <p:cNvPicPr>
            <a:picLocks noChangeAspect="1"/>
          </p:cNvPicPr>
          <p:nvPr/>
        </p:nvPicPr>
        <p:blipFill rotWithShape="1">
          <a:blip r:embed="rId5"/>
          <a:srcRect t="13809" b="13781"/>
          <a:stretch/>
        </p:blipFill>
        <p:spPr>
          <a:xfrm rot="16200000">
            <a:off x="2712197" y="654793"/>
            <a:ext cx="3148072" cy="2117314"/>
          </a:xfrm>
          <a:prstGeom prst="rect">
            <a:avLst/>
          </a:prstGeom>
        </p:spPr>
      </p:pic>
      <p:pic>
        <p:nvPicPr>
          <p:cNvPr id="1032" name="Picture 8" descr="Brasserie Fifty5 - Uit in Tiel">
            <a:extLst>
              <a:ext uri="{FF2B5EF4-FFF2-40B4-BE49-F238E27FC236}">
                <a16:creationId xmlns:a16="http://schemas.microsoft.com/office/drawing/2014/main" id="{BED553CA-4EFC-75F9-CC1F-230C7E8EA7EA}"/>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227832" y="222734"/>
            <a:ext cx="797541" cy="797541"/>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Sponsoren – Truck- en Tractorpulling IJzendoorn">
            <a:extLst>
              <a:ext uri="{FF2B5EF4-FFF2-40B4-BE49-F238E27FC236}">
                <a16:creationId xmlns:a16="http://schemas.microsoft.com/office/drawing/2014/main" id="{1CA2CCA7-611A-507E-EAD2-758129A3B63D}"/>
              </a:ext>
            </a:extLst>
          </p:cNvPr>
          <p:cNvPicPr preferRelativeResize="0">
            <a:picLocks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15936" y="3585884"/>
            <a:ext cx="2149947" cy="3132000"/>
          </a:xfrm>
          <a:prstGeom prst="rect">
            <a:avLst/>
          </a:prstGeom>
          <a:noFill/>
          <a:extLst>
            <a:ext uri="{909E8E84-426E-40DD-AFC4-6F175D3DCCD1}">
              <a14:hiddenFill xmlns:a14="http://schemas.microsoft.com/office/drawing/2010/main">
                <a:solidFill>
                  <a:srgbClr val="FFFFFF"/>
                </a:solidFill>
              </a14:hiddenFill>
            </a:ext>
          </a:extLst>
        </p:spPr>
      </p:pic>
      <p:pic>
        <p:nvPicPr>
          <p:cNvPr id="1036" name="Picture 12" descr="Trackpointer GPS For Control | Wadenoijen">
            <a:extLst>
              <a:ext uri="{FF2B5EF4-FFF2-40B4-BE49-F238E27FC236}">
                <a16:creationId xmlns:a16="http://schemas.microsoft.com/office/drawing/2014/main" id="{E36EEA51-3DD2-2ABD-C8F2-57C6D1258C33}"/>
              </a:ext>
            </a:extLst>
          </p:cNvPr>
          <p:cNvPicPr preferRelativeResize="0">
            <a:picLocks noChangeArrowheads="1"/>
          </p:cNvPicPr>
          <p:nvPr/>
        </p:nvPicPr>
        <p:blipFill rotWithShape="1">
          <a:blip r:embed="rId8">
            <a:extLst>
              <a:ext uri="{28A0092B-C50C-407E-A947-70E740481C1C}">
                <a14:useLocalDpi xmlns:a14="http://schemas.microsoft.com/office/drawing/2010/main" val="0"/>
              </a:ext>
            </a:extLst>
          </a:blip>
          <a:srcRect l="37132" r="22694" b="42141"/>
          <a:stretch/>
        </p:blipFill>
        <p:spPr bwMode="auto">
          <a:xfrm>
            <a:off x="3227576" y="3585884"/>
            <a:ext cx="2124000" cy="3132000"/>
          </a:xfrm>
          <a:prstGeom prst="rect">
            <a:avLst/>
          </a:prstGeom>
          <a:noFill/>
          <a:extLst>
            <a:ext uri="{909E8E84-426E-40DD-AFC4-6F175D3DCCD1}">
              <a14:hiddenFill xmlns:a14="http://schemas.microsoft.com/office/drawing/2010/main">
                <a:solidFill>
                  <a:srgbClr val="FFFFFF"/>
                </a:solidFill>
              </a14:hiddenFill>
            </a:ext>
          </a:extLst>
        </p:spPr>
      </p:pic>
      <p:pic>
        <p:nvPicPr>
          <p:cNvPr id="36" name="Picture 2" descr="C:\Users\User\Downloads\TrackPointer_logo.png">
            <a:extLst>
              <a:ext uri="{FF2B5EF4-FFF2-40B4-BE49-F238E27FC236}">
                <a16:creationId xmlns:a16="http://schemas.microsoft.com/office/drawing/2014/main" id="{ACE818B3-5750-324C-1F5F-C06F22BDEC76}"/>
              </a:ext>
            </a:extLst>
          </p:cNvPr>
          <p:cNvPicPr>
            <a:picLocks noChangeAspect="1" noChangeArrowheads="1"/>
          </p:cNvPicPr>
          <p:nvPr/>
        </p:nvPicPr>
        <p:blipFill>
          <a:blip r:embed="rId9" cstate="print">
            <a:extLst>
              <a:ext uri="{BEBA8EAE-BF5A-486C-A8C5-ECC9F3942E4B}">
                <a14:imgProps xmlns:a14="http://schemas.microsoft.com/office/drawing/2010/main">
                  <a14:imgLayer r:embed="rId10">
                    <a14:imgEffect>
                      <a14:colorTemperature colorTemp="11200"/>
                    </a14:imgEffect>
                    <a14:imgEffect>
                      <a14:brightnessContrast bright="40000" contrast="-40000"/>
                    </a14:imgEffect>
                  </a14:imgLayer>
                </a14:imgProps>
              </a:ext>
            </a:extLst>
          </a:blip>
          <a:stretch>
            <a:fillRect/>
          </a:stretch>
        </p:blipFill>
        <p:spPr bwMode="auto">
          <a:xfrm>
            <a:off x="3266323" y="3494314"/>
            <a:ext cx="969806" cy="969806"/>
          </a:xfrm>
          <a:prstGeom prst="rect">
            <a:avLst/>
          </a:prstGeom>
          <a:noFill/>
          <a:ln>
            <a:noFill/>
          </a:ln>
        </p:spPr>
      </p:pic>
      <p:sp>
        <p:nvSpPr>
          <p:cNvPr id="39" name="Tekstvak 38">
            <a:extLst>
              <a:ext uri="{FF2B5EF4-FFF2-40B4-BE49-F238E27FC236}">
                <a16:creationId xmlns:a16="http://schemas.microsoft.com/office/drawing/2014/main" id="{0B207932-A4D5-B2CB-7B85-F901AC30FE28}"/>
              </a:ext>
            </a:extLst>
          </p:cNvPr>
          <p:cNvSpPr txBox="1"/>
          <p:nvPr/>
        </p:nvSpPr>
        <p:spPr>
          <a:xfrm>
            <a:off x="3203821" y="5229748"/>
            <a:ext cx="1723870" cy="830997"/>
          </a:xfrm>
          <a:prstGeom prst="rect">
            <a:avLst/>
          </a:prstGeom>
          <a:noFill/>
        </p:spPr>
        <p:txBody>
          <a:bodyPr wrap="none" rtlCol="0">
            <a:spAutoFit/>
          </a:bodyPr>
          <a:lstStyle/>
          <a:p>
            <a:r>
              <a:rPr lang="nl-NL" sz="2400" dirty="0">
                <a:solidFill>
                  <a:schemeClr val="bg1"/>
                </a:solidFill>
                <a:latin typeface="Impact" panose="020B0806030902050204" pitchFamily="34" charset="0"/>
              </a:rPr>
              <a:t>ALTIJD OP DE </a:t>
            </a:r>
          </a:p>
          <a:p>
            <a:r>
              <a:rPr lang="nl-NL" sz="2400" dirty="0">
                <a:solidFill>
                  <a:schemeClr val="bg1"/>
                </a:solidFill>
                <a:latin typeface="Impact" panose="020B0806030902050204" pitchFamily="34" charset="0"/>
              </a:rPr>
              <a:t>HOOGTE</a:t>
            </a:r>
            <a:endParaRPr lang="en-GB" sz="2400" dirty="0">
              <a:solidFill>
                <a:schemeClr val="bg1"/>
              </a:solidFill>
              <a:latin typeface="Impact" panose="020B0806030902050204" pitchFamily="34" charset="0"/>
            </a:endParaRPr>
          </a:p>
        </p:txBody>
      </p:sp>
      <p:sp>
        <p:nvSpPr>
          <p:cNvPr id="40" name="Tekstvak 39">
            <a:extLst>
              <a:ext uri="{FF2B5EF4-FFF2-40B4-BE49-F238E27FC236}">
                <a16:creationId xmlns:a16="http://schemas.microsoft.com/office/drawing/2014/main" id="{66879382-0F44-D81B-2876-EC4C2A833D5B}"/>
              </a:ext>
            </a:extLst>
          </p:cNvPr>
          <p:cNvSpPr txBox="1"/>
          <p:nvPr/>
        </p:nvSpPr>
        <p:spPr>
          <a:xfrm>
            <a:off x="3210773" y="5969794"/>
            <a:ext cx="1953805" cy="461665"/>
          </a:xfrm>
          <a:prstGeom prst="rect">
            <a:avLst/>
          </a:prstGeom>
          <a:noFill/>
        </p:spPr>
        <p:txBody>
          <a:bodyPr wrap="none" rtlCol="0">
            <a:spAutoFit/>
          </a:bodyPr>
          <a:lstStyle/>
          <a:p>
            <a:r>
              <a:rPr lang="nl-NL" sz="1200" dirty="0">
                <a:solidFill>
                  <a:schemeClr val="bg1"/>
                </a:solidFill>
              </a:rPr>
              <a:t>24/7 weten waar je voertuig</a:t>
            </a:r>
          </a:p>
          <a:p>
            <a:r>
              <a:rPr lang="nl-NL" sz="1200" dirty="0">
                <a:solidFill>
                  <a:schemeClr val="bg1"/>
                </a:solidFill>
              </a:rPr>
              <a:t>en en objecten zijn</a:t>
            </a:r>
            <a:endParaRPr lang="en-GB" sz="1200" dirty="0">
              <a:solidFill>
                <a:schemeClr val="bg1"/>
              </a:solidFill>
            </a:endParaRPr>
          </a:p>
        </p:txBody>
      </p:sp>
      <p:pic>
        <p:nvPicPr>
          <p:cNvPr id="2" name="Afbeelding 1">
            <a:extLst>
              <a:ext uri="{FF2B5EF4-FFF2-40B4-BE49-F238E27FC236}">
                <a16:creationId xmlns:a16="http://schemas.microsoft.com/office/drawing/2014/main" id="{A78741E2-F3B1-81D4-E7AF-203D82995D0A}"/>
              </a:ext>
            </a:extLst>
          </p:cNvPr>
          <p:cNvPicPr>
            <a:picLocks noChangeAspect="1"/>
          </p:cNvPicPr>
          <p:nvPr/>
        </p:nvPicPr>
        <p:blipFill>
          <a:blip r:embed="rId11"/>
          <a:stretch>
            <a:fillRect/>
          </a:stretch>
        </p:blipFill>
        <p:spPr>
          <a:xfrm>
            <a:off x="6107984" y="0"/>
            <a:ext cx="498542" cy="6858000"/>
          </a:xfrm>
          <a:prstGeom prst="rect">
            <a:avLst/>
          </a:prstGeom>
        </p:spPr>
      </p:pic>
      <p:sp>
        <p:nvSpPr>
          <p:cNvPr id="3" name="Tekstvak 2">
            <a:extLst>
              <a:ext uri="{FF2B5EF4-FFF2-40B4-BE49-F238E27FC236}">
                <a16:creationId xmlns:a16="http://schemas.microsoft.com/office/drawing/2014/main" id="{7B40380E-00D2-61F4-7BA9-5D5A98478C77}"/>
              </a:ext>
            </a:extLst>
          </p:cNvPr>
          <p:cNvSpPr txBox="1"/>
          <p:nvPr/>
        </p:nvSpPr>
        <p:spPr>
          <a:xfrm rot="16200000">
            <a:off x="-92522" y="6206181"/>
            <a:ext cx="740908" cy="492443"/>
          </a:xfrm>
          <a:prstGeom prst="rect">
            <a:avLst/>
          </a:prstGeom>
          <a:noFill/>
        </p:spPr>
        <p:txBody>
          <a:bodyPr wrap="none" rtlCol="0">
            <a:spAutoFit/>
          </a:bodyPr>
          <a:lstStyle/>
          <a:p>
            <a:r>
              <a:rPr lang="en-US" sz="1400" b="1" dirty="0">
                <a:latin typeface="Agency FB" pitchFamily="34" charset="0"/>
              </a:rPr>
              <a:t>OFFICIAL</a:t>
            </a:r>
            <a:r>
              <a:rPr lang="en-US" sz="1100" b="1" dirty="0">
                <a:latin typeface="Agency FB" pitchFamily="34" charset="0"/>
              </a:rPr>
              <a:t> </a:t>
            </a:r>
          </a:p>
          <a:p>
            <a:r>
              <a:rPr lang="en-US" sz="1100" b="1" dirty="0">
                <a:latin typeface="Agency FB" pitchFamily="34" charset="0"/>
              </a:rPr>
              <a:t>PARTNERS</a:t>
            </a:r>
            <a:endParaRPr lang="nl-NL" sz="1100" b="1" dirty="0">
              <a:latin typeface="Agency FB" pitchFamily="34" charset="0"/>
            </a:endParaRPr>
          </a:p>
        </p:txBody>
      </p:sp>
      <p:cxnSp>
        <p:nvCxnSpPr>
          <p:cNvPr id="4" name="Rechte verbindingslijn 3">
            <a:extLst>
              <a:ext uri="{FF2B5EF4-FFF2-40B4-BE49-F238E27FC236}">
                <a16:creationId xmlns:a16="http://schemas.microsoft.com/office/drawing/2014/main" id="{B0907235-B01A-37A6-0896-75BC057504BB}"/>
              </a:ext>
            </a:extLst>
          </p:cNvPr>
          <p:cNvCxnSpPr>
            <a:cxnSpLocks/>
          </p:cNvCxnSpPr>
          <p:nvPr/>
        </p:nvCxnSpPr>
        <p:spPr>
          <a:xfrm rot="5400000" flipV="1">
            <a:off x="278076" y="5666511"/>
            <a:ext cx="0" cy="326764"/>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pic>
        <p:nvPicPr>
          <p:cNvPr id="5" name="Afbeelding 4" descr="Logo_Wadenoyen_witterand.png">
            <a:extLst>
              <a:ext uri="{FF2B5EF4-FFF2-40B4-BE49-F238E27FC236}">
                <a16:creationId xmlns:a16="http://schemas.microsoft.com/office/drawing/2014/main" id="{4FDB73F7-1FA1-042A-F58F-D730ED3D2999}"/>
              </a:ext>
            </a:extLst>
          </p:cNvPr>
          <p:cNvPicPr>
            <a:picLocks noChangeAspect="1"/>
          </p:cNvPicPr>
          <p:nvPr/>
        </p:nvPicPr>
        <p:blipFill>
          <a:blip r:embed="rId12" cstate="print"/>
          <a:stretch>
            <a:fillRect/>
          </a:stretch>
        </p:blipFill>
        <p:spPr>
          <a:xfrm rot="16200000">
            <a:off x="128001" y="5859536"/>
            <a:ext cx="278807" cy="348106"/>
          </a:xfrm>
          <a:prstGeom prst="rect">
            <a:avLst/>
          </a:prstGeom>
        </p:spPr>
      </p:pic>
      <p:sp>
        <p:nvSpPr>
          <p:cNvPr id="6" name="Tekstvak 5">
            <a:extLst>
              <a:ext uri="{FF2B5EF4-FFF2-40B4-BE49-F238E27FC236}">
                <a16:creationId xmlns:a16="http://schemas.microsoft.com/office/drawing/2014/main" id="{48FDE64A-AD11-1C77-798E-BED4CA310E36}"/>
              </a:ext>
            </a:extLst>
          </p:cNvPr>
          <p:cNvSpPr txBox="1"/>
          <p:nvPr/>
        </p:nvSpPr>
        <p:spPr>
          <a:xfrm>
            <a:off x="701906" y="2160008"/>
            <a:ext cx="1904367" cy="1200329"/>
          </a:xfrm>
          <a:prstGeom prst="rect">
            <a:avLst/>
          </a:prstGeom>
          <a:noFill/>
        </p:spPr>
        <p:txBody>
          <a:bodyPr wrap="none" rtlCol="0">
            <a:spAutoFit/>
          </a:bodyPr>
          <a:lstStyle/>
          <a:p>
            <a:pPr algn="ctr"/>
            <a:r>
              <a:rPr lang="en-GB" sz="1200" b="1" dirty="0" err="1"/>
              <a:t>Contactpersoon</a:t>
            </a:r>
            <a:r>
              <a:rPr lang="en-GB" sz="1200" b="1" dirty="0"/>
              <a:t>: Roy Jonas</a:t>
            </a:r>
          </a:p>
          <a:p>
            <a:pPr algn="ctr"/>
            <a:r>
              <a:rPr lang="en-GB" sz="1200" b="1" dirty="0" err="1"/>
              <a:t>Newtonstraat</a:t>
            </a:r>
            <a:r>
              <a:rPr lang="en-GB" sz="1200" b="1" dirty="0"/>
              <a:t> 19</a:t>
            </a:r>
            <a:br>
              <a:rPr lang="en-GB" sz="1200" b="1" dirty="0"/>
            </a:br>
            <a:r>
              <a:rPr lang="en-GB" sz="1200" b="1" dirty="0"/>
              <a:t>4004 KE </a:t>
            </a:r>
            <a:r>
              <a:rPr lang="en-GB" sz="1200" b="1" dirty="0" err="1"/>
              <a:t>Tiel</a:t>
            </a:r>
            <a:br>
              <a:rPr lang="en-GB" sz="1200" b="1" dirty="0"/>
            </a:br>
            <a:endParaRPr lang="en-GB" sz="1200" b="1" dirty="0"/>
          </a:p>
          <a:p>
            <a:pPr algn="ctr"/>
            <a:r>
              <a:rPr lang="en-GB" sz="1200" b="1" dirty="0"/>
              <a:t>06-8399 0746</a:t>
            </a:r>
          </a:p>
          <a:p>
            <a:pPr algn="ctr"/>
            <a:r>
              <a:rPr lang="en-GB" sz="1200" b="1" dirty="0"/>
              <a:t>info@jonaselektro.nl</a:t>
            </a:r>
          </a:p>
        </p:txBody>
      </p:sp>
      <p:sp>
        <p:nvSpPr>
          <p:cNvPr id="8" name="Tekstvak 7">
            <a:extLst>
              <a:ext uri="{FF2B5EF4-FFF2-40B4-BE49-F238E27FC236}">
                <a16:creationId xmlns:a16="http://schemas.microsoft.com/office/drawing/2014/main" id="{228AC02F-AEC6-3F5D-162C-965DFA4870D6}"/>
              </a:ext>
            </a:extLst>
          </p:cNvPr>
          <p:cNvSpPr txBox="1"/>
          <p:nvPr/>
        </p:nvSpPr>
        <p:spPr>
          <a:xfrm>
            <a:off x="734550" y="1827691"/>
            <a:ext cx="1892313" cy="307777"/>
          </a:xfrm>
          <a:prstGeom prst="rect">
            <a:avLst/>
          </a:prstGeom>
          <a:noFill/>
        </p:spPr>
        <p:txBody>
          <a:bodyPr wrap="none" rtlCol="0">
            <a:spAutoFit/>
          </a:bodyPr>
          <a:lstStyle/>
          <a:p>
            <a:pPr algn="l"/>
            <a:r>
              <a:rPr lang="nl-NL" sz="1400" b="1" i="0" dirty="0">
                <a:solidFill>
                  <a:srgbClr val="3B508A"/>
                </a:solidFill>
                <a:effectLst/>
                <a:latin typeface="sanfrancisco_compactdisplay_medium"/>
              </a:rPr>
              <a:t>SPECIALIST IN ELEKTRA</a:t>
            </a:r>
          </a:p>
        </p:txBody>
      </p:sp>
      <p:pic>
        <p:nvPicPr>
          <p:cNvPr id="15" name="Afbeelding 14">
            <a:extLst>
              <a:ext uri="{FF2B5EF4-FFF2-40B4-BE49-F238E27FC236}">
                <a16:creationId xmlns:a16="http://schemas.microsoft.com/office/drawing/2014/main" id="{E1FC129D-51B3-4A45-5F60-66C77BEAB12B}"/>
              </a:ext>
            </a:extLst>
          </p:cNvPr>
          <p:cNvPicPr>
            <a:picLocks noChangeAspect="1"/>
          </p:cNvPicPr>
          <p:nvPr/>
        </p:nvPicPr>
        <p:blipFill rotWithShape="1">
          <a:blip r:embed="rId13"/>
          <a:srcRect t="33026" b="9921"/>
          <a:stretch/>
        </p:blipFill>
        <p:spPr>
          <a:xfrm>
            <a:off x="703714" y="1012419"/>
            <a:ext cx="1953986" cy="809172"/>
          </a:xfrm>
          <a:prstGeom prst="rect">
            <a:avLst/>
          </a:prstGeom>
        </p:spPr>
      </p:pic>
      <p:sp>
        <p:nvSpPr>
          <p:cNvPr id="14" name="Parallellogram 4">
            <a:extLst>
              <a:ext uri="{FF2B5EF4-FFF2-40B4-BE49-F238E27FC236}">
                <a16:creationId xmlns:a16="http://schemas.microsoft.com/office/drawing/2014/main" id="{730C47A6-CB34-7B9C-B0AC-5C292B831EBA}"/>
              </a:ext>
            </a:extLst>
          </p:cNvPr>
          <p:cNvSpPr/>
          <p:nvPr/>
        </p:nvSpPr>
        <p:spPr>
          <a:xfrm rot="7787700">
            <a:off x="10996655" y="6244530"/>
            <a:ext cx="1492952" cy="159201"/>
          </a:xfrm>
          <a:custGeom>
            <a:avLst/>
            <a:gdLst>
              <a:gd name="connsiteX0" fmla="*/ 0 w 1231747"/>
              <a:gd name="connsiteY0" fmla="*/ 140401 h 140401"/>
              <a:gd name="connsiteX1" fmla="*/ 168900 w 1231747"/>
              <a:gd name="connsiteY1" fmla="*/ 0 h 140401"/>
              <a:gd name="connsiteX2" fmla="*/ 1231747 w 1231747"/>
              <a:gd name="connsiteY2" fmla="*/ 0 h 140401"/>
              <a:gd name="connsiteX3" fmla="*/ 1062847 w 1231747"/>
              <a:gd name="connsiteY3" fmla="*/ 140401 h 140401"/>
              <a:gd name="connsiteX4" fmla="*/ 0 w 1231747"/>
              <a:gd name="connsiteY4" fmla="*/ 140401 h 140401"/>
              <a:gd name="connsiteX0" fmla="*/ 0 w 1369339"/>
              <a:gd name="connsiteY0" fmla="*/ 143559 h 143559"/>
              <a:gd name="connsiteX1" fmla="*/ 168900 w 1369339"/>
              <a:gd name="connsiteY1" fmla="*/ 3158 h 143559"/>
              <a:gd name="connsiteX2" fmla="*/ 1369339 w 1369339"/>
              <a:gd name="connsiteY2" fmla="*/ 0 h 143559"/>
              <a:gd name="connsiteX3" fmla="*/ 1062847 w 1369339"/>
              <a:gd name="connsiteY3" fmla="*/ 143559 h 143559"/>
              <a:gd name="connsiteX4" fmla="*/ 0 w 1369339"/>
              <a:gd name="connsiteY4" fmla="*/ 143559 h 143559"/>
              <a:gd name="connsiteX0" fmla="*/ 0 w 1492952"/>
              <a:gd name="connsiteY0" fmla="*/ 143559 h 159201"/>
              <a:gd name="connsiteX1" fmla="*/ 168900 w 1492952"/>
              <a:gd name="connsiteY1" fmla="*/ 3158 h 159201"/>
              <a:gd name="connsiteX2" fmla="*/ 1369339 w 1492952"/>
              <a:gd name="connsiteY2" fmla="*/ 0 h 159201"/>
              <a:gd name="connsiteX3" fmla="*/ 1492952 w 1492952"/>
              <a:gd name="connsiteY3" fmla="*/ 159201 h 159201"/>
              <a:gd name="connsiteX4" fmla="*/ 0 w 1492952"/>
              <a:gd name="connsiteY4" fmla="*/ 143559 h 1592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92952" h="159201">
                <a:moveTo>
                  <a:pt x="0" y="143559"/>
                </a:moveTo>
                <a:lnTo>
                  <a:pt x="168900" y="3158"/>
                </a:lnTo>
                <a:lnTo>
                  <a:pt x="1369339" y="0"/>
                </a:lnTo>
                <a:lnTo>
                  <a:pt x="1492952" y="159201"/>
                </a:lnTo>
                <a:lnTo>
                  <a:pt x="0" y="143559"/>
                </a:lnTo>
                <a:close/>
              </a:path>
            </a:pathLst>
          </a:custGeom>
          <a:solidFill>
            <a:srgbClr val="C00000"/>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Tekstvak 26">
            <a:extLst>
              <a:ext uri="{FF2B5EF4-FFF2-40B4-BE49-F238E27FC236}">
                <a16:creationId xmlns:a16="http://schemas.microsoft.com/office/drawing/2014/main" id="{B082806F-9C14-A751-3958-CABF0588CE42}"/>
              </a:ext>
            </a:extLst>
          </p:cNvPr>
          <p:cNvSpPr txBox="1"/>
          <p:nvPr/>
        </p:nvSpPr>
        <p:spPr>
          <a:xfrm>
            <a:off x="10683668" y="2422023"/>
            <a:ext cx="1170513" cy="4393510"/>
          </a:xfrm>
          <a:prstGeom prst="rect">
            <a:avLst/>
          </a:prstGeom>
          <a:noFill/>
        </p:spPr>
        <p:txBody>
          <a:bodyPr wrap="none" rtlCol="0">
            <a:spAutoFit/>
          </a:bodyPr>
          <a:lstStyle/>
          <a:p>
            <a:r>
              <a:rPr lang="nl-NL" sz="800" b="1" dirty="0">
                <a:solidFill>
                  <a:schemeClr val="bg1"/>
                </a:solidFill>
              </a:rPr>
              <a:t>Bestuur vv </a:t>
            </a:r>
            <a:r>
              <a:rPr lang="nl-NL" sz="800" b="1" dirty="0" err="1">
                <a:solidFill>
                  <a:schemeClr val="bg1"/>
                </a:solidFill>
              </a:rPr>
              <a:t>Wadenoyen</a:t>
            </a:r>
            <a:endParaRPr lang="nl-NL" sz="800" b="1" dirty="0">
              <a:solidFill>
                <a:schemeClr val="bg1"/>
              </a:solidFill>
            </a:endParaRPr>
          </a:p>
          <a:p>
            <a:endParaRPr lang="nl-NL" sz="800" dirty="0">
              <a:solidFill>
                <a:schemeClr val="bg1"/>
              </a:solidFill>
            </a:endParaRPr>
          </a:p>
          <a:p>
            <a:r>
              <a:rPr lang="nl-NL" sz="800" b="1" dirty="0">
                <a:solidFill>
                  <a:schemeClr val="bg1"/>
                </a:solidFill>
              </a:rPr>
              <a:t>Voorzitter</a:t>
            </a:r>
          </a:p>
          <a:p>
            <a:r>
              <a:rPr lang="nl-NL" sz="700" dirty="0">
                <a:solidFill>
                  <a:schemeClr val="bg1"/>
                </a:solidFill>
              </a:rPr>
              <a:t>Kees van Eck</a:t>
            </a:r>
          </a:p>
          <a:p>
            <a:r>
              <a:rPr lang="nl-NL" sz="800" b="1" dirty="0">
                <a:solidFill>
                  <a:schemeClr val="bg1"/>
                </a:solidFill>
              </a:rPr>
              <a:t>Secretaris</a:t>
            </a:r>
          </a:p>
          <a:p>
            <a:r>
              <a:rPr lang="nl-NL" sz="700" dirty="0" err="1">
                <a:solidFill>
                  <a:schemeClr val="bg1"/>
                </a:solidFill>
              </a:rPr>
              <a:t>Francee</a:t>
            </a:r>
            <a:r>
              <a:rPr lang="nl-NL" sz="700" dirty="0">
                <a:solidFill>
                  <a:schemeClr val="bg1"/>
                </a:solidFill>
              </a:rPr>
              <a:t> Coppens</a:t>
            </a:r>
          </a:p>
          <a:p>
            <a:r>
              <a:rPr lang="nl-NL" sz="800" b="1" dirty="0">
                <a:solidFill>
                  <a:schemeClr val="bg1"/>
                </a:solidFill>
              </a:rPr>
              <a:t>Penningmeester</a:t>
            </a:r>
          </a:p>
          <a:p>
            <a:r>
              <a:rPr lang="nl-NL" sz="700" dirty="0">
                <a:solidFill>
                  <a:schemeClr val="bg1"/>
                </a:solidFill>
              </a:rPr>
              <a:t>Ron </a:t>
            </a:r>
            <a:r>
              <a:rPr lang="nl-NL" sz="700" dirty="0" err="1">
                <a:solidFill>
                  <a:schemeClr val="bg1"/>
                </a:solidFill>
              </a:rPr>
              <a:t>Suydendorp</a:t>
            </a:r>
            <a:endParaRPr lang="nl-NL" sz="700" dirty="0">
              <a:solidFill>
                <a:schemeClr val="bg1"/>
              </a:solidFill>
            </a:endParaRPr>
          </a:p>
          <a:p>
            <a:r>
              <a:rPr lang="nl-NL" sz="800" b="1" dirty="0" err="1">
                <a:solidFill>
                  <a:schemeClr val="bg1"/>
                </a:solidFill>
              </a:rPr>
              <a:t>Vice</a:t>
            </a:r>
            <a:r>
              <a:rPr lang="nl-NL" sz="800" b="1" dirty="0">
                <a:solidFill>
                  <a:schemeClr val="bg1"/>
                </a:solidFill>
              </a:rPr>
              <a:t> voorzitter</a:t>
            </a:r>
          </a:p>
          <a:p>
            <a:r>
              <a:rPr lang="nl-NL" sz="700" dirty="0">
                <a:solidFill>
                  <a:schemeClr val="bg1"/>
                </a:solidFill>
              </a:rPr>
              <a:t>Henk Ton</a:t>
            </a:r>
          </a:p>
          <a:p>
            <a:r>
              <a:rPr lang="nl-NL" sz="800" b="1" dirty="0">
                <a:solidFill>
                  <a:schemeClr val="bg1"/>
                </a:solidFill>
              </a:rPr>
              <a:t>Algemeen bestuurslid</a:t>
            </a:r>
          </a:p>
          <a:p>
            <a:r>
              <a:rPr lang="nl-NL" sz="700" dirty="0">
                <a:solidFill>
                  <a:schemeClr val="bg1"/>
                </a:solidFill>
              </a:rPr>
              <a:t>Arie de Vree</a:t>
            </a:r>
          </a:p>
          <a:p>
            <a:endParaRPr lang="nl-NL" sz="700" dirty="0">
              <a:solidFill>
                <a:schemeClr val="bg1"/>
              </a:solidFill>
            </a:endParaRPr>
          </a:p>
          <a:p>
            <a:endParaRPr lang="nl-NL" sz="700" dirty="0">
              <a:solidFill>
                <a:schemeClr val="bg1"/>
              </a:solidFill>
            </a:endParaRPr>
          </a:p>
          <a:p>
            <a:r>
              <a:rPr lang="nl-NL" sz="800" b="1" dirty="0">
                <a:solidFill>
                  <a:schemeClr val="bg1"/>
                </a:solidFill>
              </a:rPr>
              <a:t>Ledenadministratie</a:t>
            </a:r>
          </a:p>
          <a:p>
            <a:r>
              <a:rPr lang="nl-NL" sz="700" dirty="0">
                <a:solidFill>
                  <a:schemeClr val="bg1"/>
                </a:solidFill>
              </a:rPr>
              <a:t>Vacature</a:t>
            </a:r>
          </a:p>
          <a:p>
            <a:endParaRPr lang="nl-NL" sz="700" dirty="0">
              <a:solidFill>
                <a:schemeClr val="bg1"/>
              </a:solidFill>
            </a:endParaRPr>
          </a:p>
          <a:p>
            <a:endParaRPr lang="nl-NL" sz="700" dirty="0">
              <a:solidFill>
                <a:schemeClr val="bg1"/>
              </a:solidFill>
            </a:endParaRPr>
          </a:p>
          <a:p>
            <a:r>
              <a:rPr lang="nl-NL" sz="800" b="1" dirty="0">
                <a:solidFill>
                  <a:schemeClr val="bg1"/>
                </a:solidFill>
              </a:rPr>
              <a:t>Wedstrijdsecretariaat</a:t>
            </a:r>
          </a:p>
          <a:p>
            <a:r>
              <a:rPr lang="nl-NL" sz="700" dirty="0">
                <a:solidFill>
                  <a:schemeClr val="bg1"/>
                </a:solidFill>
              </a:rPr>
              <a:t>Marjolein Bouwhuis</a:t>
            </a:r>
          </a:p>
          <a:p>
            <a:endParaRPr lang="nl-NL" sz="700" dirty="0">
              <a:solidFill>
                <a:schemeClr val="bg1"/>
              </a:solidFill>
            </a:endParaRPr>
          </a:p>
          <a:p>
            <a:endParaRPr lang="nl-NL" sz="700" dirty="0">
              <a:solidFill>
                <a:schemeClr val="bg1"/>
              </a:solidFill>
            </a:endParaRPr>
          </a:p>
          <a:p>
            <a:r>
              <a:rPr lang="nl-NL" sz="700" b="1" dirty="0">
                <a:solidFill>
                  <a:schemeClr val="bg1"/>
                </a:solidFill>
              </a:rPr>
              <a:t>Commissies</a:t>
            </a:r>
          </a:p>
          <a:p>
            <a:r>
              <a:rPr lang="nl-NL" sz="700" dirty="0">
                <a:solidFill>
                  <a:schemeClr val="bg1"/>
                </a:solidFill>
              </a:rPr>
              <a:t>Technische Commissie</a:t>
            </a:r>
          </a:p>
          <a:p>
            <a:r>
              <a:rPr lang="nl-NL" sz="700" dirty="0">
                <a:solidFill>
                  <a:schemeClr val="bg1"/>
                </a:solidFill>
              </a:rPr>
              <a:t>Sponsorcommissie</a:t>
            </a:r>
          </a:p>
          <a:p>
            <a:r>
              <a:rPr lang="nl-NL" sz="700" dirty="0">
                <a:solidFill>
                  <a:schemeClr val="bg1"/>
                </a:solidFill>
              </a:rPr>
              <a:t>Onderhoudscommissie</a:t>
            </a:r>
          </a:p>
          <a:p>
            <a:r>
              <a:rPr lang="nl-NL" sz="700" dirty="0">
                <a:solidFill>
                  <a:schemeClr val="bg1"/>
                </a:solidFill>
              </a:rPr>
              <a:t>Activiteitencommissie</a:t>
            </a:r>
          </a:p>
          <a:p>
            <a:r>
              <a:rPr lang="nl-NL" sz="700" dirty="0">
                <a:solidFill>
                  <a:schemeClr val="bg1"/>
                </a:solidFill>
              </a:rPr>
              <a:t>Kantinecommissie</a:t>
            </a:r>
          </a:p>
          <a:p>
            <a:r>
              <a:rPr lang="nl-NL" sz="700" dirty="0">
                <a:solidFill>
                  <a:schemeClr val="bg1"/>
                </a:solidFill>
              </a:rPr>
              <a:t>Scheidsrechterscommissie</a:t>
            </a:r>
          </a:p>
          <a:p>
            <a:r>
              <a:rPr lang="nl-NL" sz="700" dirty="0">
                <a:solidFill>
                  <a:schemeClr val="bg1"/>
                </a:solidFill>
              </a:rPr>
              <a:t>Jeugdcommissie</a:t>
            </a:r>
          </a:p>
          <a:p>
            <a:r>
              <a:rPr lang="nl-NL" sz="700" dirty="0">
                <a:solidFill>
                  <a:schemeClr val="bg1"/>
                </a:solidFill>
              </a:rPr>
              <a:t>PR Commissie</a:t>
            </a:r>
          </a:p>
          <a:p>
            <a:endParaRPr lang="nl-NL" sz="700" dirty="0">
              <a:solidFill>
                <a:schemeClr val="bg1"/>
              </a:solidFill>
            </a:endParaRPr>
          </a:p>
          <a:p>
            <a:endParaRPr lang="nl-NL" sz="700" dirty="0">
              <a:solidFill>
                <a:schemeClr val="bg1"/>
              </a:solidFill>
            </a:endParaRPr>
          </a:p>
          <a:p>
            <a:endParaRPr lang="nl-NL" sz="700" dirty="0">
              <a:solidFill>
                <a:schemeClr val="bg1"/>
              </a:solidFill>
            </a:endParaRPr>
          </a:p>
          <a:p>
            <a:r>
              <a:rPr lang="nl-NL" sz="700" dirty="0">
                <a:solidFill>
                  <a:schemeClr val="bg1"/>
                </a:solidFill>
              </a:rPr>
              <a:t>info@vvwadenoyen.nl</a:t>
            </a:r>
          </a:p>
          <a:p>
            <a:r>
              <a:rPr lang="en-GB" sz="700" dirty="0">
                <a:solidFill>
                  <a:schemeClr val="bg1"/>
                </a:solidFill>
              </a:rPr>
              <a:t>www.vvwadenoyen.nl</a:t>
            </a:r>
          </a:p>
          <a:p>
            <a:endParaRPr lang="en-GB" sz="800" dirty="0">
              <a:solidFill>
                <a:schemeClr val="bg1"/>
              </a:solidFill>
            </a:endParaRPr>
          </a:p>
          <a:p>
            <a:endParaRPr lang="en-GB" sz="1050" b="1" dirty="0">
              <a:solidFill>
                <a:schemeClr val="bg1"/>
              </a:solidFill>
            </a:endParaRPr>
          </a:p>
        </p:txBody>
      </p:sp>
    </p:spTree>
    <p:extLst>
      <p:ext uri="{BB962C8B-B14F-4D97-AF65-F5344CB8AC3E}">
        <p14:creationId xmlns:p14="http://schemas.microsoft.com/office/powerpoint/2010/main" val="212163122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 name="Picture 6" descr="Kwaliteitsvloeren sinds 1988 | Invedra Vloertechniek BV Tiel">
            <a:extLst>
              <a:ext uri="{FF2B5EF4-FFF2-40B4-BE49-F238E27FC236}">
                <a16:creationId xmlns:a16="http://schemas.microsoft.com/office/drawing/2014/main" id="{03181E04-2D2C-EB54-2DAA-1D0AA5140E11}"/>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53763" b="5464"/>
          <a:stretch/>
        </p:blipFill>
        <p:spPr bwMode="auto">
          <a:xfrm>
            <a:off x="280745" y="2542149"/>
            <a:ext cx="5238314" cy="1681508"/>
          </a:xfrm>
          <a:prstGeom prst="rect">
            <a:avLst/>
          </a:prstGeom>
          <a:noFill/>
          <a:extLst>
            <a:ext uri="{909E8E84-426E-40DD-AFC4-6F175D3DCCD1}">
              <a14:hiddenFill xmlns:a14="http://schemas.microsoft.com/office/drawing/2010/main">
                <a:solidFill>
                  <a:srgbClr val="FFFFFF"/>
                </a:solidFill>
              </a14:hiddenFill>
            </a:ext>
          </a:extLst>
        </p:spPr>
      </p:pic>
      <p:sp>
        <p:nvSpPr>
          <p:cNvPr id="26" name="Rechthoek 25">
            <a:extLst>
              <a:ext uri="{FF2B5EF4-FFF2-40B4-BE49-F238E27FC236}">
                <a16:creationId xmlns:a16="http://schemas.microsoft.com/office/drawing/2014/main" id="{75A1F8E1-71F2-2D68-429F-D5CD7100E6F3}"/>
              </a:ext>
            </a:extLst>
          </p:cNvPr>
          <p:cNvSpPr/>
          <p:nvPr/>
        </p:nvSpPr>
        <p:spPr>
          <a:xfrm>
            <a:off x="6623146" y="0"/>
            <a:ext cx="1497526" cy="6858000"/>
          </a:xfrm>
          <a:prstGeom prst="rect">
            <a:avLst/>
          </a:prstGeom>
          <a:solidFill>
            <a:schemeClr val="tx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kstvak 4">
            <a:extLst>
              <a:ext uri="{FF2B5EF4-FFF2-40B4-BE49-F238E27FC236}">
                <a16:creationId xmlns:a16="http://schemas.microsoft.com/office/drawing/2014/main" id="{D4C34AD9-C61E-C367-F4C8-A7035E48C3DC}"/>
              </a:ext>
            </a:extLst>
          </p:cNvPr>
          <p:cNvSpPr txBox="1"/>
          <p:nvPr/>
        </p:nvSpPr>
        <p:spPr>
          <a:xfrm>
            <a:off x="8254904" y="699110"/>
            <a:ext cx="3853433" cy="6001643"/>
          </a:xfrm>
          <a:prstGeom prst="rect">
            <a:avLst/>
          </a:prstGeom>
          <a:noFill/>
        </p:spPr>
        <p:txBody>
          <a:bodyPr wrap="square" rtlCol="0">
            <a:spAutoFit/>
          </a:bodyPr>
          <a:lstStyle/>
          <a:p>
            <a:r>
              <a:rPr lang="nl-NL" sz="1200" b="1" dirty="0"/>
              <a:t>Het nieuwe seizoen van </a:t>
            </a:r>
            <a:r>
              <a:rPr lang="nl-NL" sz="1200" b="1" dirty="0" err="1"/>
              <a:t>Wadenoyen</a:t>
            </a:r>
            <a:r>
              <a:rPr lang="nl-NL" sz="1200" b="1" dirty="0"/>
              <a:t> 1 belooft een spannend en veelbelovend voetbaljaar te worden. Het team heeft een opmerkelijke verjonging doorgemaakt, waarbij een groot aantal jeugdspelers van de JO19 de overstap heeft gemaakt naar het eerste elftal. Deze talentvolle jongeren brengen niet alleen frisheid en energie mee, maar ook een stevige dosis clubgevoel en verbondenheid. Dit is een belangrijke stap in hun ontwikkeling en toont aan dat de jeugdopleiding van </a:t>
            </a:r>
            <a:r>
              <a:rPr lang="nl-NL" sz="1200" b="1" dirty="0" err="1"/>
              <a:t>Wadenoyen</a:t>
            </a:r>
            <a:r>
              <a:rPr lang="nl-NL" sz="1200" b="1" dirty="0"/>
              <a:t> vruchten begint af te </a:t>
            </a:r>
            <a:r>
              <a:rPr lang="nl-NL" sz="1200" b="1" dirty="0" err="1"/>
              <a:t>werpen.De</a:t>
            </a:r>
            <a:r>
              <a:rPr lang="nl-NL" sz="1200" b="1" dirty="0"/>
              <a:t> nieuwe spelers zijn leergierig en willen hun stempel drukken op het eerste elftal, terwijl de ervaren krachten klaarstaan om hen te begeleiden en te ondersteunen.</a:t>
            </a:r>
          </a:p>
          <a:p>
            <a:endParaRPr lang="nl-NL" sz="1200" dirty="0"/>
          </a:p>
          <a:p>
            <a:r>
              <a:rPr lang="nl-NL" sz="1200" dirty="0"/>
              <a:t>Het competitieprogramma biedt daarnaast ook genoeg reden tot enthousiasme. </a:t>
            </a:r>
            <a:r>
              <a:rPr lang="nl-NL" sz="1200" dirty="0" err="1"/>
              <a:t>Wadenoyen</a:t>
            </a:r>
            <a:r>
              <a:rPr lang="nl-NL" sz="1200" dirty="0"/>
              <a:t> 1 komt dit seizoen uit in een competitie waarin veel lokale teams meespelen. Dit betekent dat er veel regionale derby’s op het programma staan, wat ongetwijfeld zal zorgen voor spannende en emotionele wedstrijden. De rivaliteit tussen de teams zal extra motivatie geven, niet alleen voor de spelers maar ook voor de supporters, die hun team ongetwijfeld massaal zullen komen aanmoedigen.</a:t>
            </a:r>
          </a:p>
          <a:p>
            <a:endParaRPr lang="nl-NL" sz="1200" dirty="0"/>
          </a:p>
          <a:p>
            <a:r>
              <a:rPr lang="nl-NL" sz="1200" dirty="0"/>
              <a:t>Het vooruitzicht van een competitie vol regionale ontmoetingen, gecombineerd met de verjonging van het team, maakt dat dit seizoen er één is om naar uit te kijken. De spelers van </a:t>
            </a:r>
            <a:r>
              <a:rPr lang="nl-NL" sz="1200" dirty="0" err="1"/>
              <a:t>Wadenoyen</a:t>
            </a:r>
            <a:r>
              <a:rPr lang="nl-NL" sz="1200" dirty="0"/>
              <a:t> 1 staan te popelen om te laten zien wat ze waard zijn en om samen met de supporters een succesvol seizoen tegemoet te gaan. Het belooft een jaar vol mooie momenten en sportieve hoogtepunten te worden.</a:t>
            </a:r>
            <a:endParaRPr lang="en-GB" sz="1200" dirty="0"/>
          </a:p>
        </p:txBody>
      </p:sp>
      <p:sp>
        <p:nvSpPr>
          <p:cNvPr id="6" name="Tekstvak 5">
            <a:extLst>
              <a:ext uri="{FF2B5EF4-FFF2-40B4-BE49-F238E27FC236}">
                <a16:creationId xmlns:a16="http://schemas.microsoft.com/office/drawing/2014/main" id="{18D36914-19C3-519F-1515-34BEC0F427BE}"/>
              </a:ext>
            </a:extLst>
          </p:cNvPr>
          <p:cNvSpPr txBox="1"/>
          <p:nvPr/>
        </p:nvSpPr>
        <p:spPr>
          <a:xfrm>
            <a:off x="7171348" y="139413"/>
            <a:ext cx="1837362" cy="461665"/>
          </a:xfrm>
          <a:prstGeom prst="rect">
            <a:avLst/>
          </a:prstGeom>
          <a:noFill/>
        </p:spPr>
        <p:txBody>
          <a:bodyPr wrap="none" rtlCol="0">
            <a:spAutoFit/>
          </a:bodyPr>
          <a:lstStyle/>
          <a:p>
            <a:r>
              <a:rPr lang="nl-NL" sz="2400" dirty="0">
                <a:solidFill>
                  <a:schemeClr val="bg1"/>
                </a:solidFill>
                <a:latin typeface="Impact" panose="020B0806030902050204" pitchFamily="34" charset="0"/>
              </a:rPr>
              <a:t>WADEN</a:t>
            </a:r>
            <a:r>
              <a:rPr lang="nl-NL" sz="2400" dirty="0">
                <a:latin typeface="Impact" panose="020B0806030902050204" pitchFamily="34" charset="0"/>
              </a:rPr>
              <a:t>OYEN 1</a:t>
            </a:r>
            <a:endParaRPr lang="en-GB" sz="2400" dirty="0">
              <a:latin typeface="Impact" panose="020B0806030902050204" pitchFamily="34" charset="0"/>
            </a:endParaRPr>
          </a:p>
        </p:txBody>
      </p:sp>
      <p:pic>
        <p:nvPicPr>
          <p:cNvPr id="2" name="Afbeelding 1">
            <a:extLst>
              <a:ext uri="{FF2B5EF4-FFF2-40B4-BE49-F238E27FC236}">
                <a16:creationId xmlns:a16="http://schemas.microsoft.com/office/drawing/2014/main" id="{83041047-E764-05AE-F361-B0871B78EA5C}"/>
              </a:ext>
            </a:extLst>
          </p:cNvPr>
          <p:cNvPicPr>
            <a:picLocks noChangeAspect="1"/>
          </p:cNvPicPr>
          <p:nvPr/>
        </p:nvPicPr>
        <p:blipFill>
          <a:blip r:embed="rId3"/>
          <a:stretch>
            <a:fillRect/>
          </a:stretch>
        </p:blipFill>
        <p:spPr>
          <a:xfrm>
            <a:off x="6107987" y="0"/>
            <a:ext cx="498542" cy="6858000"/>
          </a:xfrm>
          <a:prstGeom prst="rect">
            <a:avLst/>
          </a:prstGeom>
        </p:spPr>
      </p:pic>
      <p:sp>
        <p:nvSpPr>
          <p:cNvPr id="14" name="Rechthoek 13">
            <a:extLst>
              <a:ext uri="{FF2B5EF4-FFF2-40B4-BE49-F238E27FC236}">
                <a16:creationId xmlns:a16="http://schemas.microsoft.com/office/drawing/2014/main" id="{4AE04E3F-6C62-764A-DAF2-CF657B1704D6}"/>
              </a:ext>
            </a:extLst>
          </p:cNvPr>
          <p:cNvSpPr/>
          <p:nvPr/>
        </p:nvSpPr>
        <p:spPr>
          <a:xfrm>
            <a:off x="201278" y="4784318"/>
            <a:ext cx="5372208" cy="1839589"/>
          </a:xfrm>
          <a:prstGeom prst="rect">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Rechthoek 14">
            <a:extLst>
              <a:ext uri="{FF2B5EF4-FFF2-40B4-BE49-F238E27FC236}">
                <a16:creationId xmlns:a16="http://schemas.microsoft.com/office/drawing/2014/main" id="{AC886A43-07DA-2A5E-C4C4-BA72C3FAC9F4}"/>
              </a:ext>
            </a:extLst>
          </p:cNvPr>
          <p:cNvSpPr/>
          <p:nvPr/>
        </p:nvSpPr>
        <p:spPr>
          <a:xfrm>
            <a:off x="201278" y="2476262"/>
            <a:ext cx="5372208" cy="1839589"/>
          </a:xfrm>
          <a:prstGeom prst="rect">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Rechthoek 15">
            <a:extLst>
              <a:ext uri="{FF2B5EF4-FFF2-40B4-BE49-F238E27FC236}">
                <a16:creationId xmlns:a16="http://schemas.microsoft.com/office/drawing/2014/main" id="{DC0A2589-1636-A1AB-FEFB-1622305AE325}"/>
              </a:ext>
            </a:extLst>
          </p:cNvPr>
          <p:cNvSpPr/>
          <p:nvPr/>
        </p:nvSpPr>
        <p:spPr>
          <a:xfrm>
            <a:off x="201278" y="234093"/>
            <a:ext cx="5372208" cy="1839589"/>
          </a:xfrm>
          <a:prstGeom prst="rect">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28" name="Picture 4" descr="invedra Vloertechniek BV in Tiel | Reviews - Trustoo">
            <a:extLst>
              <a:ext uri="{FF2B5EF4-FFF2-40B4-BE49-F238E27FC236}">
                <a16:creationId xmlns:a16="http://schemas.microsoft.com/office/drawing/2014/main" id="{69308D73-C5EE-3D14-CF2E-A7130D0CA007}"/>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t="33859" b="31309"/>
          <a:stretch/>
        </p:blipFill>
        <p:spPr bwMode="auto">
          <a:xfrm>
            <a:off x="438150" y="3390615"/>
            <a:ext cx="2781300" cy="968779"/>
          </a:xfrm>
          <a:prstGeom prst="rect">
            <a:avLst/>
          </a:prstGeom>
          <a:noFill/>
          <a:extLst>
            <a:ext uri="{909E8E84-426E-40DD-AFC4-6F175D3DCCD1}">
              <a14:hiddenFill xmlns:a14="http://schemas.microsoft.com/office/drawing/2010/main">
                <a:solidFill>
                  <a:srgbClr val="FFFFFF"/>
                </a:solidFill>
              </a14:hiddenFill>
            </a:ext>
          </a:extLst>
        </p:spPr>
      </p:pic>
      <p:pic>
        <p:nvPicPr>
          <p:cNvPr id="30" name="Picture 8" descr="Ons team - Style Cycles Fietsplezier">
            <a:extLst>
              <a:ext uri="{FF2B5EF4-FFF2-40B4-BE49-F238E27FC236}">
                <a16:creationId xmlns:a16="http://schemas.microsoft.com/office/drawing/2014/main" id="{5155CAAF-700F-E070-04E3-9C0C2CA62AD9}"/>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l="10450" r="10118"/>
          <a:stretch/>
        </p:blipFill>
        <p:spPr bwMode="auto">
          <a:xfrm>
            <a:off x="280744" y="294162"/>
            <a:ext cx="5238315" cy="1735405"/>
          </a:xfrm>
          <a:prstGeom prst="rect">
            <a:avLst/>
          </a:prstGeom>
          <a:noFill/>
          <a:extLst>
            <a:ext uri="{909E8E84-426E-40DD-AFC4-6F175D3DCCD1}">
              <a14:hiddenFill xmlns:a14="http://schemas.microsoft.com/office/drawing/2010/main">
                <a:solidFill>
                  <a:srgbClr val="FFFFFF"/>
                </a:solidFill>
              </a14:hiddenFill>
            </a:ext>
          </a:extLst>
        </p:spPr>
      </p:pic>
      <p:grpSp>
        <p:nvGrpSpPr>
          <p:cNvPr id="32" name="Groep 31">
            <a:extLst>
              <a:ext uri="{FF2B5EF4-FFF2-40B4-BE49-F238E27FC236}">
                <a16:creationId xmlns:a16="http://schemas.microsoft.com/office/drawing/2014/main" id="{9F564C91-9F95-31A0-7B7B-38D1CD52475D}"/>
              </a:ext>
            </a:extLst>
          </p:cNvPr>
          <p:cNvGrpSpPr/>
          <p:nvPr/>
        </p:nvGrpSpPr>
        <p:grpSpPr>
          <a:xfrm>
            <a:off x="3736408" y="963481"/>
            <a:ext cx="1632857" cy="947091"/>
            <a:chOff x="-2090057" y="370243"/>
            <a:chExt cx="1970314" cy="1177926"/>
          </a:xfrm>
        </p:grpSpPr>
        <p:sp>
          <p:nvSpPr>
            <p:cNvPr id="21" name="Rechthoek 20">
              <a:extLst>
                <a:ext uri="{FF2B5EF4-FFF2-40B4-BE49-F238E27FC236}">
                  <a16:creationId xmlns:a16="http://schemas.microsoft.com/office/drawing/2014/main" id="{BBF3AAE5-C8F7-44EF-290A-240DF0D4A4CD}"/>
                </a:ext>
              </a:extLst>
            </p:cNvPr>
            <p:cNvSpPr/>
            <p:nvPr/>
          </p:nvSpPr>
          <p:spPr>
            <a:xfrm>
              <a:off x="-2090057" y="370243"/>
              <a:ext cx="1970314" cy="1177926"/>
            </a:xfrm>
            <a:prstGeom prst="rect">
              <a:avLst/>
            </a:prstGeom>
            <a:solidFill>
              <a:schemeClr val="bg1"/>
            </a:soli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pic>
          <p:nvPicPr>
            <p:cNvPr id="22" name="Picture 6" descr="Style Cycles">
              <a:extLst>
                <a:ext uri="{FF2B5EF4-FFF2-40B4-BE49-F238E27FC236}">
                  <a16:creationId xmlns:a16="http://schemas.microsoft.com/office/drawing/2014/main" id="{59859C3C-1662-5EBA-F591-A9CCA89426F7}"/>
                </a:ext>
              </a:extLst>
            </p:cNvPr>
            <p:cNvPicPr>
              <a:picLocks noChangeAspect="1" noChangeArrowheads="1"/>
            </p:cNvPicPr>
            <p:nvPr/>
          </p:nvPicPr>
          <p:blipFill>
            <a:blip r:embed="rId6" cstate="print"/>
            <a:srcRect t="13636" r="52181" b="13636"/>
            <a:stretch>
              <a:fillRect/>
            </a:stretch>
          </p:blipFill>
          <p:spPr bwMode="auto">
            <a:xfrm>
              <a:off x="-1969794" y="519805"/>
              <a:ext cx="1736777" cy="460740"/>
            </a:xfrm>
            <a:prstGeom prst="rect">
              <a:avLst/>
            </a:prstGeom>
            <a:noFill/>
            <a:ln w="12700">
              <a:noFill/>
            </a:ln>
          </p:spPr>
        </p:pic>
        <p:pic>
          <p:nvPicPr>
            <p:cNvPr id="24" name="Picture 6" descr="Style Cycles">
              <a:extLst>
                <a:ext uri="{FF2B5EF4-FFF2-40B4-BE49-F238E27FC236}">
                  <a16:creationId xmlns:a16="http://schemas.microsoft.com/office/drawing/2014/main" id="{C5E6ABEB-D97B-C997-3C63-C4B8110DE7C9}"/>
                </a:ext>
              </a:extLst>
            </p:cNvPr>
            <p:cNvPicPr>
              <a:picLocks noChangeAspect="1" noChangeArrowheads="1"/>
            </p:cNvPicPr>
            <p:nvPr/>
          </p:nvPicPr>
          <p:blipFill>
            <a:blip r:embed="rId6" cstate="print"/>
            <a:srcRect l="48611" b="-5210"/>
            <a:stretch>
              <a:fillRect/>
            </a:stretch>
          </p:blipFill>
          <p:spPr bwMode="auto">
            <a:xfrm>
              <a:off x="-2004018" y="881188"/>
              <a:ext cx="1801836" cy="643462"/>
            </a:xfrm>
            <a:prstGeom prst="rect">
              <a:avLst/>
            </a:prstGeom>
            <a:noFill/>
            <a:ln w="12700">
              <a:noFill/>
            </a:ln>
          </p:spPr>
        </p:pic>
      </p:grpSp>
      <p:pic>
        <p:nvPicPr>
          <p:cNvPr id="35" name="Picture 12" descr="20170512 103800 v2">
            <a:extLst>
              <a:ext uri="{FF2B5EF4-FFF2-40B4-BE49-F238E27FC236}">
                <a16:creationId xmlns:a16="http://schemas.microsoft.com/office/drawing/2014/main" id="{37F2B7D7-E6A7-FEA4-B5F4-97F21A48C818}"/>
              </a:ext>
            </a:extLst>
          </p:cNvPr>
          <p:cNvPicPr>
            <a:picLocks noChangeAspect="1" noChangeArrowheads="1"/>
          </p:cNvPicPr>
          <p:nvPr/>
        </p:nvPicPr>
        <p:blipFill rotWithShape="1">
          <a:blip r:embed="rId7">
            <a:extLst>
              <a:ext uri="{28A0092B-C50C-407E-A947-70E740481C1C}">
                <a14:useLocalDpi xmlns:a14="http://schemas.microsoft.com/office/drawing/2010/main" val="0"/>
              </a:ext>
            </a:extLst>
          </a:blip>
          <a:srcRect t="26951" b="16317"/>
          <a:stretch/>
        </p:blipFill>
        <p:spPr bwMode="auto">
          <a:xfrm>
            <a:off x="278243" y="4849632"/>
            <a:ext cx="5208158" cy="1725339"/>
          </a:xfrm>
          <a:prstGeom prst="rect">
            <a:avLst/>
          </a:prstGeom>
          <a:noFill/>
          <a:extLst>
            <a:ext uri="{909E8E84-426E-40DD-AFC4-6F175D3DCCD1}">
              <a14:hiddenFill xmlns:a14="http://schemas.microsoft.com/office/drawing/2010/main">
                <a:solidFill>
                  <a:srgbClr val="FFFFFF"/>
                </a:solidFill>
              </a14:hiddenFill>
            </a:ext>
          </a:extLst>
        </p:spPr>
      </p:pic>
      <p:pic>
        <p:nvPicPr>
          <p:cNvPr id="34" name="Afbeelding 33">
            <a:extLst>
              <a:ext uri="{FF2B5EF4-FFF2-40B4-BE49-F238E27FC236}">
                <a16:creationId xmlns:a16="http://schemas.microsoft.com/office/drawing/2014/main" id="{3D3191B3-6907-861E-A209-F96E9CA232C9}"/>
              </a:ext>
            </a:extLst>
          </p:cNvPr>
          <p:cNvPicPr>
            <a:picLocks noChangeAspect="1"/>
          </p:cNvPicPr>
          <p:nvPr/>
        </p:nvPicPr>
        <p:blipFill rotWithShape="1">
          <a:blip r:embed="rId8"/>
          <a:srcRect l="8546" t="24004" r="8657" b="16061"/>
          <a:stretch/>
        </p:blipFill>
        <p:spPr>
          <a:xfrm>
            <a:off x="1995533" y="4840364"/>
            <a:ext cx="1820342" cy="1054155"/>
          </a:xfrm>
          <a:prstGeom prst="rect">
            <a:avLst/>
          </a:prstGeom>
        </p:spPr>
      </p:pic>
      <p:sp>
        <p:nvSpPr>
          <p:cNvPr id="36" name="Tekstvak 35">
            <a:extLst>
              <a:ext uri="{FF2B5EF4-FFF2-40B4-BE49-F238E27FC236}">
                <a16:creationId xmlns:a16="http://schemas.microsoft.com/office/drawing/2014/main" id="{3C0C4DDF-BFA9-DAB5-1DF8-3466FD7FADCE}"/>
              </a:ext>
            </a:extLst>
          </p:cNvPr>
          <p:cNvSpPr txBox="1"/>
          <p:nvPr/>
        </p:nvSpPr>
        <p:spPr>
          <a:xfrm>
            <a:off x="1688672" y="6045441"/>
            <a:ext cx="2422458" cy="369332"/>
          </a:xfrm>
          <a:prstGeom prst="rect">
            <a:avLst/>
          </a:prstGeom>
          <a:noFill/>
        </p:spPr>
        <p:txBody>
          <a:bodyPr wrap="none" rtlCol="0">
            <a:spAutoFit/>
          </a:bodyPr>
          <a:lstStyle/>
          <a:p>
            <a:r>
              <a:rPr lang="nl-NL" dirty="0">
                <a:solidFill>
                  <a:schemeClr val="bg1"/>
                </a:solidFill>
                <a:latin typeface="Impact" panose="020B0806030902050204" pitchFamily="34" charset="0"/>
              </a:rPr>
              <a:t>DE ZWEMBAD SPECIALIST</a:t>
            </a:r>
            <a:endParaRPr lang="en-GB" dirty="0">
              <a:solidFill>
                <a:schemeClr val="bg1"/>
              </a:solidFill>
              <a:latin typeface="Impact" panose="020B0806030902050204" pitchFamily="34" charset="0"/>
            </a:endParaRPr>
          </a:p>
        </p:txBody>
      </p:sp>
      <p:sp>
        <p:nvSpPr>
          <p:cNvPr id="37" name="Tekstvak 36">
            <a:extLst>
              <a:ext uri="{FF2B5EF4-FFF2-40B4-BE49-F238E27FC236}">
                <a16:creationId xmlns:a16="http://schemas.microsoft.com/office/drawing/2014/main" id="{BEA81307-C334-1BB5-DA49-6C5C85C442FA}"/>
              </a:ext>
            </a:extLst>
          </p:cNvPr>
          <p:cNvSpPr txBox="1"/>
          <p:nvPr/>
        </p:nvSpPr>
        <p:spPr>
          <a:xfrm>
            <a:off x="11899409" y="6562254"/>
            <a:ext cx="252311" cy="276999"/>
          </a:xfrm>
          <a:prstGeom prst="rect">
            <a:avLst/>
          </a:prstGeom>
          <a:noFill/>
        </p:spPr>
        <p:txBody>
          <a:bodyPr wrap="square" rtlCol="0">
            <a:spAutoFit/>
          </a:bodyPr>
          <a:lstStyle/>
          <a:p>
            <a:r>
              <a:rPr lang="nl-NL" sz="1200" dirty="0">
                <a:latin typeface="Impact" panose="020B0806030902050204" pitchFamily="34" charset="0"/>
              </a:rPr>
              <a:t>7</a:t>
            </a:r>
            <a:endParaRPr lang="en-GB" sz="1200" dirty="0">
              <a:latin typeface="Impact" panose="020B0806030902050204" pitchFamily="34" charset="0"/>
            </a:endParaRPr>
          </a:p>
        </p:txBody>
      </p:sp>
      <p:sp>
        <p:nvSpPr>
          <p:cNvPr id="38" name="Parallellogram 4">
            <a:extLst>
              <a:ext uri="{FF2B5EF4-FFF2-40B4-BE49-F238E27FC236}">
                <a16:creationId xmlns:a16="http://schemas.microsoft.com/office/drawing/2014/main" id="{1F7B6571-6CE6-9DA3-B32A-28B3FE0FA60D}"/>
              </a:ext>
            </a:extLst>
          </p:cNvPr>
          <p:cNvSpPr/>
          <p:nvPr/>
        </p:nvSpPr>
        <p:spPr>
          <a:xfrm rot="7787700">
            <a:off x="6947089" y="6248122"/>
            <a:ext cx="1492952" cy="159201"/>
          </a:xfrm>
          <a:custGeom>
            <a:avLst/>
            <a:gdLst>
              <a:gd name="connsiteX0" fmla="*/ 0 w 1231747"/>
              <a:gd name="connsiteY0" fmla="*/ 140401 h 140401"/>
              <a:gd name="connsiteX1" fmla="*/ 168900 w 1231747"/>
              <a:gd name="connsiteY1" fmla="*/ 0 h 140401"/>
              <a:gd name="connsiteX2" fmla="*/ 1231747 w 1231747"/>
              <a:gd name="connsiteY2" fmla="*/ 0 h 140401"/>
              <a:gd name="connsiteX3" fmla="*/ 1062847 w 1231747"/>
              <a:gd name="connsiteY3" fmla="*/ 140401 h 140401"/>
              <a:gd name="connsiteX4" fmla="*/ 0 w 1231747"/>
              <a:gd name="connsiteY4" fmla="*/ 140401 h 140401"/>
              <a:gd name="connsiteX0" fmla="*/ 0 w 1369339"/>
              <a:gd name="connsiteY0" fmla="*/ 143559 h 143559"/>
              <a:gd name="connsiteX1" fmla="*/ 168900 w 1369339"/>
              <a:gd name="connsiteY1" fmla="*/ 3158 h 143559"/>
              <a:gd name="connsiteX2" fmla="*/ 1369339 w 1369339"/>
              <a:gd name="connsiteY2" fmla="*/ 0 h 143559"/>
              <a:gd name="connsiteX3" fmla="*/ 1062847 w 1369339"/>
              <a:gd name="connsiteY3" fmla="*/ 143559 h 143559"/>
              <a:gd name="connsiteX4" fmla="*/ 0 w 1369339"/>
              <a:gd name="connsiteY4" fmla="*/ 143559 h 143559"/>
              <a:gd name="connsiteX0" fmla="*/ 0 w 1492952"/>
              <a:gd name="connsiteY0" fmla="*/ 143559 h 159201"/>
              <a:gd name="connsiteX1" fmla="*/ 168900 w 1492952"/>
              <a:gd name="connsiteY1" fmla="*/ 3158 h 159201"/>
              <a:gd name="connsiteX2" fmla="*/ 1369339 w 1492952"/>
              <a:gd name="connsiteY2" fmla="*/ 0 h 159201"/>
              <a:gd name="connsiteX3" fmla="*/ 1492952 w 1492952"/>
              <a:gd name="connsiteY3" fmla="*/ 159201 h 159201"/>
              <a:gd name="connsiteX4" fmla="*/ 0 w 1492952"/>
              <a:gd name="connsiteY4" fmla="*/ 143559 h 1592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92952" h="159201">
                <a:moveTo>
                  <a:pt x="0" y="143559"/>
                </a:moveTo>
                <a:lnTo>
                  <a:pt x="168900" y="3158"/>
                </a:lnTo>
                <a:lnTo>
                  <a:pt x="1369339" y="0"/>
                </a:lnTo>
                <a:lnTo>
                  <a:pt x="1492952" y="159201"/>
                </a:lnTo>
                <a:lnTo>
                  <a:pt x="0" y="143559"/>
                </a:lnTo>
                <a:close/>
              </a:path>
            </a:pathLst>
          </a:custGeom>
          <a:solidFill>
            <a:srgbClr val="C00000"/>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4978758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6" name="Picture 12" descr="Appels uit Wadenoijen na hagelstorm alleen geschikt voor moes">
            <a:extLst>
              <a:ext uri="{FF2B5EF4-FFF2-40B4-BE49-F238E27FC236}">
                <a16:creationId xmlns:a16="http://schemas.microsoft.com/office/drawing/2014/main" id="{85FBFC66-597F-B82E-26EC-195875B6B837}"/>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r="54266"/>
          <a:stretch/>
        </p:blipFill>
        <p:spPr bwMode="auto">
          <a:xfrm>
            <a:off x="3226067" y="3567279"/>
            <a:ext cx="2129129" cy="3151307"/>
          </a:xfrm>
          <a:prstGeom prst="rect">
            <a:avLst/>
          </a:prstGeom>
          <a:noFill/>
          <a:extLst>
            <a:ext uri="{909E8E84-426E-40DD-AFC4-6F175D3DCCD1}">
              <a14:hiddenFill xmlns:a14="http://schemas.microsoft.com/office/drawing/2010/main">
                <a:solidFill>
                  <a:srgbClr val="FFFFFF"/>
                </a:solidFill>
              </a14:hiddenFill>
            </a:ext>
          </a:extLst>
        </p:spPr>
      </p:pic>
      <p:sp>
        <p:nvSpPr>
          <p:cNvPr id="26" name="Rechthoek 25">
            <a:extLst>
              <a:ext uri="{FF2B5EF4-FFF2-40B4-BE49-F238E27FC236}">
                <a16:creationId xmlns:a16="http://schemas.microsoft.com/office/drawing/2014/main" id="{75A1F8E1-71F2-2D68-429F-D5CD7100E6F3}"/>
              </a:ext>
            </a:extLst>
          </p:cNvPr>
          <p:cNvSpPr/>
          <p:nvPr/>
        </p:nvSpPr>
        <p:spPr>
          <a:xfrm>
            <a:off x="6623146" y="0"/>
            <a:ext cx="1497526" cy="6858000"/>
          </a:xfrm>
          <a:prstGeom prst="rect">
            <a:avLst/>
          </a:prstGeom>
          <a:solidFill>
            <a:schemeClr val="tx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kstvak 6">
            <a:extLst>
              <a:ext uri="{FF2B5EF4-FFF2-40B4-BE49-F238E27FC236}">
                <a16:creationId xmlns:a16="http://schemas.microsoft.com/office/drawing/2014/main" id="{004FE9BE-75A2-0DB0-9212-4D3761485BB3}"/>
              </a:ext>
            </a:extLst>
          </p:cNvPr>
          <p:cNvSpPr txBox="1"/>
          <p:nvPr/>
        </p:nvSpPr>
        <p:spPr>
          <a:xfrm>
            <a:off x="11899409" y="6562254"/>
            <a:ext cx="252311" cy="276999"/>
          </a:xfrm>
          <a:prstGeom prst="rect">
            <a:avLst/>
          </a:prstGeom>
          <a:noFill/>
        </p:spPr>
        <p:txBody>
          <a:bodyPr wrap="square" rtlCol="0">
            <a:spAutoFit/>
          </a:bodyPr>
          <a:lstStyle/>
          <a:p>
            <a:r>
              <a:rPr lang="nl-NL" sz="1200" dirty="0">
                <a:latin typeface="Impact" panose="020B0806030902050204" pitchFamily="34" charset="0"/>
              </a:rPr>
              <a:t>9</a:t>
            </a:r>
            <a:endParaRPr lang="en-GB" sz="1200" dirty="0">
              <a:latin typeface="Impact" panose="020B0806030902050204" pitchFamily="34" charset="0"/>
            </a:endParaRPr>
          </a:p>
        </p:txBody>
      </p:sp>
      <p:sp>
        <p:nvSpPr>
          <p:cNvPr id="5" name="Tekstvak 4">
            <a:extLst>
              <a:ext uri="{FF2B5EF4-FFF2-40B4-BE49-F238E27FC236}">
                <a16:creationId xmlns:a16="http://schemas.microsoft.com/office/drawing/2014/main" id="{D4C34AD9-C61E-C367-F4C8-A7035E48C3DC}"/>
              </a:ext>
            </a:extLst>
          </p:cNvPr>
          <p:cNvSpPr txBox="1"/>
          <p:nvPr/>
        </p:nvSpPr>
        <p:spPr>
          <a:xfrm>
            <a:off x="8410610" y="764975"/>
            <a:ext cx="3370997" cy="2492990"/>
          </a:xfrm>
          <a:prstGeom prst="rect">
            <a:avLst/>
          </a:prstGeom>
          <a:noFill/>
        </p:spPr>
        <p:txBody>
          <a:bodyPr wrap="square" rtlCol="0">
            <a:spAutoFit/>
          </a:bodyPr>
          <a:lstStyle/>
          <a:p>
            <a:r>
              <a:rPr lang="nl-NL" sz="1200" dirty="0"/>
              <a:t>In het seizoen 2024/2025 zijn er 5 senioren teams</a:t>
            </a:r>
          </a:p>
          <a:p>
            <a:r>
              <a:rPr lang="nl-NL" sz="1200" dirty="0"/>
              <a:t>die uitkomen in competitie verband. Het eerste tweede en derde zullen uitkomen in de 5</a:t>
            </a:r>
            <a:r>
              <a:rPr lang="nl-NL" sz="1200" baseline="30000" dirty="0"/>
              <a:t>de</a:t>
            </a:r>
            <a:r>
              <a:rPr lang="nl-NL" sz="1200" dirty="0"/>
              <a:t> klasse en het vierde en vijfde zullen uitkomen in de 6</a:t>
            </a:r>
            <a:r>
              <a:rPr lang="nl-NL" sz="1200" baseline="30000" dirty="0"/>
              <a:t>de</a:t>
            </a:r>
            <a:r>
              <a:rPr lang="nl-NL" sz="1200" dirty="0"/>
              <a:t> klasse. Daarnaast hebben we ook een 45+ team wat 1x keer er maand op vrijdag de wedstrijden afwerkt.</a:t>
            </a:r>
          </a:p>
          <a:p>
            <a:endParaRPr lang="nl-NL" sz="1200" dirty="0"/>
          </a:p>
          <a:p>
            <a:r>
              <a:rPr lang="nl-NL" sz="1200" dirty="0"/>
              <a:t>Op 1 september zal het nieuwe seizoen van start gaan met de </a:t>
            </a:r>
            <a:r>
              <a:rPr lang="nl-NL" sz="1200" dirty="0" err="1"/>
              <a:t>knvb</a:t>
            </a:r>
            <a:r>
              <a:rPr lang="nl-NL" sz="1200" dirty="0"/>
              <a:t> beker voor amateurs.</a:t>
            </a:r>
          </a:p>
          <a:p>
            <a:endParaRPr lang="nl-NL" sz="1200" dirty="0"/>
          </a:p>
          <a:p>
            <a:r>
              <a:rPr lang="nl-NL" sz="1200" dirty="0"/>
              <a:t>Onderstaande het wedstrijdschema voor de beker voor </a:t>
            </a:r>
            <a:r>
              <a:rPr lang="nl-NL" sz="1200" dirty="0" err="1"/>
              <a:t>Wadenoyen</a:t>
            </a:r>
            <a:r>
              <a:rPr lang="nl-NL" sz="1200" dirty="0"/>
              <a:t> 1.</a:t>
            </a:r>
            <a:endParaRPr lang="en-GB" sz="1200" dirty="0"/>
          </a:p>
        </p:txBody>
      </p:sp>
      <p:sp>
        <p:nvSpPr>
          <p:cNvPr id="6" name="Tekstvak 5">
            <a:extLst>
              <a:ext uri="{FF2B5EF4-FFF2-40B4-BE49-F238E27FC236}">
                <a16:creationId xmlns:a16="http://schemas.microsoft.com/office/drawing/2014/main" id="{18D36914-19C3-519F-1515-34BEC0F427BE}"/>
              </a:ext>
            </a:extLst>
          </p:cNvPr>
          <p:cNvSpPr txBox="1"/>
          <p:nvPr/>
        </p:nvSpPr>
        <p:spPr>
          <a:xfrm>
            <a:off x="7171348" y="139413"/>
            <a:ext cx="2217274" cy="461665"/>
          </a:xfrm>
          <a:prstGeom prst="rect">
            <a:avLst/>
          </a:prstGeom>
          <a:noFill/>
        </p:spPr>
        <p:txBody>
          <a:bodyPr wrap="none" rtlCol="0">
            <a:spAutoFit/>
          </a:bodyPr>
          <a:lstStyle/>
          <a:p>
            <a:r>
              <a:rPr lang="nl-NL" sz="2400" dirty="0">
                <a:solidFill>
                  <a:schemeClr val="bg1"/>
                </a:solidFill>
                <a:latin typeface="Impact" panose="020B0806030902050204" pitchFamily="34" charset="0"/>
              </a:rPr>
              <a:t>SENIOR</a:t>
            </a:r>
            <a:r>
              <a:rPr lang="nl-NL" sz="2400" dirty="0">
                <a:latin typeface="Impact" panose="020B0806030902050204" pitchFamily="34" charset="0"/>
              </a:rPr>
              <a:t>EN TEAMS</a:t>
            </a:r>
            <a:endParaRPr lang="en-GB" sz="2400" dirty="0">
              <a:latin typeface="Impact" panose="020B0806030902050204" pitchFamily="34" charset="0"/>
            </a:endParaRPr>
          </a:p>
        </p:txBody>
      </p:sp>
      <p:pic>
        <p:nvPicPr>
          <p:cNvPr id="59" name="Afbeelding 58">
            <a:extLst>
              <a:ext uri="{FF2B5EF4-FFF2-40B4-BE49-F238E27FC236}">
                <a16:creationId xmlns:a16="http://schemas.microsoft.com/office/drawing/2014/main" id="{F356B677-94FD-65CF-9C9A-CDDCDBEDFCD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990994" y="3440527"/>
            <a:ext cx="2256159" cy="943436"/>
          </a:xfrm>
          <a:prstGeom prst="rect">
            <a:avLst/>
          </a:prstGeom>
        </p:spPr>
      </p:pic>
      <p:pic>
        <p:nvPicPr>
          <p:cNvPr id="61" name="Afbeelding 60">
            <a:extLst>
              <a:ext uri="{FF2B5EF4-FFF2-40B4-BE49-F238E27FC236}">
                <a16:creationId xmlns:a16="http://schemas.microsoft.com/office/drawing/2014/main" id="{B990D933-023F-9857-663E-1AA6A461C36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033340" y="4548022"/>
            <a:ext cx="2256158" cy="943435"/>
          </a:xfrm>
          <a:prstGeom prst="rect">
            <a:avLst/>
          </a:prstGeom>
        </p:spPr>
      </p:pic>
      <p:pic>
        <p:nvPicPr>
          <p:cNvPr id="63" name="Afbeelding 62">
            <a:extLst>
              <a:ext uri="{FF2B5EF4-FFF2-40B4-BE49-F238E27FC236}">
                <a16:creationId xmlns:a16="http://schemas.microsoft.com/office/drawing/2014/main" id="{D565D93A-2F2A-CA73-9114-50C0100E168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038020" y="5655516"/>
            <a:ext cx="2251478" cy="949549"/>
          </a:xfrm>
          <a:prstGeom prst="rect">
            <a:avLst/>
          </a:prstGeom>
        </p:spPr>
      </p:pic>
      <p:pic>
        <p:nvPicPr>
          <p:cNvPr id="2" name="Afbeelding 1">
            <a:extLst>
              <a:ext uri="{FF2B5EF4-FFF2-40B4-BE49-F238E27FC236}">
                <a16:creationId xmlns:a16="http://schemas.microsoft.com/office/drawing/2014/main" id="{83041047-E764-05AE-F361-B0871B78EA5C}"/>
              </a:ext>
            </a:extLst>
          </p:cNvPr>
          <p:cNvPicPr>
            <a:picLocks noChangeAspect="1"/>
          </p:cNvPicPr>
          <p:nvPr/>
        </p:nvPicPr>
        <p:blipFill>
          <a:blip r:embed="rId6"/>
          <a:stretch>
            <a:fillRect/>
          </a:stretch>
        </p:blipFill>
        <p:spPr>
          <a:xfrm>
            <a:off x="6107987" y="0"/>
            <a:ext cx="498542" cy="6858000"/>
          </a:xfrm>
          <a:prstGeom prst="rect">
            <a:avLst/>
          </a:prstGeom>
        </p:spPr>
      </p:pic>
      <p:sp>
        <p:nvSpPr>
          <p:cNvPr id="3" name="Tekstvak 2">
            <a:extLst>
              <a:ext uri="{FF2B5EF4-FFF2-40B4-BE49-F238E27FC236}">
                <a16:creationId xmlns:a16="http://schemas.microsoft.com/office/drawing/2014/main" id="{9A0E77D1-A225-AA23-4FA8-1F50516B040E}"/>
              </a:ext>
            </a:extLst>
          </p:cNvPr>
          <p:cNvSpPr txBox="1"/>
          <p:nvPr/>
        </p:nvSpPr>
        <p:spPr>
          <a:xfrm rot="16200000">
            <a:off x="-107750" y="6229264"/>
            <a:ext cx="771365" cy="446276"/>
          </a:xfrm>
          <a:prstGeom prst="rect">
            <a:avLst/>
          </a:prstGeom>
          <a:noFill/>
        </p:spPr>
        <p:txBody>
          <a:bodyPr wrap="none" rtlCol="0">
            <a:spAutoFit/>
          </a:bodyPr>
          <a:lstStyle/>
          <a:p>
            <a:r>
              <a:rPr lang="en-US" sz="1000" b="1" dirty="0">
                <a:latin typeface="Agency FB" pitchFamily="34" charset="0"/>
              </a:rPr>
              <a:t>KLEEDKAMER</a:t>
            </a:r>
            <a:r>
              <a:rPr lang="en-US" sz="1100" b="1" dirty="0">
                <a:latin typeface="Agency FB" pitchFamily="34" charset="0"/>
              </a:rPr>
              <a:t> </a:t>
            </a:r>
          </a:p>
          <a:p>
            <a:r>
              <a:rPr lang="en-US" sz="1150" b="1" dirty="0">
                <a:latin typeface="Agency FB" pitchFamily="34" charset="0"/>
              </a:rPr>
              <a:t>SPONSORS</a:t>
            </a:r>
            <a:endParaRPr lang="nl-NL" sz="1150" b="1" dirty="0">
              <a:latin typeface="Agency FB" pitchFamily="34" charset="0"/>
            </a:endParaRPr>
          </a:p>
        </p:txBody>
      </p:sp>
      <p:cxnSp>
        <p:nvCxnSpPr>
          <p:cNvPr id="4" name="Rechte verbindingslijn 3">
            <a:extLst>
              <a:ext uri="{FF2B5EF4-FFF2-40B4-BE49-F238E27FC236}">
                <a16:creationId xmlns:a16="http://schemas.microsoft.com/office/drawing/2014/main" id="{343EBC64-7238-AF6A-EE93-675DC352E82D}"/>
              </a:ext>
            </a:extLst>
          </p:cNvPr>
          <p:cNvCxnSpPr>
            <a:cxnSpLocks/>
          </p:cNvCxnSpPr>
          <p:nvPr/>
        </p:nvCxnSpPr>
        <p:spPr>
          <a:xfrm rot="5400000" flipV="1">
            <a:off x="278076" y="5666511"/>
            <a:ext cx="0" cy="326764"/>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pic>
        <p:nvPicPr>
          <p:cNvPr id="8" name="Afbeelding 7" descr="Logo_Wadenoyen_witterand.png">
            <a:extLst>
              <a:ext uri="{FF2B5EF4-FFF2-40B4-BE49-F238E27FC236}">
                <a16:creationId xmlns:a16="http://schemas.microsoft.com/office/drawing/2014/main" id="{3BF877E5-D63B-D008-21A2-9790E1191D31}"/>
              </a:ext>
            </a:extLst>
          </p:cNvPr>
          <p:cNvPicPr>
            <a:picLocks noChangeAspect="1"/>
          </p:cNvPicPr>
          <p:nvPr/>
        </p:nvPicPr>
        <p:blipFill>
          <a:blip r:embed="rId7" cstate="print"/>
          <a:stretch>
            <a:fillRect/>
          </a:stretch>
        </p:blipFill>
        <p:spPr>
          <a:xfrm rot="16200000">
            <a:off x="128002" y="5845529"/>
            <a:ext cx="278807" cy="348106"/>
          </a:xfrm>
          <a:prstGeom prst="rect">
            <a:avLst/>
          </a:prstGeom>
        </p:spPr>
      </p:pic>
      <p:sp>
        <p:nvSpPr>
          <p:cNvPr id="9" name="Rechthoek 8">
            <a:extLst>
              <a:ext uri="{FF2B5EF4-FFF2-40B4-BE49-F238E27FC236}">
                <a16:creationId xmlns:a16="http://schemas.microsoft.com/office/drawing/2014/main" id="{C263B013-1142-16B1-B02E-386B835F4742}"/>
              </a:ext>
            </a:extLst>
          </p:cNvPr>
          <p:cNvSpPr/>
          <p:nvPr/>
        </p:nvSpPr>
        <p:spPr>
          <a:xfrm>
            <a:off x="555176" y="75229"/>
            <a:ext cx="2286000" cy="3288457"/>
          </a:xfrm>
          <a:prstGeom prst="rect">
            <a:avLst/>
          </a:prstGeom>
          <a:noFill/>
          <a:ln w="127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hthoek 9">
            <a:extLst>
              <a:ext uri="{FF2B5EF4-FFF2-40B4-BE49-F238E27FC236}">
                <a16:creationId xmlns:a16="http://schemas.microsoft.com/office/drawing/2014/main" id="{13DFCB17-E94D-EDB9-070A-7E33BF6EF090}"/>
              </a:ext>
            </a:extLst>
          </p:cNvPr>
          <p:cNvSpPr/>
          <p:nvPr/>
        </p:nvSpPr>
        <p:spPr>
          <a:xfrm>
            <a:off x="3145976" y="75229"/>
            <a:ext cx="2286000" cy="3288457"/>
          </a:xfrm>
          <a:prstGeom prst="rect">
            <a:avLst/>
          </a:prstGeom>
          <a:noFill/>
          <a:ln w="127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hthoek 10">
            <a:extLst>
              <a:ext uri="{FF2B5EF4-FFF2-40B4-BE49-F238E27FC236}">
                <a16:creationId xmlns:a16="http://schemas.microsoft.com/office/drawing/2014/main" id="{AB2BFED1-FB49-1CFF-30DA-024A048F445F}"/>
              </a:ext>
            </a:extLst>
          </p:cNvPr>
          <p:cNvSpPr/>
          <p:nvPr/>
        </p:nvSpPr>
        <p:spPr>
          <a:xfrm>
            <a:off x="555176" y="3494314"/>
            <a:ext cx="2286000" cy="3288457"/>
          </a:xfrm>
          <a:prstGeom prst="rect">
            <a:avLst/>
          </a:prstGeom>
          <a:noFill/>
          <a:ln w="127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echthoek 11">
            <a:extLst>
              <a:ext uri="{FF2B5EF4-FFF2-40B4-BE49-F238E27FC236}">
                <a16:creationId xmlns:a16="http://schemas.microsoft.com/office/drawing/2014/main" id="{98513C06-82EA-481F-716E-14361645CA8C}"/>
              </a:ext>
            </a:extLst>
          </p:cNvPr>
          <p:cNvSpPr/>
          <p:nvPr/>
        </p:nvSpPr>
        <p:spPr>
          <a:xfrm>
            <a:off x="3145976" y="3494314"/>
            <a:ext cx="2286000" cy="3288457"/>
          </a:xfrm>
          <a:prstGeom prst="rect">
            <a:avLst/>
          </a:prstGeom>
          <a:noFill/>
          <a:ln w="127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30" name="Picture 6">
            <a:extLst>
              <a:ext uri="{FF2B5EF4-FFF2-40B4-BE49-F238E27FC236}">
                <a16:creationId xmlns:a16="http://schemas.microsoft.com/office/drawing/2014/main" id="{15ADEBE2-DDFB-E728-5BFF-FC68DE69E168}"/>
              </a:ext>
            </a:extLst>
          </p:cNvPr>
          <p:cNvPicPr>
            <a:picLocks noChangeAspect="1" noChangeArrowheads="1"/>
          </p:cNvPicPr>
          <p:nvPr/>
        </p:nvPicPr>
        <p:blipFill rotWithShape="1">
          <a:blip r:embed="rId8">
            <a:extLst>
              <a:ext uri="{28A0092B-C50C-407E-A947-70E740481C1C}">
                <a14:useLocalDpi xmlns:a14="http://schemas.microsoft.com/office/drawing/2010/main" val="0"/>
              </a:ext>
            </a:extLst>
          </a:blip>
          <a:srcRect l="12359" r="13363"/>
          <a:stretch/>
        </p:blipFill>
        <p:spPr bwMode="auto">
          <a:xfrm>
            <a:off x="668216" y="139413"/>
            <a:ext cx="2048547" cy="3143361"/>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VOF van der Heijden | Kapel-Avezaath">
            <a:extLst>
              <a:ext uri="{FF2B5EF4-FFF2-40B4-BE49-F238E27FC236}">
                <a16:creationId xmlns:a16="http://schemas.microsoft.com/office/drawing/2014/main" id="{771CECA0-8BD5-72FB-EDFE-7E1FF01F3E04}"/>
              </a:ext>
            </a:extLst>
          </p:cNvPr>
          <p:cNvPicPr>
            <a:picLocks noChangeAspect="1" noChangeArrowheads="1"/>
          </p:cNvPicPr>
          <p:nvPr/>
        </p:nvPicPr>
        <p:blipFill rotWithShape="1">
          <a:blip r:embed="rId9">
            <a:clrChange>
              <a:clrFrom>
                <a:srgbClr val="FFFFFF"/>
              </a:clrFrom>
              <a:clrTo>
                <a:srgbClr val="FFFFFF">
                  <a:alpha val="0"/>
                </a:srgbClr>
              </a:clrTo>
            </a:clrChange>
            <a:extLst>
              <a:ext uri="{28A0092B-C50C-407E-A947-70E740481C1C}">
                <a14:useLocalDpi xmlns:a14="http://schemas.microsoft.com/office/drawing/2010/main" val="0"/>
              </a:ext>
            </a:extLst>
          </a:blip>
          <a:srcRect t="19795"/>
          <a:stretch/>
        </p:blipFill>
        <p:spPr bwMode="auto">
          <a:xfrm>
            <a:off x="779507" y="1689789"/>
            <a:ext cx="1849948" cy="1483755"/>
          </a:xfrm>
          <a:prstGeom prst="rect">
            <a:avLst/>
          </a:prstGeom>
          <a:noFill/>
          <a:extLst>
            <a:ext uri="{909E8E84-426E-40DD-AFC4-6F175D3DCCD1}">
              <a14:hiddenFill xmlns:a14="http://schemas.microsoft.com/office/drawing/2010/main">
                <a:solidFill>
                  <a:srgbClr val="FFFFFF"/>
                </a:solidFill>
              </a14:hiddenFill>
            </a:ext>
          </a:extLst>
        </p:spPr>
      </p:pic>
      <p:sp>
        <p:nvSpPr>
          <p:cNvPr id="23" name="Tekstvak 22">
            <a:extLst>
              <a:ext uri="{FF2B5EF4-FFF2-40B4-BE49-F238E27FC236}">
                <a16:creationId xmlns:a16="http://schemas.microsoft.com/office/drawing/2014/main" id="{C83E5DBC-CA43-6913-E7C0-FC961537E1FB}"/>
              </a:ext>
            </a:extLst>
          </p:cNvPr>
          <p:cNvSpPr txBox="1"/>
          <p:nvPr/>
        </p:nvSpPr>
        <p:spPr>
          <a:xfrm>
            <a:off x="840409" y="2682610"/>
            <a:ext cx="1715534" cy="600164"/>
          </a:xfrm>
          <a:prstGeom prst="rect">
            <a:avLst/>
          </a:prstGeom>
          <a:noFill/>
        </p:spPr>
        <p:txBody>
          <a:bodyPr wrap="none" rtlCol="0">
            <a:spAutoFit/>
          </a:bodyPr>
          <a:lstStyle/>
          <a:p>
            <a:pPr algn="ctr"/>
            <a:r>
              <a:rPr lang="nl-NL" sz="1100" b="1" i="0" dirty="0">
                <a:solidFill>
                  <a:srgbClr val="FFFFFF"/>
                </a:solidFill>
                <a:effectLst/>
                <a:latin typeface="open sans condensed"/>
              </a:rPr>
              <a:t>Gespecialiseerd Loon-, </a:t>
            </a:r>
          </a:p>
          <a:p>
            <a:pPr algn="ctr"/>
            <a:r>
              <a:rPr lang="nl-NL" sz="1100" b="1" i="0" dirty="0">
                <a:solidFill>
                  <a:srgbClr val="FFFFFF"/>
                </a:solidFill>
                <a:effectLst/>
                <a:latin typeface="open sans condensed"/>
              </a:rPr>
              <a:t>Grondverzet- &amp; Kraan-</a:t>
            </a:r>
          </a:p>
          <a:p>
            <a:pPr algn="ctr"/>
            <a:r>
              <a:rPr lang="nl-NL" sz="1100" b="1" i="0" dirty="0">
                <a:solidFill>
                  <a:srgbClr val="FFFFFF"/>
                </a:solidFill>
                <a:effectLst/>
                <a:latin typeface="open sans condensed"/>
              </a:rPr>
              <a:t>verhuur bedrijf</a:t>
            </a:r>
            <a:endParaRPr lang="en-GB" sz="1100" dirty="0"/>
          </a:p>
        </p:txBody>
      </p:sp>
      <p:pic>
        <p:nvPicPr>
          <p:cNvPr id="25" name="Afbeelding 24">
            <a:extLst>
              <a:ext uri="{FF2B5EF4-FFF2-40B4-BE49-F238E27FC236}">
                <a16:creationId xmlns:a16="http://schemas.microsoft.com/office/drawing/2014/main" id="{4D998058-65AD-988C-A113-A773A6709C84}"/>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3147289" y="601078"/>
            <a:ext cx="2301365" cy="1423607"/>
          </a:xfrm>
          <a:prstGeom prst="rect">
            <a:avLst/>
          </a:prstGeom>
        </p:spPr>
      </p:pic>
      <p:sp>
        <p:nvSpPr>
          <p:cNvPr id="27" name="Tekstvak 26">
            <a:extLst>
              <a:ext uri="{FF2B5EF4-FFF2-40B4-BE49-F238E27FC236}">
                <a16:creationId xmlns:a16="http://schemas.microsoft.com/office/drawing/2014/main" id="{4EB4AFEB-75A8-94BE-075E-97446E52EBDF}"/>
              </a:ext>
            </a:extLst>
          </p:cNvPr>
          <p:cNvSpPr txBox="1"/>
          <p:nvPr/>
        </p:nvSpPr>
        <p:spPr>
          <a:xfrm>
            <a:off x="3231954" y="2011470"/>
            <a:ext cx="2125390" cy="923330"/>
          </a:xfrm>
          <a:prstGeom prst="rect">
            <a:avLst/>
          </a:prstGeom>
          <a:noFill/>
        </p:spPr>
        <p:txBody>
          <a:bodyPr wrap="none" rtlCol="0">
            <a:spAutoFit/>
          </a:bodyPr>
          <a:lstStyle/>
          <a:p>
            <a:pPr algn="ctr"/>
            <a:r>
              <a:rPr lang="en-GB" dirty="0">
                <a:latin typeface="Impact" panose="020B0806030902050204" pitchFamily="34" charset="0"/>
              </a:rPr>
              <a:t>KOELTECHNISCHE </a:t>
            </a:r>
          </a:p>
          <a:p>
            <a:pPr algn="ctr"/>
            <a:r>
              <a:rPr lang="en-GB" dirty="0">
                <a:latin typeface="Impact" panose="020B0806030902050204" pitchFamily="34" charset="0"/>
              </a:rPr>
              <a:t>MONTAGE EN </a:t>
            </a:r>
          </a:p>
          <a:p>
            <a:pPr algn="ctr"/>
            <a:r>
              <a:rPr lang="en-GB" dirty="0">
                <a:latin typeface="Impact" panose="020B0806030902050204" pitchFamily="34" charset="0"/>
              </a:rPr>
              <a:t>LASWERKZAAMHEDEN</a:t>
            </a:r>
          </a:p>
        </p:txBody>
      </p:sp>
      <p:pic>
        <p:nvPicPr>
          <p:cNvPr id="1032" name="Picture 8" descr="Flying Cable B.V.">
            <a:extLst>
              <a:ext uri="{FF2B5EF4-FFF2-40B4-BE49-F238E27FC236}">
                <a16:creationId xmlns:a16="http://schemas.microsoft.com/office/drawing/2014/main" id="{7F34A603-47A1-2C08-F191-4724A2CA6575}"/>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678993" y="4079314"/>
            <a:ext cx="2050976" cy="2050976"/>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Partners - vv Wadenoijen">
            <a:extLst>
              <a:ext uri="{FF2B5EF4-FFF2-40B4-BE49-F238E27FC236}">
                <a16:creationId xmlns:a16="http://schemas.microsoft.com/office/drawing/2014/main" id="{1B0B2C03-2B98-D271-F316-8AF350338D28}"/>
              </a:ext>
            </a:extLst>
          </p:cNvPr>
          <p:cNvPicPr>
            <a:picLocks noChangeAspect="1" noChangeArrowheads="1"/>
          </p:cNvPicPr>
          <p:nvPr/>
        </p:nvPicPr>
        <p:blipFill rotWithShape="1">
          <a:blip r:embed="rId12">
            <a:clrChange>
              <a:clrFrom>
                <a:srgbClr val="FFFFFF"/>
              </a:clrFrom>
              <a:clrTo>
                <a:srgbClr val="FFFFFF">
                  <a:alpha val="0"/>
                </a:srgbClr>
              </a:clrTo>
            </a:clrChange>
            <a:extLst>
              <a:ext uri="{28A0092B-C50C-407E-A947-70E740481C1C}">
                <a14:useLocalDpi xmlns:a14="http://schemas.microsoft.com/office/drawing/2010/main" val="0"/>
              </a:ext>
            </a:extLst>
          </a:blip>
          <a:srcRect l="10050" r="9161"/>
          <a:stretch/>
        </p:blipFill>
        <p:spPr bwMode="auto">
          <a:xfrm>
            <a:off x="3279195" y="4901929"/>
            <a:ext cx="2025997" cy="1880842"/>
          </a:xfrm>
          <a:prstGeom prst="rect">
            <a:avLst/>
          </a:prstGeom>
          <a:noFill/>
          <a:extLst>
            <a:ext uri="{909E8E84-426E-40DD-AFC4-6F175D3DCCD1}">
              <a14:hiddenFill xmlns:a14="http://schemas.microsoft.com/office/drawing/2010/main">
                <a:solidFill>
                  <a:srgbClr val="FFFFFF"/>
                </a:solidFill>
              </a14:hiddenFill>
            </a:ext>
          </a:extLst>
        </p:spPr>
      </p:pic>
      <p:sp>
        <p:nvSpPr>
          <p:cNvPr id="13" name="Parallellogram 4">
            <a:extLst>
              <a:ext uri="{FF2B5EF4-FFF2-40B4-BE49-F238E27FC236}">
                <a16:creationId xmlns:a16="http://schemas.microsoft.com/office/drawing/2014/main" id="{0D024BA8-AFCA-A047-38D8-40D8AE17EF1E}"/>
              </a:ext>
            </a:extLst>
          </p:cNvPr>
          <p:cNvSpPr/>
          <p:nvPr/>
        </p:nvSpPr>
        <p:spPr>
          <a:xfrm rot="7787700">
            <a:off x="6947089" y="6248122"/>
            <a:ext cx="1492952" cy="159201"/>
          </a:xfrm>
          <a:custGeom>
            <a:avLst/>
            <a:gdLst>
              <a:gd name="connsiteX0" fmla="*/ 0 w 1231747"/>
              <a:gd name="connsiteY0" fmla="*/ 140401 h 140401"/>
              <a:gd name="connsiteX1" fmla="*/ 168900 w 1231747"/>
              <a:gd name="connsiteY1" fmla="*/ 0 h 140401"/>
              <a:gd name="connsiteX2" fmla="*/ 1231747 w 1231747"/>
              <a:gd name="connsiteY2" fmla="*/ 0 h 140401"/>
              <a:gd name="connsiteX3" fmla="*/ 1062847 w 1231747"/>
              <a:gd name="connsiteY3" fmla="*/ 140401 h 140401"/>
              <a:gd name="connsiteX4" fmla="*/ 0 w 1231747"/>
              <a:gd name="connsiteY4" fmla="*/ 140401 h 140401"/>
              <a:gd name="connsiteX0" fmla="*/ 0 w 1369339"/>
              <a:gd name="connsiteY0" fmla="*/ 143559 h 143559"/>
              <a:gd name="connsiteX1" fmla="*/ 168900 w 1369339"/>
              <a:gd name="connsiteY1" fmla="*/ 3158 h 143559"/>
              <a:gd name="connsiteX2" fmla="*/ 1369339 w 1369339"/>
              <a:gd name="connsiteY2" fmla="*/ 0 h 143559"/>
              <a:gd name="connsiteX3" fmla="*/ 1062847 w 1369339"/>
              <a:gd name="connsiteY3" fmla="*/ 143559 h 143559"/>
              <a:gd name="connsiteX4" fmla="*/ 0 w 1369339"/>
              <a:gd name="connsiteY4" fmla="*/ 143559 h 143559"/>
              <a:gd name="connsiteX0" fmla="*/ 0 w 1492952"/>
              <a:gd name="connsiteY0" fmla="*/ 143559 h 159201"/>
              <a:gd name="connsiteX1" fmla="*/ 168900 w 1492952"/>
              <a:gd name="connsiteY1" fmla="*/ 3158 h 159201"/>
              <a:gd name="connsiteX2" fmla="*/ 1369339 w 1492952"/>
              <a:gd name="connsiteY2" fmla="*/ 0 h 159201"/>
              <a:gd name="connsiteX3" fmla="*/ 1492952 w 1492952"/>
              <a:gd name="connsiteY3" fmla="*/ 159201 h 159201"/>
              <a:gd name="connsiteX4" fmla="*/ 0 w 1492952"/>
              <a:gd name="connsiteY4" fmla="*/ 143559 h 1592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92952" h="159201">
                <a:moveTo>
                  <a:pt x="0" y="143559"/>
                </a:moveTo>
                <a:lnTo>
                  <a:pt x="168900" y="3158"/>
                </a:lnTo>
                <a:lnTo>
                  <a:pt x="1369339" y="0"/>
                </a:lnTo>
                <a:lnTo>
                  <a:pt x="1492952" y="159201"/>
                </a:lnTo>
                <a:lnTo>
                  <a:pt x="0" y="143559"/>
                </a:lnTo>
                <a:close/>
              </a:path>
            </a:pathLst>
          </a:custGeom>
          <a:solidFill>
            <a:srgbClr val="C00000"/>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27774643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ageCurlDouble"/>
      </p:transition>
    </mc:Choice>
    <mc:Fallback>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2" name="Picture 4" descr="Tuinmuur Lingedijk Wadenoijen – Metselbedrijf de Munnik">
            <a:extLst>
              <a:ext uri="{FF2B5EF4-FFF2-40B4-BE49-F238E27FC236}">
                <a16:creationId xmlns:a16="http://schemas.microsoft.com/office/drawing/2014/main" id="{46EF5E96-890E-D47A-8798-F13C7D16D94B}"/>
              </a:ext>
            </a:extLst>
          </p:cNvPr>
          <p:cNvPicPr preferRelativeResize="0">
            <a:picLocks noChangeArrowheads="1"/>
          </p:cNvPicPr>
          <p:nvPr/>
        </p:nvPicPr>
        <p:blipFill rotWithShape="1">
          <a:blip r:embed="rId2">
            <a:extLst>
              <a:ext uri="{28A0092B-C50C-407E-A947-70E740481C1C}">
                <a14:useLocalDpi xmlns:a14="http://schemas.microsoft.com/office/drawing/2010/main" val="0"/>
              </a:ext>
            </a:extLst>
          </a:blip>
          <a:srcRect l="22653" r="39782"/>
          <a:stretch/>
        </p:blipFill>
        <p:spPr bwMode="auto">
          <a:xfrm>
            <a:off x="648000" y="144000"/>
            <a:ext cx="2124000" cy="3168000"/>
          </a:xfrm>
          <a:prstGeom prst="rect">
            <a:avLst/>
          </a:prstGeom>
          <a:noFill/>
          <a:extLst>
            <a:ext uri="{909E8E84-426E-40DD-AFC4-6F175D3DCCD1}">
              <a14:hiddenFill xmlns:a14="http://schemas.microsoft.com/office/drawing/2010/main">
                <a:solidFill>
                  <a:srgbClr val="FFFFFF"/>
                </a:solidFill>
              </a14:hiddenFill>
            </a:ext>
          </a:extLst>
        </p:spPr>
      </p:pic>
      <p:sp>
        <p:nvSpPr>
          <p:cNvPr id="26" name="Rechthoek 25">
            <a:extLst>
              <a:ext uri="{FF2B5EF4-FFF2-40B4-BE49-F238E27FC236}">
                <a16:creationId xmlns:a16="http://schemas.microsoft.com/office/drawing/2014/main" id="{75A1F8E1-71F2-2D68-429F-D5CD7100E6F3}"/>
              </a:ext>
            </a:extLst>
          </p:cNvPr>
          <p:cNvSpPr/>
          <p:nvPr/>
        </p:nvSpPr>
        <p:spPr>
          <a:xfrm>
            <a:off x="6623142" y="0"/>
            <a:ext cx="1497526" cy="6858000"/>
          </a:xfrm>
          <a:prstGeom prst="rect">
            <a:avLst/>
          </a:prstGeom>
          <a:solidFill>
            <a:schemeClr val="tx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kstvak 6">
            <a:extLst>
              <a:ext uri="{FF2B5EF4-FFF2-40B4-BE49-F238E27FC236}">
                <a16:creationId xmlns:a16="http://schemas.microsoft.com/office/drawing/2014/main" id="{004FE9BE-75A2-0DB0-9212-4D3761485BB3}"/>
              </a:ext>
            </a:extLst>
          </p:cNvPr>
          <p:cNvSpPr txBox="1"/>
          <p:nvPr/>
        </p:nvSpPr>
        <p:spPr>
          <a:xfrm>
            <a:off x="11869047" y="6562254"/>
            <a:ext cx="301723" cy="276999"/>
          </a:xfrm>
          <a:prstGeom prst="rect">
            <a:avLst/>
          </a:prstGeom>
          <a:noFill/>
        </p:spPr>
        <p:txBody>
          <a:bodyPr wrap="square" rtlCol="0">
            <a:spAutoFit/>
          </a:bodyPr>
          <a:lstStyle/>
          <a:p>
            <a:r>
              <a:rPr lang="nl-NL" sz="1200" dirty="0">
                <a:latin typeface="Impact" panose="020B0806030902050204" pitchFamily="34" charset="0"/>
              </a:rPr>
              <a:t>11</a:t>
            </a:r>
            <a:endParaRPr lang="en-GB" sz="1200" dirty="0">
              <a:latin typeface="Impact" panose="020B0806030902050204" pitchFamily="34" charset="0"/>
            </a:endParaRPr>
          </a:p>
        </p:txBody>
      </p:sp>
      <p:sp>
        <p:nvSpPr>
          <p:cNvPr id="2" name="Tekstvak 1">
            <a:extLst>
              <a:ext uri="{FF2B5EF4-FFF2-40B4-BE49-F238E27FC236}">
                <a16:creationId xmlns:a16="http://schemas.microsoft.com/office/drawing/2014/main" id="{60141F1B-A4C0-4012-D11E-2B958118AFDF}"/>
              </a:ext>
            </a:extLst>
          </p:cNvPr>
          <p:cNvSpPr txBox="1"/>
          <p:nvPr/>
        </p:nvSpPr>
        <p:spPr>
          <a:xfrm>
            <a:off x="7112451" y="139413"/>
            <a:ext cx="1616918" cy="461665"/>
          </a:xfrm>
          <a:prstGeom prst="rect">
            <a:avLst/>
          </a:prstGeom>
          <a:noFill/>
        </p:spPr>
        <p:txBody>
          <a:bodyPr wrap="none" rtlCol="0">
            <a:spAutoFit/>
          </a:bodyPr>
          <a:lstStyle/>
          <a:p>
            <a:r>
              <a:rPr lang="nl-NL" sz="2400" dirty="0">
                <a:solidFill>
                  <a:schemeClr val="bg1"/>
                </a:solidFill>
                <a:latin typeface="Impact" panose="020B0806030902050204" pitchFamily="34" charset="0"/>
              </a:rPr>
              <a:t>TIM NET</a:t>
            </a:r>
            <a:r>
              <a:rPr lang="nl-NL" sz="2400" dirty="0">
                <a:latin typeface="Impact" panose="020B0806030902050204" pitchFamily="34" charset="0"/>
              </a:rPr>
              <a:t>TEN</a:t>
            </a:r>
            <a:endParaRPr lang="en-GB" sz="2400" dirty="0">
              <a:latin typeface="Impact" panose="020B0806030902050204" pitchFamily="34" charset="0"/>
            </a:endParaRPr>
          </a:p>
        </p:txBody>
      </p:sp>
      <p:sp>
        <p:nvSpPr>
          <p:cNvPr id="3" name="Tekstvak 2">
            <a:extLst>
              <a:ext uri="{FF2B5EF4-FFF2-40B4-BE49-F238E27FC236}">
                <a16:creationId xmlns:a16="http://schemas.microsoft.com/office/drawing/2014/main" id="{7E167245-6414-CDDB-17C8-AE45507C5048}"/>
              </a:ext>
            </a:extLst>
          </p:cNvPr>
          <p:cNvSpPr txBox="1"/>
          <p:nvPr/>
        </p:nvSpPr>
        <p:spPr>
          <a:xfrm>
            <a:off x="7140295" y="485017"/>
            <a:ext cx="2529475" cy="338554"/>
          </a:xfrm>
          <a:prstGeom prst="rect">
            <a:avLst/>
          </a:prstGeom>
          <a:noFill/>
        </p:spPr>
        <p:txBody>
          <a:bodyPr wrap="none" rtlCol="0">
            <a:spAutoFit/>
          </a:bodyPr>
          <a:lstStyle/>
          <a:p>
            <a:r>
              <a:rPr lang="nl-NL" sz="1600" dirty="0">
                <a:solidFill>
                  <a:schemeClr val="bg1"/>
                </a:solidFill>
                <a:latin typeface="Impact" panose="020B0806030902050204" pitchFamily="34" charset="0"/>
              </a:rPr>
              <a:t>HOOFDTRAI</a:t>
            </a:r>
            <a:r>
              <a:rPr lang="nl-NL" sz="1600" dirty="0">
                <a:latin typeface="Impact" panose="020B0806030902050204" pitchFamily="34" charset="0"/>
              </a:rPr>
              <a:t>NER WADENOYEN 1</a:t>
            </a:r>
            <a:endParaRPr lang="en-GB" sz="1600" dirty="0">
              <a:latin typeface="Impact" panose="020B0806030902050204" pitchFamily="34" charset="0"/>
            </a:endParaRPr>
          </a:p>
        </p:txBody>
      </p:sp>
      <p:pic>
        <p:nvPicPr>
          <p:cNvPr id="4" name="Afbeelding 3">
            <a:extLst>
              <a:ext uri="{FF2B5EF4-FFF2-40B4-BE49-F238E27FC236}">
                <a16:creationId xmlns:a16="http://schemas.microsoft.com/office/drawing/2014/main" id="{FE35476B-8D25-9661-3059-20F45BF6C86E}"/>
              </a:ext>
            </a:extLst>
          </p:cNvPr>
          <p:cNvPicPr>
            <a:picLocks noChangeAspect="1"/>
          </p:cNvPicPr>
          <p:nvPr/>
        </p:nvPicPr>
        <p:blipFill>
          <a:blip r:embed="rId3">
            <a:extLst>
              <a:ext uri="{BEBA8EAE-BF5A-486C-A8C5-ECC9F3942E4B}">
                <a14:imgProps xmlns:a14="http://schemas.microsoft.com/office/drawing/2010/main">
                  <a14:imgLayer r:embed="rId4">
                    <a14:imgEffect>
                      <a14:colorTemperature colorTemp="4700"/>
                    </a14:imgEffect>
                  </a14:imgLayer>
                </a14:imgProps>
              </a:ext>
            </a:extLst>
          </a:blip>
          <a:stretch>
            <a:fillRect/>
          </a:stretch>
        </p:blipFill>
        <p:spPr>
          <a:xfrm>
            <a:off x="7141690" y="1121278"/>
            <a:ext cx="1058561" cy="1080000"/>
          </a:xfrm>
          <a:prstGeom prst="flowChartConnector">
            <a:avLst/>
          </a:prstGeom>
        </p:spPr>
      </p:pic>
      <p:sp>
        <p:nvSpPr>
          <p:cNvPr id="5" name="Tekstvak 4">
            <a:extLst>
              <a:ext uri="{FF2B5EF4-FFF2-40B4-BE49-F238E27FC236}">
                <a16:creationId xmlns:a16="http://schemas.microsoft.com/office/drawing/2014/main" id="{D4C34AD9-C61E-C367-F4C8-A7035E48C3DC}"/>
              </a:ext>
            </a:extLst>
          </p:cNvPr>
          <p:cNvSpPr txBox="1"/>
          <p:nvPr/>
        </p:nvSpPr>
        <p:spPr>
          <a:xfrm>
            <a:off x="8490808" y="1028927"/>
            <a:ext cx="3359189" cy="5262979"/>
          </a:xfrm>
          <a:prstGeom prst="rect">
            <a:avLst/>
          </a:prstGeom>
          <a:noFill/>
        </p:spPr>
        <p:txBody>
          <a:bodyPr wrap="none" rtlCol="0">
            <a:spAutoFit/>
          </a:bodyPr>
          <a:lstStyle/>
          <a:p>
            <a:r>
              <a:rPr lang="nl-NL" sz="1200" b="1" dirty="0"/>
              <a:t>Tim Netten, een gedreven 28-jarige voetballief-</a:t>
            </a:r>
          </a:p>
          <a:p>
            <a:r>
              <a:rPr lang="nl-NL" sz="1200" b="1" dirty="0"/>
              <a:t>hebber en geboren en getogen in Made. Hij is op </a:t>
            </a:r>
          </a:p>
          <a:p>
            <a:r>
              <a:rPr lang="nl-NL" sz="1200" b="1" dirty="0"/>
              <a:t>slechts 5-jarige leeftijd begonnen als doelman. </a:t>
            </a:r>
          </a:p>
          <a:p>
            <a:r>
              <a:rPr lang="nl-NL" sz="1200" b="1" dirty="0"/>
              <a:t>In de C keepte Tim voor Willem II en op slechts </a:t>
            </a:r>
          </a:p>
          <a:p>
            <a:r>
              <a:rPr lang="nl-NL" sz="1200" b="1" dirty="0"/>
              <a:t>17-jarige leeftijd maakte hij zijn debuut in het </a:t>
            </a:r>
          </a:p>
          <a:p>
            <a:r>
              <a:rPr lang="nl-NL" sz="1200" b="1" dirty="0"/>
              <a:t>eerste elftal van </a:t>
            </a:r>
            <a:r>
              <a:rPr lang="nl-NL" sz="1200" b="1" dirty="0" err="1"/>
              <a:t>Madese</a:t>
            </a:r>
            <a:r>
              <a:rPr lang="nl-NL" sz="1200" b="1" dirty="0"/>
              <a:t> Boys. Hier speelde </a:t>
            </a:r>
          </a:p>
          <a:p>
            <a:r>
              <a:rPr lang="nl-NL" sz="1200" b="1" dirty="0"/>
              <a:t>hij tot zijn 22e en op dezelfde leeftijd werd hij </a:t>
            </a:r>
          </a:p>
          <a:p>
            <a:r>
              <a:rPr lang="nl-NL" sz="1200" b="1" dirty="0"/>
              <a:t>trainer in de jeugd van </a:t>
            </a:r>
            <a:r>
              <a:rPr lang="nl-NL" sz="1200" b="1" dirty="0" err="1"/>
              <a:t>Madese</a:t>
            </a:r>
            <a:r>
              <a:rPr lang="nl-NL" sz="1200" b="1" dirty="0"/>
              <a:t> Boys. Bij de </a:t>
            </a:r>
          </a:p>
          <a:p>
            <a:r>
              <a:rPr lang="nl-NL" sz="1200" b="1" dirty="0"/>
              <a:t>JO15 van </a:t>
            </a:r>
            <a:r>
              <a:rPr lang="nl-NL" sz="1200" b="1" dirty="0" err="1"/>
              <a:t>Madese</a:t>
            </a:r>
            <a:r>
              <a:rPr lang="nl-NL" sz="1200" b="1" dirty="0"/>
              <a:t> Boys is hij begonnen met het </a:t>
            </a:r>
          </a:p>
          <a:p>
            <a:r>
              <a:rPr lang="nl-NL" sz="1200" b="1" dirty="0"/>
              <a:t>ontwikkelen van zijn vaardigheden. </a:t>
            </a:r>
          </a:p>
          <a:p>
            <a:endParaRPr lang="nl-NL" sz="1200" b="1" dirty="0"/>
          </a:p>
          <a:p>
            <a:r>
              <a:rPr lang="nl-NL" sz="1200" dirty="0"/>
              <a:t>Tim voelde dat hij klaar was voor de overstap naar </a:t>
            </a:r>
          </a:p>
          <a:p>
            <a:r>
              <a:rPr lang="nl-NL" sz="1200" dirty="0"/>
              <a:t>een prestatiegericht team, waar teamresultaten </a:t>
            </a:r>
          </a:p>
          <a:p>
            <a:r>
              <a:rPr lang="nl-NL" sz="1200" dirty="0"/>
              <a:t>even belangrijk zijn als individuele prestaties. </a:t>
            </a:r>
          </a:p>
          <a:p>
            <a:r>
              <a:rPr lang="nl-NL" sz="1200" dirty="0"/>
              <a:t>Deze gedachtegang leidde hem naar </a:t>
            </a:r>
            <a:r>
              <a:rPr lang="nl-NL" sz="1200" dirty="0" err="1"/>
              <a:t>Wadenoyen</a:t>
            </a:r>
            <a:r>
              <a:rPr lang="nl-NL" sz="1200" dirty="0"/>
              <a:t> </a:t>
            </a:r>
          </a:p>
          <a:p>
            <a:r>
              <a:rPr lang="nl-NL" sz="1200" dirty="0"/>
              <a:t>een club die aanvankelijk onbekend voor hem was.</a:t>
            </a:r>
          </a:p>
          <a:p>
            <a:endParaRPr lang="nl-NL" sz="1200" dirty="0"/>
          </a:p>
          <a:p>
            <a:endParaRPr lang="nl-NL" sz="1200" dirty="0"/>
          </a:p>
          <a:p>
            <a:r>
              <a:rPr lang="nl-NL" sz="1200" dirty="0"/>
              <a:t>Vooruitkijkend naar de toekomst koestert Tim </a:t>
            </a:r>
          </a:p>
          <a:p>
            <a:r>
              <a:rPr lang="nl-NL" sz="1200" dirty="0"/>
              <a:t>zijn huidige rol als Hoofdtrainer bij </a:t>
            </a:r>
            <a:r>
              <a:rPr lang="nl-NL" sz="1200" dirty="0" err="1"/>
              <a:t>Wadenoyen</a:t>
            </a:r>
            <a:r>
              <a:rPr lang="nl-NL" sz="1200" dirty="0"/>
              <a:t>. </a:t>
            </a:r>
          </a:p>
          <a:p>
            <a:r>
              <a:rPr lang="nl-NL" sz="1200" dirty="0"/>
              <a:t>Hoewel zijn droom ooit leiding te geven aan zijn </a:t>
            </a:r>
          </a:p>
          <a:p>
            <a:r>
              <a:rPr lang="nl-NL" sz="1200" dirty="0"/>
              <a:t>jeugdliefde </a:t>
            </a:r>
            <a:r>
              <a:rPr lang="nl-NL" sz="1200" dirty="0" err="1"/>
              <a:t>Madese</a:t>
            </a:r>
            <a:r>
              <a:rPr lang="nl-NL" sz="1200" dirty="0"/>
              <a:t> Boys nog in zijn achterhoofd </a:t>
            </a:r>
          </a:p>
          <a:p>
            <a:r>
              <a:rPr lang="nl-NL" sz="1200" dirty="0"/>
              <a:t>zit, richt hij zich momenteel op het komende </a:t>
            </a:r>
          </a:p>
          <a:p>
            <a:r>
              <a:rPr lang="nl-NL" sz="1200" dirty="0"/>
              <a:t>seizoen. </a:t>
            </a:r>
            <a:r>
              <a:rPr lang="nl-NL" sz="1200" dirty="0" err="1"/>
              <a:t>Wadenoyen</a:t>
            </a:r>
            <a:r>
              <a:rPr lang="nl-NL" sz="1200" dirty="0"/>
              <a:t> zondag 1 staat aan het begin </a:t>
            </a:r>
          </a:p>
          <a:p>
            <a:r>
              <a:rPr lang="nl-NL" sz="1200" dirty="0"/>
              <a:t>van een boeiende reis onder zijn leiding, en de </a:t>
            </a:r>
          </a:p>
          <a:p>
            <a:r>
              <a:rPr lang="nl-NL" sz="1200" dirty="0"/>
              <a:t>supporters kunnen uitkijken naar wat ongetwijfeld </a:t>
            </a:r>
          </a:p>
          <a:p>
            <a:r>
              <a:rPr lang="nl-NL" sz="1200" dirty="0"/>
              <a:t>een opwindend seizoen zal worden.</a:t>
            </a:r>
            <a:endParaRPr lang="en-GB" sz="1200" dirty="0"/>
          </a:p>
        </p:txBody>
      </p:sp>
      <p:pic>
        <p:nvPicPr>
          <p:cNvPr id="6" name="Afbeelding 5">
            <a:extLst>
              <a:ext uri="{FF2B5EF4-FFF2-40B4-BE49-F238E27FC236}">
                <a16:creationId xmlns:a16="http://schemas.microsoft.com/office/drawing/2014/main" id="{18C8750B-A74D-FD3F-ADBE-7D6B9B29849B}"/>
              </a:ext>
            </a:extLst>
          </p:cNvPr>
          <p:cNvPicPr>
            <a:picLocks noChangeAspect="1"/>
          </p:cNvPicPr>
          <p:nvPr/>
        </p:nvPicPr>
        <p:blipFill>
          <a:blip r:embed="rId5"/>
          <a:stretch>
            <a:fillRect/>
          </a:stretch>
        </p:blipFill>
        <p:spPr>
          <a:xfrm>
            <a:off x="6107989" y="0"/>
            <a:ext cx="498542" cy="6858000"/>
          </a:xfrm>
          <a:prstGeom prst="rect">
            <a:avLst/>
          </a:prstGeom>
        </p:spPr>
      </p:pic>
      <p:sp>
        <p:nvSpPr>
          <p:cNvPr id="11" name="Rechthoek 10">
            <a:extLst>
              <a:ext uri="{FF2B5EF4-FFF2-40B4-BE49-F238E27FC236}">
                <a16:creationId xmlns:a16="http://schemas.microsoft.com/office/drawing/2014/main" id="{51A94CE2-DF22-B56B-218A-826F827D7FFB}"/>
              </a:ext>
            </a:extLst>
          </p:cNvPr>
          <p:cNvSpPr/>
          <p:nvPr/>
        </p:nvSpPr>
        <p:spPr>
          <a:xfrm>
            <a:off x="555176" y="75229"/>
            <a:ext cx="2286000" cy="3288457"/>
          </a:xfrm>
          <a:prstGeom prst="rect">
            <a:avLst/>
          </a:prstGeom>
          <a:noFill/>
          <a:ln w="127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echthoek 11">
            <a:extLst>
              <a:ext uri="{FF2B5EF4-FFF2-40B4-BE49-F238E27FC236}">
                <a16:creationId xmlns:a16="http://schemas.microsoft.com/office/drawing/2014/main" id="{7C27C370-C260-BE40-B00E-6DEF7491F8F8}"/>
              </a:ext>
            </a:extLst>
          </p:cNvPr>
          <p:cNvSpPr/>
          <p:nvPr/>
        </p:nvSpPr>
        <p:spPr>
          <a:xfrm>
            <a:off x="3145976" y="75229"/>
            <a:ext cx="2286000" cy="3288457"/>
          </a:xfrm>
          <a:prstGeom prst="rect">
            <a:avLst/>
          </a:prstGeom>
          <a:noFill/>
          <a:ln w="127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Rechthoek 12">
            <a:extLst>
              <a:ext uri="{FF2B5EF4-FFF2-40B4-BE49-F238E27FC236}">
                <a16:creationId xmlns:a16="http://schemas.microsoft.com/office/drawing/2014/main" id="{1E6A9F44-653D-0AF4-60C2-5CFCB9EB74AC}"/>
              </a:ext>
            </a:extLst>
          </p:cNvPr>
          <p:cNvSpPr/>
          <p:nvPr/>
        </p:nvSpPr>
        <p:spPr>
          <a:xfrm>
            <a:off x="555176" y="3494314"/>
            <a:ext cx="2286000" cy="3288457"/>
          </a:xfrm>
          <a:prstGeom prst="rect">
            <a:avLst/>
          </a:prstGeom>
          <a:noFill/>
          <a:ln w="127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Rechthoek 13">
            <a:extLst>
              <a:ext uri="{FF2B5EF4-FFF2-40B4-BE49-F238E27FC236}">
                <a16:creationId xmlns:a16="http://schemas.microsoft.com/office/drawing/2014/main" id="{E9B3130E-85AD-D05C-3C34-23811DDA6B4F}"/>
              </a:ext>
            </a:extLst>
          </p:cNvPr>
          <p:cNvSpPr/>
          <p:nvPr/>
        </p:nvSpPr>
        <p:spPr>
          <a:xfrm>
            <a:off x="3145976" y="3494314"/>
            <a:ext cx="2286000" cy="3288457"/>
          </a:xfrm>
          <a:prstGeom prst="rect">
            <a:avLst/>
          </a:prstGeom>
          <a:solidFill>
            <a:srgbClr val="F2F2F2"/>
          </a:solidFill>
          <a:ln w="127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050" name="Picture 2" descr="Metselbedrijf de Munnik – Afspraak is afspraak">
            <a:extLst>
              <a:ext uri="{FF2B5EF4-FFF2-40B4-BE49-F238E27FC236}">
                <a16:creationId xmlns:a16="http://schemas.microsoft.com/office/drawing/2014/main" id="{5251E686-3883-36B5-E454-C66755384DD7}"/>
              </a:ext>
            </a:extLst>
          </p:cNvPr>
          <p:cNvPicPr>
            <a:picLocks noChangeAspect="1" noChangeArrowheads="1"/>
          </p:cNvPicPr>
          <p:nvPr/>
        </p:nvPicPr>
        <p:blipFill>
          <a:blip r:embed="rId6">
            <a:lum bright="70000" contrast="-70000"/>
            <a:extLst>
              <a:ext uri="{28A0092B-C50C-407E-A947-70E740481C1C}">
                <a14:useLocalDpi xmlns:a14="http://schemas.microsoft.com/office/drawing/2010/main" val="0"/>
              </a:ext>
            </a:extLst>
          </a:blip>
          <a:srcRect/>
          <a:stretch>
            <a:fillRect/>
          </a:stretch>
        </p:blipFill>
        <p:spPr bwMode="auto">
          <a:xfrm>
            <a:off x="1415809" y="2471895"/>
            <a:ext cx="1247615" cy="744022"/>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Een echte leider is hij/ zij die visie omzet in realiteit">
            <a:extLst>
              <a:ext uri="{FF2B5EF4-FFF2-40B4-BE49-F238E27FC236}">
                <a16:creationId xmlns:a16="http://schemas.microsoft.com/office/drawing/2014/main" id="{7309486A-5F70-6ACA-C049-51CC4ACAECF5}"/>
              </a:ext>
            </a:extLst>
          </p:cNvPr>
          <p:cNvPicPr>
            <a:picLocks noChangeAspect="1" noChangeArrowheads="1"/>
          </p:cNvPicPr>
          <p:nvPr/>
        </p:nvPicPr>
        <p:blipFill rotWithShape="1">
          <a:blip r:embed="rId7">
            <a:extLst>
              <a:ext uri="{28A0092B-C50C-407E-A947-70E740481C1C}">
                <a14:useLocalDpi xmlns:a14="http://schemas.microsoft.com/office/drawing/2010/main" val="0"/>
              </a:ext>
            </a:extLst>
          </a:blip>
          <a:srcRect l="34409" r="12019"/>
          <a:stretch/>
        </p:blipFill>
        <p:spPr bwMode="auto">
          <a:xfrm>
            <a:off x="3204860" y="1256044"/>
            <a:ext cx="2177574" cy="2072097"/>
          </a:xfrm>
          <a:prstGeom prst="rect">
            <a:avLst/>
          </a:prstGeom>
          <a:noFill/>
          <a:extLst>
            <a:ext uri="{909E8E84-426E-40DD-AFC4-6F175D3DCCD1}">
              <a14:hiddenFill xmlns:a14="http://schemas.microsoft.com/office/drawing/2010/main">
                <a:solidFill>
                  <a:srgbClr val="FFFFFF"/>
                </a:solidFill>
              </a14:hiddenFill>
            </a:ext>
          </a:extLst>
        </p:spPr>
      </p:pic>
      <p:pic>
        <p:nvPicPr>
          <p:cNvPr id="22" name="Picture 6" descr="Een echte leider is hij/ zij die visie omzet in realiteit">
            <a:extLst>
              <a:ext uri="{FF2B5EF4-FFF2-40B4-BE49-F238E27FC236}">
                <a16:creationId xmlns:a16="http://schemas.microsoft.com/office/drawing/2014/main" id="{E6160281-11EE-1616-87AE-A5E03F56900C}"/>
              </a:ext>
            </a:extLst>
          </p:cNvPr>
          <p:cNvPicPr>
            <a:picLocks noChangeAspect="1" noChangeArrowheads="1"/>
          </p:cNvPicPr>
          <p:nvPr/>
        </p:nvPicPr>
        <p:blipFill rotWithShape="1">
          <a:blip r:embed="rId7">
            <a:extLst>
              <a:ext uri="{28A0092B-C50C-407E-A947-70E740481C1C}">
                <a14:useLocalDpi xmlns:a14="http://schemas.microsoft.com/office/drawing/2010/main" val="0"/>
              </a:ext>
            </a:extLst>
          </a:blip>
          <a:srcRect t="15358" r="64906" b="37680"/>
          <a:stretch/>
        </p:blipFill>
        <p:spPr bwMode="auto">
          <a:xfrm>
            <a:off x="3204861" y="169005"/>
            <a:ext cx="2177574" cy="1485410"/>
          </a:xfrm>
          <a:prstGeom prst="rect">
            <a:avLst/>
          </a:prstGeom>
          <a:noFill/>
          <a:extLst>
            <a:ext uri="{909E8E84-426E-40DD-AFC4-6F175D3DCCD1}">
              <a14:hiddenFill xmlns:a14="http://schemas.microsoft.com/office/drawing/2010/main">
                <a:solidFill>
                  <a:srgbClr val="FFFFFF"/>
                </a:solidFill>
              </a14:hiddenFill>
            </a:ext>
          </a:extLst>
        </p:spPr>
      </p:pic>
      <p:pic>
        <p:nvPicPr>
          <p:cNvPr id="25" name="Afbeelding 24">
            <a:extLst>
              <a:ext uri="{FF2B5EF4-FFF2-40B4-BE49-F238E27FC236}">
                <a16:creationId xmlns:a16="http://schemas.microsoft.com/office/drawing/2014/main" id="{5E21D6F8-9B7D-26C2-8A79-19A26EE9B2CA}"/>
              </a:ext>
            </a:extLst>
          </p:cNvPr>
          <p:cNvPicPr>
            <a:picLocks noChangeAspect="1"/>
          </p:cNvPicPr>
          <p:nvPr/>
        </p:nvPicPr>
        <p:blipFill rotWithShape="1">
          <a:blip r:embed="rId8">
            <a:extLst>
              <a:ext uri="{28A0092B-C50C-407E-A947-70E740481C1C}">
                <a14:useLocalDpi xmlns:a14="http://schemas.microsoft.com/office/drawing/2010/main" val="0"/>
              </a:ext>
            </a:extLst>
          </a:blip>
          <a:srcRect l="20087" t="2238" r="21594" b="22549"/>
          <a:stretch/>
        </p:blipFill>
        <p:spPr>
          <a:xfrm>
            <a:off x="3214908" y="3560002"/>
            <a:ext cx="2139373" cy="2072098"/>
          </a:xfrm>
          <a:prstGeom prst="rect">
            <a:avLst/>
          </a:prstGeom>
        </p:spPr>
      </p:pic>
      <p:sp>
        <p:nvSpPr>
          <p:cNvPr id="27" name="Tekstvak 26">
            <a:extLst>
              <a:ext uri="{FF2B5EF4-FFF2-40B4-BE49-F238E27FC236}">
                <a16:creationId xmlns:a16="http://schemas.microsoft.com/office/drawing/2014/main" id="{51A0F3A8-7D55-AB5E-2EF0-FC670675791E}"/>
              </a:ext>
            </a:extLst>
          </p:cNvPr>
          <p:cNvSpPr txBox="1"/>
          <p:nvPr/>
        </p:nvSpPr>
        <p:spPr>
          <a:xfrm>
            <a:off x="3353341" y="5863208"/>
            <a:ext cx="1991251" cy="646331"/>
          </a:xfrm>
          <a:prstGeom prst="rect">
            <a:avLst/>
          </a:prstGeom>
          <a:noFill/>
        </p:spPr>
        <p:txBody>
          <a:bodyPr wrap="none" rtlCol="0">
            <a:spAutoFit/>
          </a:bodyPr>
          <a:lstStyle/>
          <a:p>
            <a:pPr algn="ctr"/>
            <a:r>
              <a:rPr lang="nl-NL" dirty="0">
                <a:latin typeface="Impact" panose="020B0806030902050204" pitchFamily="34" charset="0"/>
              </a:rPr>
              <a:t>Van </a:t>
            </a:r>
            <a:r>
              <a:rPr lang="nl-NL" dirty="0" err="1">
                <a:latin typeface="Impact" panose="020B0806030902050204" pitchFamily="34" charset="0"/>
              </a:rPr>
              <a:t>Eldik</a:t>
            </a:r>
            <a:r>
              <a:rPr lang="nl-NL" dirty="0">
                <a:latin typeface="Impact" panose="020B0806030902050204" pitchFamily="34" charset="0"/>
              </a:rPr>
              <a:t> </a:t>
            </a:r>
            <a:r>
              <a:rPr lang="nl-NL" dirty="0" err="1">
                <a:latin typeface="Impact" panose="020B0806030902050204" pitchFamily="34" charset="0"/>
              </a:rPr>
              <a:t>Vuurwek</a:t>
            </a:r>
            <a:r>
              <a:rPr lang="nl-NL" dirty="0">
                <a:latin typeface="Impact" panose="020B0806030902050204" pitchFamily="34" charset="0"/>
              </a:rPr>
              <a:t> </a:t>
            </a:r>
          </a:p>
          <a:p>
            <a:pPr algn="ctr"/>
            <a:r>
              <a:rPr lang="nl-NL" dirty="0">
                <a:latin typeface="Impact" panose="020B0806030902050204" pitchFamily="34" charset="0"/>
              </a:rPr>
              <a:t>OPHEMERT</a:t>
            </a:r>
            <a:endParaRPr lang="en-GB" dirty="0">
              <a:latin typeface="Impact" panose="020B0806030902050204" pitchFamily="34" charset="0"/>
            </a:endParaRPr>
          </a:p>
        </p:txBody>
      </p:sp>
      <p:pic>
        <p:nvPicPr>
          <p:cNvPr id="2056" name="Picture 8" descr="Van Doorne - Rademakkers">
            <a:extLst>
              <a:ext uri="{FF2B5EF4-FFF2-40B4-BE49-F238E27FC236}">
                <a16:creationId xmlns:a16="http://schemas.microsoft.com/office/drawing/2014/main" id="{F50D84FE-FFFC-BA03-A72D-BFE00ABE54A5}"/>
              </a:ext>
            </a:extLst>
          </p:cNvPr>
          <p:cNvPicPr>
            <a:picLocks noChangeAspect="1" noChangeArrowheads="1"/>
          </p:cNvPicPr>
          <p:nvPr/>
        </p:nvPicPr>
        <p:blipFill rotWithShape="1">
          <a:blip r:embed="rId9">
            <a:extLst>
              <a:ext uri="{28A0092B-C50C-407E-A947-70E740481C1C}">
                <a14:useLocalDpi xmlns:a14="http://schemas.microsoft.com/office/drawing/2010/main" val="0"/>
              </a:ext>
            </a:extLst>
          </a:blip>
          <a:srcRect t="10561" r="25934" b="40006"/>
          <a:stretch/>
        </p:blipFill>
        <p:spPr bwMode="auto">
          <a:xfrm>
            <a:off x="502965" y="4162000"/>
            <a:ext cx="2269035" cy="526489"/>
          </a:xfrm>
          <a:prstGeom prst="rect">
            <a:avLst/>
          </a:prstGeom>
          <a:noFill/>
          <a:extLst>
            <a:ext uri="{909E8E84-426E-40DD-AFC4-6F175D3DCCD1}">
              <a14:hiddenFill xmlns:a14="http://schemas.microsoft.com/office/drawing/2010/main">
                <a:solidFill>
                  <a:srgbClr val="FFFFFF"/>
                </a:solidFill>
              </a14:hiddenFill>
            </a:ext>
          </a:extLst>
        </p:spPr>
      </p:pic>
      <p:pic>
        <p:nvPicPr>
          <p:cNvPr id="30" name="Picture 8" descr="Van Doorne - Rademakkers">
            <a:extLst>
              <a:ext uri="{FF2B5EF4-FFF2-40B4-BE49-F238E27FC236}">
                <a16:creationId xmlns:a16="http://schemas.microsoft.com/office/drawing/2014/main" id="{BBE19036-ADE3-435B-4225-834DB9C6EAA6}"/>
              </a:ext>
            </a:extLst>
          </p:cNvPr>
          <p:cNvPicPr>
            <a:picLocks noChangeAspect="1" noChangeArrowheads="1"/>
          </p:cNvPicPr>
          <p:nvPr/>
        </p:nvPicPr>
        <p:blipFill rotWithShape="1">
          <a:blip r:embed="rId9">
            <a:extLst>
              <a:ext uri="{28A0092B-C50C-407E-A947-70E740481C1C}">
                <a14:useLocalDpi xmlns:a14="http://schemas.microsoft.com/office/drawing/2010/main" val="0"/>
              </a:ext>
            </a:extLst>
          </a:blip>
          <a:srcRect l="74067" r="3915" b="34262"/>
          <a:stretch/>
        </p:blipFill>
        <p:spPr bwMode="auto">
          <a:xfrm>
            <a:off x="1036001" y="4555873"/>
            <a:ext cx="1259609" cy="1307335"/>
          </a:xfrm>
          <a:prstGeom prst="rect">
            <a:avLst/>
          </a:prstGeom>
          <a:noFill/>
          <a:extLst>
            <a:ext uri="{909E8E84-426E-40DD-AFC4-6F175D3DCCD1}">
              <a14:hiddenFill xmlns:a14="http://schemas.microsoft.com/office/drawing/2010/main">
                <a:solidFill>
                  <a:srgbClr val="FFFFFF"/>
                </a:solidFill>
              </a14:hiddenFill>
            </a:ext>
          </a:extLst>
        </p:spPr>
      </p:pic>
      <p:pic>
        <p:nvPicPr>
          <p:cNvPr id="31" name="Picture 8" descr="Van Doorne - Rademakkers">
            <a:extLst>
              <a:ext uri="{FF2B5EF4-FFF2-40B4-BE49-F238E27FC236}">
                <a16:creationId xmlns:a16="http://schemas.microsoft.com/office/drawing/2014/main" id="{39CAC40F-55B4-45D7-1211-0A50581B9EB4}"/>
              </a:ext>
            </a:extLst>
          </p:cNvPr>
          <p:cNvPicPr>
            <a:picLocks noChangeAspect="1" noChangeArrowheads="1"/>
          </p:cNvPicPr>
          <p:nvPr/>
        </p:nvPicPr>
        <p:blipFill rotWithShape="1">
          <a:blip r:embed="rId9">
            <a:extLst>
              <a:ext uri="{28A0092B-C50C-407E-A947-70E740481C1C}">
                <a14:useLocalDpi xmlns:a14="http://schemas.microsoft.com/office/drawing/2010/main" val="0"/>
              </a:ext>
            </a:extLst>
          </a:blip>
          <a:srcRect t="65971" r="3313"/>
          <a:stretch/>
        </p:blipFill>
        <p:spPr bwMode="auto">
          <a:xfrm>
            <a:off x="520242" y="5922837"/>
            <a:ext cx="2263846" cy="276996"/>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4" descr="Home - VoetbalJournaal">
            <a:extLst>
              <a:ext uri="{FF2B5EF4-FFF2-40B4-BE49-F238E27FC236}">
                <a16:creationId xmlns:a16="http://schemas.microsoft.com/office/drawing/2014/main" id="{AB2FF848-CB3C-E93E-1F27-BD19EC6A38BA}"/>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9108402" y="6550656"/>
            <a:ext cx="2124000" cy="306228"/>
          </a:xfrm>
          <a:prstGeom prst="rect">
            <a:avLst/>
          </a:prstGeom>
          <a:noFill/>
          <a:extLst>
            <a:ext uri="{909E8E84-426E-40DD-AFC4-6F175D3DCCD1}">
              <a14:hiddenFill xmlns:a14="http://schemas.microsoft.com/office/drawing/2010/main">
                <a:solidFill>
                  <a:srgbClr val="FFFFFF"/>
                </a:solidFill>
              </a14:hiddenFill>
            </a:ext>
          </a:extLst>
        </p:spPr>
      </p:pic>
      <p:sp>
        <p:nvSpPr>
          <p:cNvPr id="10" name="Parallellogram 4">
            <a:extLst>
              <a:ext uri="{FF2B5EF4-FFF2-40B4-BE49-F238E27FC236}">
                <a16:creationId xmlns:a16="http://schemas.microsoft.com/office/drawing/2014/main" id="{995A1CD3-99D3-3E02-A451-D39900D15FF4}"/>
              </a:ext>
            </a:extLst>
          </p:cNvPr>
          <p:cNvSpPr/>
          <p:nvPr/>
        </p:nvSpPr>
        <p:spPr>
          <a:xfrm rot="7787700">
            <a:off x="6947089" y="6248122"/>
            <a:ext cx="1492952" cy="159201"/>
          </a:xfrm>
          <a:custGeom>
            <a:avLst/>
            <a:gdLst>
              <a:gd name="connsiteX0" fmla="*/ 0 w 1231747"/>
              <a:gd name="connsiteY0" fmla="*/ 140401 h 140401"/>
              <a:gd name="connsiteX1" fmla="*/ 168900 w 1231747"/>
              <a:gd name="connsiteY1" fmla="*/ 0 h 140401"/>
              <a:gd name="connsiteX2" fmla="*/ 1231747 w 1231747"/>
              <a:gd name="connsiteY2" fmla="*/ 0 h 140401"/>
              <a:gd name="connsiteX3" fmla="*/ 1062847 w 1231747"/>
              <a:gd name="connsiteY3" fmla="*/ 140401 h 140401"/>
              <a:gd name="connsiteX4" fmla="*/ 0 w 1231747"/>
              <a:gd name="connsiteY4" fmla="*/ 140401 h 140401"/>
              <a:gd name="connsiteX0" fmla="*/ 0 w 1369339"/>
              <a:gd name="connsiteY0" fmla="*/ 143559 h 143559"/>
              <a:gd name="connsiteX1" fmla="*/ 168900 w 1369339"/>
              <a:gd name="connsiteY1" fmla="*/ 3158 h 143559"/>
              <a:gd name="connsiteX2" fmla="*/ 1369339 w 1369339"/>
              <a:gd name="connsiteY2" fmla="*/ 0 h 143559"/>
              <a:gd name="connsiteX3" fmla="*/ 1062847 w 1369339"/>
              <a:gd name="connsiteY3" fmla="*/ 143559 h 143559"/>
              <a:gd name="connsiteX4" fmla="*/ 0 w 1369339"/>
              <a:gd name="connsiteY4" fmla="*/ 143559 h 143559"/>
              <a:gd name="connsiteX0" fmla="*/ 0 w 1492952"/>
              <a:gd name="connsiteY0" fmla="*/ 143559 h 159201"/>
              <a:gd name="connsiteX1" fmla="*/ 168900 w 1492952"/>
              <a:gd name="connsiteY1" fmla="*/ 3158 h 159201"/>
              <a:gd name="connsiteX2" fmla="*/ 1369339 w 1492952"/>
              <a:gd name="connsiteY2" fmla="*/ 0 h 159201"/>
              <a:gd name="connsiteX3" fmla="*/ 1492952 w 1492952"/>
              <a:gd name="connsiteY3" fmla="*/ 159201 h 159201"/>
              <a:gd name="connsiteX4" fmla="*/ 0 w 1492952"/>
              <a:gd name="connsiteY4" fmla="*/ 143559 h 1592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92952" h="159201">
                <a:moveTo>
                  <a:pt x="0" y="143559"/>
                </a:moveTo>
                <a:lnTo>
                  <a:pt x="168900" y="3158"/>
                </a:lnTo>
                <a:lnTo>
                  <a:pt x="1369339" y="0"/>
                </a:lnTo>
                <a:lnTo>
                  <a:pt x="1492952" y="159201"/>
                </a:lnTo>
                <a:lnTo>
                  <a:pt x="0" y="143559"/>
                </a:lnTo>
                <a:close/>
              </a:path>
            </a:pathLst>
          </a:custGeom>
          <a:solidFill>
            <a:srgbClr val="C00000"/>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23898281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Rechthoek 25">
            <a:extLst>
              <a:ext uri="{FF2B5EF4-FFF2-40B4-BE49-F238E27FC236}">
                <a16:creationId xmlns:a16="http://schemas.microsoft.com/office/drawing/2014/main" id="{75A1F8E1-71F2-2D68-429F-D5CD7100E6F3}"/>
              </a:ext>
            </a:extLst>
          </p:cNvPr>
          <p:cNvSpPr/>
          <p:nvPr/>
        </p:nvSpPr>
        <p:spPr>
          <a:xfrm>
            <a:off x="6623144" y="0"/>
            <a:ext cx="1497526" cy="6858000"/>
          </a:xfrm>
          <a:prstGeom prst="rect">
            <a:avLst/>
          </a:prstGeom>
          <a:solidFill>
            <a:schemeClr val="tx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kstvak 6">
            <a:extLst>
              <a:ext uri="{FF2B5EF4-FFF2-40B4-BE49-F238E27FC236}">
                <a16:creationId xmlns:a16="http://schemas.microsoft.com/office/drawing/2014/main" id="{004FE9BE-75A2-0DB0-9212-4D3761485BB3}"/>
              </a:ext>
            </a:extLst>
          </p:cNvPr>
          <p:cNvSpPr txBox="1"/>
          <p:nvPr/>
        </p:nvSpPr>
        <p:spPr>
          <a:xfrm>
            <a:off x="11839576" y="6562254"/>
            <a:ext cx="340720" cy="276999"/>
          </a:xfrm>
          <a:prstGeom prst="rect">
            <a:avLst/>
          </a:prstGeom>
          <a:noFill/>
        </p:spPr>
        <p:txBody>
          <a:bodyPr wrap="square" rtlCol="0">
            <a:spAutoFit/>
          </a:bodyPr>
          <a:lstStyle/>
          <a:p>
            <a:r>
              <a:rPr lang="nl-NL" sz="1200" dirty="0">
                <a:latin typeface="Impact" panose="020B0806030902050204" pitchFamily="34" charset="0"/>
              </a:rPr>
              <a:t>13</a:t>
            </a:r>
            <a:endParaRPr lang="en-GB" sz="1200" dirty="0">
              <a:latin typeface="Impact" panose="020B0806030902050204" pitchFamily="34" charset="0"/>
            </a:endParaRPr>
          </a:p>
        </p:txBody>
      </p:sp>
      <p:sp>
        <p:nvSpPr>
          <p:cNvPr id="2" name="Tekstvak 1">
            <a:extLst>
              <a:ext uri="{FF2B5EF4-FFF2-40B4-BE49-F238E27FC236}">
                <a16:creationId xmlns:a16="http://schemas.microsoft.com/office/drawing/2014/main" id="{60141F1B-A4C0-4012-D11E-2B958118AFDF}"/>
              </a:ext>
            </a:extLst>
          </p:cNvPr>
          <p:cNvSpPr txBox="1"/>
          <p:nvPr/>
        </p:nvSpPr>
        <p:spPr>
          <a:xfrm>
            <a:off x="7112365" y="139413"/>
            <a:ext cx="4073551" cy="461665"/>
          </a:xfrm>
          <a:prstGeom prst="rect">
            <a:avLst/>
          </a:prstGeom>
          <a:noFill/>
        </p:spPr>
        <p:txBody>
          <a:bodyPr wrap="none" rtlCol="0">
            <a:spAutoFit/>
          </a:bodyPr>
          <a:lstStyle/>
          <a:p>
            <a:r>
              <a:rPr lang="nl-NL" sz="2400" dirty="0">
                <a:solidFill>
                  <a:schemeClr val="bg1"/>
                </a:solidFill>
                <a:latin typeface="Impact" panose="020B0806030902050204" pitchFamily="34" charset="0"/>
              </a:rPr>
              <a:t>VACATU</a:t>
            </a:r>
            <a:r>
              <a:rPr lang="nl-NL" sz="2400" dirty="0">
                <a:latin typeface="Impact" panose="020B0806030902050204" pitchFamily="34" charset="0"/>
              </a:rPr>
              <a:t>RE</a:t>
            </a:r>
            <a:r>
              <a:rPr lang="nl-NL" sz="2400" dirty="0">
                <a:solidFill>
                  <a:schemeClr val="bg1"/>
                </a:solidFill>
                <a:latin typeface="Impact" panose="020B0806030902050204" pitchFamily="34" charset="0"/>
              </a:rPr>
              <a:t> </a:t>
            </a:r>
            <a:r>
              <a:rPr lang="nl-NL" sz="2400" dirty="0">
                <a:latin typeface="Impact" panose="020B0806030902050204" pitchFamily="34" charset="0"/>
              </a:rPr>
              <a:t>LEDENADMINISTRATIE</a:t>
            </a:r>
            <a:endParaRPr lang="en-GB" sz="2400" dirty="0">
              <a:latin typeface="Impact" panose="020B0806030902050204" pitchFamily="34" charset="0"/>
            </a:endParaRPr>
          </a:p>
        </p:txBody>
      </p:sp>
      <p:sp>
        <p:nvSpPr>
          <p:cNvPr id="3" name="Rechthoek 2">
            <a:extLst>
              <a:ext uri="{FF2B5EF4-FFF2-40B4-BE49-F238E27FC236}">
                <a16:creationId xmlns:a16="http://schemas.microsoft.com/office/drawing/2014/main" id="{5F67F1BA-929B-0DB8-AF9D-2C0E11BCB991}"/>
              </a:ext>
            </a:extLst>
          </p:cNvPr>
          <p:cNvSpPr/>
          <p:nvPr/>
        </p:nvSpPr>
        <p:spPr>
          <a:xfrm>
            <a:off x="6117964" y="0"/>
            <a:ext cx="501112" cy="6876395"/>
          </a:xfrm>
          <a:prstGeom prst="rect">
            <a:avLst/>
          </a:prstGeom>
          <a:gradFill flip="none" rotWithShape="1">
            <a:gsLst>
              <a:gs pos="0">
                <a:srgbClr val="212121">
                  <a:alpha val="0"/>
                </a:srgbClr>
              </a:gs>
              <a:gs pos="100000">
                <a:srgbClr val="212121">
                  <a:alpha val="20000"/>
                </a:srgbClr>
              </a:gs>
            </a:gsLst>
            <a:lin ang="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hthoek 3">
            <a:extLst>
              <a:ext uri="{FF2B5EF4-FFF2-40B4-BE49-F238E27FC236}">
                <a16:creationId xmlns:a16="http://schemas.microsoft.com/office/drawing/2014/main" id="{3FED4133-AF0F-F1F4-8BDC-761A510DF229}"/>
              </a:ext>
            </a:extLst>
          </p:cNvPr>
          <p:cNvSpPr/>
          <p:nvPr/>
        </p:nvSpPr>
        <p:spPr>
          <a:xfrm>
            <a:off x="4071331" y="0"/>
            <a:ext cx="1497526" cy="6858000"/>
          </a:xfrm>
          <a:prstGeom prst="rect">
            <a:avLst/>
          </a:prstGeom>
          <a:solidFill>
            <a:schemeClr val="tx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1">
            <a:extLst>
              <a:ext uri="{FF2B5EF4-FFF2-40B4-BE49-F238E27FC236}">
                <a16:creationId xmlns:a16="http://schemas.microsoft.com/office/drawing/2014/main" id="{31FFD9F4-C0E4-5AE6-3F7D-ACB5C343A61B}"/>
              </a:ext>
            </a:extLst>
          </p:cNvPr>
          <p:cNvSpPr>
            <a:spLocks noChangeArrowheads="1"/>
          </p:cNvSpPr>
          <p:nvPr/>
        </p:nvSpPr>
        <p:spPr bwMode="auto">
          <a:xfrm>
            <a:off x="7903493" y="773139"/>
            <a:ext cx="4122071" cy="56572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476100" tIns="0" rIns="0" bIns="23805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cap="none" normalizeH="0" baseline="0" dirty="0" err="1">
                <a:ln>
                  <a:noFill/>
                </a:ln>
                <a:solidFill>
                  <a:srgbClr val="000000"/>
                </a:solidFill>
                <a:effectLst/>
                <a:latin typeface="Calibri" panose="020F0502020204030204" pitchFamily="34" charset="0"/>
                <a:cs typeface="Calibri" panose="020F0502020204030204" pitchFamily="34" charset="0"/>
              </a:rPr>
              <a:t>Deze</a:t>
            </a:r>
            <a:r>
              <a:rPr kumimoji="0" lang="en-US" altLang="en-US" sz="1100" b="0" i="0" u="none" strike="noStrike" cap="none" normalizeH="0" baseline="0" dirty="0">
                <a:ln>
                  <a:noFill/>
                </a:ln>
                <a:solidFill>
                  <a:srgbClr val="000000"/>
                </a:solidFill>
                <a:effectLst/>
                <a:latin typeface="Calibri" panose="020F0502020204030204" pitchFamily="34" charset="0"/>
                <a:cs typeface="Calibri" panose="020F0502020204030204" pitchFamily="34" charset="0"/>
              </a:rPr>
              <a:t> </a:t>
            </a:r>
            <a:r>
              <a:rPr kumimoji="0" lang="en-US" altLang="en-US" sz="1100" b="0" i="0" u="none" strike="noStrike" cap="none" normalizeH="0" baseline="0" dirty="0" err="1">
                <a:ln>
                  <a:noFill/>
                </a:ln>
                <a:solidFill>
                  <a:srgbClr val="000000"/>
                </a:solidFill>
                <a:effectLst/>
                <a:latin typeface="Calibri" panose="020F0502020204030204" pitchFamily="34" charset="0"/>
                <a:cs typeface="Calibri" panose="020F0502020204030204" pitchFamily="34" charset="0"/>
              </a:rPr>
              <a:t>functie</a:t>
            </a:r>
            <a:r>
              <a:rPr kumimoji="0" lang="en-US" altLang="en-US" sz="1100" b="0" i="0" u="none" strike="noStrike" cap="none" normalizeH="0" baseline="0" dirty="0">
                <a:ln>
                  <a:noFill/>
                </a:ln>
                <a:solidFill>
                  <a:srgbClr val="000000"/>
                </a:solidFill>
                <a:effectLst/>
                <a:latin typeface="Calibri" panose="020F0502020204030204" pitchFamily="34" charset="0"/>
                <a:cs typeface="Calibri" panose="020F0502020204030204" pitchFamily="34" charset="0"/>
              </a:rPr>
              <a:t> </a:t>
            </a:r>
            <a:r>
              <a:rPr kumimoji="0" lang="en-US" altLang="en-US" sz="1100" b="0" i="0" u="none" strike="noStrike" cap="none" normalizeH="0" baseline="0" dirty="0" err="1">
                <a:ln>
                  <a:noFill/>
                </a:ln>
                <a:solidFill>
                  <a:srgbClr val="000000"/>
                </a:solidFill>
                <a:effectLst/>
                <a:latin typeface="Calibri" panose="020F0502020204030204" pitchFamily="34" charset="0"/>
                <a:cs typeface="Calibri" panose="020F0502020204030204" pitchFamily="34" charset="0"/>
              </a:rPr>
              <a:t>kun</a:t>
            </a:r>
            <a:r>
              <a:rPr kumimoji="0" lang="en-US" altLang="en-US" sz="1100" b="0" i="0" u="none" strike="noStrike" cap="none" normalizeH="0" baseline="0" dirty="0">
                <a:ln>
                  <a:noFill/>
                </a:ln>
                <a:solidFill>
                  <a:srgbClr val="000000"/>
                </a:solidFill>
                <a:effectLst/>
                <a:latin typeface="Calibri" panose="020F0502020204030204" pitchFamily="34" charset="0"/>
                <a:cs typeface="Calibri" panose="020F0502020204030204" pitchFamily="34" charset="0"/>
              </a:rPr>
              <a:t> je </a:t>
            </a:r>
            <a:r>
              <a:rPr kumimoji="0" lang="en-US" altLang="en-US" sz="1100" b="1" i="0" u="none" strike="noStrike" cap="none" normalizeH="0" baseline="0" dirty="0" err="1">
                <a:ln>
                  <a:noFill/>
                </a:ln>
                <a:solidFill>
                  <a:srgbClr val="000000"/>
                </a:solidFill>
                <a:effectLst/>
                <a:latin typeface="Calibri" panose="020F0502020204030204" pitchFamily="34" charset="0"/>
                <a:cs typeface="Calibri" panose="020F0502020204030204" pitchFamily="34" charset="0"/>
              </a:rPr>
              <a:t>vanuit</a:t>
            </a:r>
            <a:r>
              <a:rPr kumimoji="0" lang="en-US" altLang="en-US" sz="1100" b="1" i="0" u="none" strike="noStrike" cap="none" normalizeH="0" baseline="0" dirty="0">
                <a:ln>
                  <a:noFill/>
                </a:ln>
                <a:solidFill>
                  <a:srgbClr val="000000"/>
                </a:solidFill>
                <a:effectLst/>
                <a:latin typeface="Calibri" panose="020F0502020204030204" pitchFamily="34" charset="0"/>
                <a:cs typeface="Calibri" panose="020F0502020204030204" pitchFamily="34" charset="0"/>
              </a:rPr>
              <a:t> huis</a:t>
            </a:r>
            <a:r>
              <a:rPr kumimoji="0" lang="en-US" altLang="en-US" sz="1100" b="0" i="0" u="none" strike="noStrike" cap="none" normalizeH="0" baseline="0" dirty="0">
                <a:ln>
                  <a:noFill/>
                </a:ln>
                <a:solidFill>
                  <a:srgbClr val="000000"/>
                </a:solidFill>
                <a:effectLst/>
                <a:latin typeface="Calibri" panose="020F0502020204030204" pitchFamily="34" charset="0"/>
                <a:cs typeface="Calibri" panose="020F0502020204030204" pitchFamily="34" charset="0"/>
              </a:rPr>
              <a:t> </a:t>
            </a:r>
            <a:r>
              <a:rPr kumimoji="0" lang="en-US" altLang="en-US" sz="1100" b="0" i="0" u="none" strike="noStrike" cap="none" normalizeH="0" baseline="0" dirty="0" err="1">
                <a:ln>
                  <a:noFill/>
                </a:ln>
                <a:solidFill>
                  <a:srgbClr val="000000"/>
                </a:solidFill>
                <a:effectLst/>
                <a:latin typeface="Calibri" panose="020F0502020204030204" pitchFamily="34" charset="0"/>
                <a:cs typeface="Calibri" panose="020F0502020204030204" pitchFamily="34" charset="0"/>
              </a:rPr>
              <a:t>en</a:t>
            </a:r>
            <a:r>
              <a:rPr kumimoji="0" lang="en-US" altLang="en-US" sz="1100" b="0" i="0" u="none" strike="noStrike" cap="none" normalizeH="0" baseline="0" dirty="0">
                <a:ln>
                  <a:noFill/>
                </a:ln>
                <a:solidFill>
                  <a:srgbClr val="000000"/>
                </a:solidFill>
                <a:effectLst/>
                <a:latin typeface="Calibri" panose="020F0502020204030204" pitchFamily="34" charset="0"/>
                <a:cs typeface="Calibri" panose="020F0502020204030204" pitchFamily="34" charset="0"/>
              </a:rPr>
              <a:t> </a:t>
            </a:r>
            <a:r>
              <a:rPr kumimoji="0" lang="en-US" altLang="en-US" sz="1100" b="1" i="0" u="none" strike="noStrike" cap="none" normalizeH="0" baseline="0" dirty="0">
                <a:ln>
                  <a:noFill/>
                </a:ln>
                <a:solidFill>
                  <a:srgbClr val="000000"/>
                </a:solidFill>
                <a:effectLst/>
                <a:latin typeface="Calibri" panose="020F0502020204030204" pitchFamily="34" charset="0"/>
                <a:cs typeface="Calibri" panose="020F0502020204030204" pitchFamily="34" charset="0"/>
              </a:rPr>
              <a:t>in je eigen </a:t>
            </a:r>
            <a:r>
              <a:rPr kumimoji="0" lang="en-US" altLang="en-US" sz="1100" b="1" i="0" u="none" strike="noStrike" cap="none" normalizeH="0" baseline="0" dirty="0" err="1">
                <a:ln>
                  <a:noFill/>
                </a:ln>
                <a:solidFill>
                  <a:srgbClr val="000000"/>
                </a:solidFill>
                <a:effectLst/>
                <a:latin typeface="Calibri" panose="020F0502020204030204" pitchFamily="34" charset="0"/>
                <a:cs typeface="Calibri" panose="020F0502020204030204" pitchFamily="34" charset="0"/>
              </a:rPr>
              <a:t>tijd</a:t>
            </a:r>
            <a:r>
              <a:rPr kumimoji="0" lang="en-US" altLang="en-US" sz="1100" b="1" i="0" u="none" strike="noStrike" cap="none" normalizeH="0" baseline="0" dirty="0">
                <a:ln>
                  <a:noFill/>
                </a:ln>
                <a:solidFill>
                  <a:srgbClr val="000000"/>
                </a:solidFill>
                <a:effectLst/>
                <a:latin typeface="Calibri" panose="020F0502020204030204" pitchFamily="34" charset="0"/>
                <a:cs typeface="Calibri" panose="020F0502020204030204" pitchFamily="34" charset="0"/>
              </a:rPr>
              <a:t> </a:t>
            </a:r>
            <a:r>
              <a:rPr kumimoji="0" lang="en-US" altLang="en-US" sz="1100" b="0" i="0" u="none" strike="noStrike" cap="none" normalizeH="0" baseline="0" dirty="0" err="1">
                <a:ln>
                  <a:noFill/>
                </a:ln>
                <a:solidFill>
                  <a:srgbClr val="000000"/>
                </a:solidFill>
                <a:effectLst/>
                <a:latin typeface="Calibri" panose="020F0502020204030204" pitchFamily="34" charset="0"/>
                <a:cs typeface="Calibri" panose="020F0502020204030204" pitchFamily="34" charset="0"/>
              </a:rPr>
              <a:t>doen</a:t>
            </a:r>
            <a:r>
              <a:rPr kumimoji="0" lang="en-US" altLang="en-US" sz="1100" b="0" i="0" u="none" strike="noStrike" cap="none" normalizeH="0" baseline="0" dirty="0">
                <a:ln>
                  <a:noFill/>
                </a:ln>
                <a:solidFill>
                  <a:srgbClr val="000000"/>
                </a:solidFill>
                <a:effectLst/>
                <a:latin typeface="Calibri" panose="020F0502020204030204" pitchFamily="34" charset="0"/>
                <a:cs typeface="Calibri" panose="020F0502020204030204" pitchFamily="34" charset="0"/>
              </a:rPr>
              <a:t>. Je </a:t>
            </a:r>
            <a:r>
              <a:rPr kumimoji="0" lang="en-US" altLang="en-US" sz="1100" b="0" i="0" u="none" strike="noStrike" cap="none" normalizeH="0" baseline="0" dirty="0" err="1">
                <a:ln>
                  <a:noFill/>
                </a:ln>
                <a:solidFill>
                  <a:srgbClr val="000000"/>
                </a:solidFill>
                <a:effectLst/>
                <a:latin typeface="Calibri" panose="020F0502020204030204" pitchFamily="34" charset="0"/>
                <a:cs typeface="Calibri" panose="020F0502020204030204" pitchFamily="34" charset="0"/>
              </a:rPr>
              <a:t>hoeft</a:t>
            </a:r>
            <a:r>
              <a:rPr kumimoji="0" lang="en-US" altLang="en-US" sz="1100" b="0" i="0" u="none" strike="noStrike" cap="none" normalizeH="0" baseline="0" dirty="0">
                <a:ln>
                  <a:noFill/>
                </a:ln>
                <a:solidFill>
                  <a:srgbClr val="000000"/>
                </a:solidFill>
                <a:effectLst/>
                <a:latin typeface="Calibri" panose="020F0502020204030204" pitchFamily="34" charset="0"/>
                <a:cs typeface="Calibri" panose="020F0502020204030204" pitchFamily="34" charset="0"/>
              </a:rPr>
              <a:t> er </a:t>
            </a:r>
            <a:r>
              <a:rPr kumimoji="0" lang="en-US" altLang="en-US" sz="1100" b="1" i="0" u="none" strike="noStrike" cap="none" normalizeH="0" baseline="0" dirty="0" err="1">
                <a:ln>
                  <a:noFill/>
                </a:ln>
                <a:solidFill>
                  <a:srgbClr val="000000"/>
                </a:solidFill>
                <a:effectLst/>
                <a:latin typeface="Calibri" panose="020F0502020204030204" pitchFamily="34" charset="0"/>
                <a:cs typeface="Calibri" panose="020F0502020204030204" pitchFamily="34" charset="0"/>
              </a:rPr>
              <a:t>geen</a:t>
            </a:r>
            <a:r>
              <a:rPr kumimoji="0" lang="en-US" altLang="en-US" sz="1100" b="1" i="0" u="none" strike="noStrike" cap="none" normalizeH="0" baseline="0" dirty="0">
                <a:ln>
                  <a:noFill/>
                </a:ln>
                <a:solidFill>
                  <a:srgbClr val="000000"/>
                </a:solidFill>
                <a:effectLst/>
                <a:latin typeface="Calibri" panose="020F0502020204030204" pitchFamily="34" charset="0"/>
                <a:cs typeface="Calibri" panose="020F0502020204030204" pitchFamily="34" charset="0"/>
              </a:rPr>
              <a:t> </a:t>
            </a:r>
            <a:r>
              <a:rPr kumimoji="0" lang="en-US" altLang="en-US" sz="1100" b="1" i="0" u="none" strike="noStrike" cap="none" normalizeH="0" baseline="0" dirty="0" err="1">
                <a:ln>
                  <a:noFill/>
                </a:ln>
                <a:solidFill>
                  <a:srgbClr val="000000"/>
                </a:solidFill>
                <a:effectLst/>
                <a:latin typeface="Calibri" panose="020F0502020204030204" pitchFamily="34" charset="0"/>
                <a:cs typeface="Calibri" panose="020F0502020204030204" pitchFamily="34" charset="0"/>
              </a:rPr>
              <a:t>vergaderingen</a:t>
            </a:r>
            <a:r>
              <a:rPr kumimoji="0" lang="en-US" altLang="en-US" sz="1100" b="1" i="0" u="none" strike="noStrike" cap="none" normalizeH="0" baseline="0" dirty="0">
                <a:ln>
                  <a:noFill/>
                </a:ln>
                <a:solidFill>
                  <a:srgbClr val="000000"/>
                </a:solidFill>
                <a:effectLst/>
                <a:latin typeface="Calibri" panose="020F0502020204030204" pitchFamily="34" charset="0"/>
                <a:cs typeface="Calibri" panose="020F0502020204030204" pitchFamily="34" charset="0"/>
              </a:rPr>
              <a:t> </a:t>
            </a:r>
            <a:r>
              <a:rPr kumimoji="0" lang="en-US" altLang="en-US" sz="1100" b="0" i="0" u="none" strike="noStrike" cap="none" normalizeH="0" baseline="0" dirty="0" err="1">
                <a:ln>
                  <a:noFill/>
                </a:ln>
                <a:solidFill>
                  <a:srgbClr val="000000"/>
                </a:solidFill>
                <a:effectLst/>
                <a:latin typeface="Calibri" panose="020F0502020204030204" pitchFamily="34" charset="0"/>
                <a:cs typeface="Calibri" panose="020F0502020204030204" pitchFamily="34" charset="0"/>
              </a:rPr>
              <a:t>voor</a:t>
            </a:r>
            <a:r>
              <a:rPr kumimoji="0" lang="en-US" altLang="en-US" sz="1100" b="0" i="0" u="none" strike="noStrike" cap="none" normalizeH="0" baseline="0" dirty="0">
                <a:ln>
                  <a:noFill/>
                </a:ln>
                <a:solidFill>
                  <a:srgbClr val="000000"/>
                </a:solidFill>
                <a:effectLst/>
                <a:latin typeface="Calibri" panose="020F0502020204030204" pitchFamily="34" charset="0"/>
                <a:cs typeface="Calibri" panose="020F0502020204030204" pitchFamily="34" charset="0"/>
              </a:rPr>
              <a:t> </a:t>
            </a:r>
            <a:r>
              <a:rPr kumimoji="0" lang="en-US" altLang="en-US" sz="1100" b="0" i="0" u="none" strike="noStrike" cap="none" normalizeH="0" baseline="0" dirty="0" err="1">
                <a:ln>
                  <a:noFill/>
                </a:ln>
                <a:solidFill>
                  <a:srgbClr val="000000"/>
                </a:solidFill>
                <a:effectLst/>
                <a:latin typeface="Calibri" panose="020F0502020204030204" pitchFamily="34" charset="0"/>
                <a:cs typeface="Calibri" panose="020F0502020204030204" pitchFamily="34" charset="0"/>
              </a:rPr>
              <a:t>bij</a:t>
            </a:r>
            <a:r>
              <a:rPr kumimoji="0" lang="en-US" altLang="en-US" sz="1100" b="0" i="0" u="none" strike="noStrike" cap="none" normalizeH="0" baseline="0" dirty="0">
                <a:ln>
                  <a:noFill/>
                </a:ln>
                <a:solidFill>
                  <a:srgbClr val="000000"/>
                </a:solidFill>
                <a:effectLst/>
                <a:latin typeface="Calibri" panose="020F0502020204030204" pitchFamily="34" charset="0"/>
                <a:cs typeface="Calibri" panose="020F0502020204030204" pitchFamily="34" charset="0"/>
              </a:rPr>
              <a:t> </a:t>
            </a:r>
            <a:r>
              <a:rPr kumimoji="0" lang="en-US" altLang="en-US" sz="1100" b="0" i="0" u="none" strike="noStrike" cap="none" normalizeH="0" baseline="0" dirty="0" err="1">
                <a:ln>
                  <a:noFill/>
                </a:ln>
                <a:solidFill>
                  <a:srgbClr val="000000"/>
                </a:solidFill>
                <a:effectLst/>
                <a:latin typeface="Calibri" panose="020F0502020204030204" pitchFamily="34" charset="0"/>
                <a:cs typeface="Calibri" panose="020F0502020204030204" pitchFamily="34" charset="0"/>
              </a:rPr>
              <a:t>te</a:t>
            </a:r>
            <a:r>
              <a:rPr kumimoji="0" lang="en-US" altLang="en-US" sz="1100" b="0" i="0" u="none" strike="noStrike" cap="none" normalizeH="0" baseline="0" dirty="0">
                <a:ln>
                  <a:noFill/>
                </a:ln>
                <a:solidFill>
                  <a:srgbClr val="000000"/>
                </a:solidFill>
                <a:effectLst/>
                <a:latin typeface="Calibri" panose="020F0502020204030204" pitchFamily="34" charset="0"/>
                <a:cs typeface="Calibri" panose="020F0502020204030204" pitchFamily="34" charset="0"/>
              </a:rPr>
              <a:t> </a:t>
            </a:r>
            <a:r>
              <a:rPr kumimoji="0" lang="en-US" altLang="en-US" sz="1100" b="0" i="0" u="none" strike="noStrike" cap="none" normalizeH="0" baseline="0" dirty="0" err="1">
                <a:ln>
                  <a:noFill/>
                </a:ln>
                <a:solidFill>
                  <a:srgbClr val="000000"/>
                </a:solidFill>
                <a:effectLst/>
                <a:latin typeface="Calibri" panose="020F0502020204030204" pitchFamily="34" charset="0"/>
                <a:cs typeface="Calibri" panose="020F0502020204030204" pitchFamily="34" charset="0"/>
              </a:rPr>
              <a:t>wonen</a:t>
            </a:r>
            <a:r>
              <a:rPr kumimoji="0" lang="en-US" altLang="en-US" sz="1100" b="0" i="0" u="none" strike="noStrike" cap="none" normalizeH="0" baseline="0" dirty="0">
                <a:ln>
                  <a:noFill/>
                </a:ln>
                <a:solidFill>
                  <a:srgbClr val="000000"/>
                </a:solidFill>
                <a:effectLst/>
                <a:latin typeface="Calibri" panose="020F0502020204030204" pitchFamily="34" charset="0"/>
                <a:cs typeface="Calibri" panose="020F0502020204030204" pitchFamily="34" charset="0"/>
              </a:rPr>
              <a:t>.</a:t>
            </a:r>
            <a:r>
              <a:rPr lang="en-US" altLang="en-US" sz="1100" dirty="0"/>
              <a:t> </a:t>
            </a:r>
            <a:r>
              <a:rPr kumimoji="0" lang="en-US" altLang="en-US" sz="1100" b="0" i="0" u="none" strike="noStrike" cap="none" normalizeH="0" baseline="0" dirty="0">
                <a:ln>
                  <a:noFill/>
                </a:ln>
                <a:solidFill>
                  <a:srgbClr val="000000"/>
                </a:solidFill>
                <a:effectLst/>
                <a:latin typeface="Calibri" panose="020F0502020204030204" pitchFamily="34" charset="0"/>
                <a:cs typeface="Calibri" panose="020F0502020204030204" pitchFamily="34" charset="0"/>
              </a:rPr>
              <a:t>Het begin </a:t>
            </a:r>
            <a:r>
              <a:rPr kumimoji="0" lang="en-US" altLang="en-US" sz="1100" b="0" i="0" u="none" strike="noStrike" cap="none" normalizeH="0" baseline="0" dirty="0" err="1">
                <a:ln>
                  <a:noFill/>
                </a:ln>
                <a:solidFill>
                  <a:srgbClr val="000000"/>
                </a:solidFill>
                <a:effectLst/>
                <a:latin typeface="Calibri" panose="020F0502020204030204" pitchFamily="34" charset="0"/>
                <a:cs typeface="Calibri" panose="020F0502020204030204" pitchFamily="34" charset="0"/>
              </a:rPr>
              <a:t>en</a:t>
            </a:r>
            <a:r>
              <a:rPr kumimoji="0" lang="en-US" altLang="en-US" sz="1100" b="0" i="0" u="none" strike="noStrike" cap="none" normalizeH="0" baseline="0" dirty="0">
                <a:ln>
                  <a:noFill/>
                </a:ln>
                <a:solidFill>
                  <a:srgbClr val="000000"/>
                </a:solidFill>
                <a:effectLst/>
                <a:latin typeface="Calibri" panose="020F0502020204030204" pitchFamily="34" charset="0"/>
                <a:cs typeface="Calibri" panose="020F0502020204030204" pitchFamily="34" charset="0"/>
              </a:rPr>
              <a:t> het </a:t>
            </a:r>
            <a:r>
              <a:rPr kumimoji="0" lang="en-US" altLang="en-US" sz="1100" b="0" i="0" u="none" strike="noStrike" cap="none" normalizeH="0" baseline="0" dirty="0" err="1">
                <a:ln>
                  <a:noFill/>
                </a:ln>
                <a:solidFill>
                  <a:srgbClr val="000000"/>
                </a:solidFill>
                <a:effectLst/>
                <a:latin typeface="Calibri" panose="020F0502020204030204" pitchFamily="34" charset="0"/>
                <a:cs typeface="Calibri" panose="020F0502020204030204" pitchFamily="34" charset="0"/>
              </a:rPr>
              <a:t>einde</a:t>
            </a:r>
            <a:r>
              <a:rPr kumimoji="0" lang="en-US" altLang="en-US" sz="1100" b="0" i="0" u="none" strike="noStrike" cap="none" normalizeH="0" baseline="0" dirty="0">
                <a:ln>
                  <a:noFill/>
                </a:ln>
                <a:solidFill>
                  <a:srgbClr val="000000"/>
                </a:solidFill>
                <a:effectLst/>
                <a:latin typeface="Calibri" panose="020F0502020204030204" pitchFamily="34" charset="0"/>
                <a:cs typeface="Calibri" panose="020F0502020204030204" pitchFamily="34" charset="0"/>
              </a:rPr>
              <a:t> van het </a:t>
            </a:r>
            <a:r>
              <a:rPr kumimoji="0" lang="en-US" altLang="en-US" sz="1100" b="0" i="0" u="none" strike="noStrike" cap="none" normalizeH="0" baseline="0" dirty="0" err="1">
                <a:ln>
                  <a:noFill/>
                </a:ln>
                <a:solidFill>
                  <a:srgbClr val="000000"/>
                </a:solidFill>
                <a:effectLst/>
                <a:latin typeface="Calibri" panose="020F0502020204030204" pitchFamily="34" charset="0"/>
                <a:cs typeface="Calibri" panose="020F0502020204030204" pitchFamily="34" charset="0"/>
              </a:rPr>
              <a:t>seizoen</a:t>
            </a:r>
            <a:r>
              <a:rPr kumimoji="0" lang="en-US" altLang="en-US" sz="1100" b="0" i="0" u="none" strike="noStrike" cap="none" normalizeH="0" baseline="0" dirty="0">
                <a:ln>
                  <a:noFill/>
                </a:ln>
                <a:solidFill>
                  <a:srgbClr val="000000"/>
                </a:solidFill>
                <a:effectLst/>
                <a:latin typeface="Calibri" panose="020F0502020204030204" pitchFamily="34" charset="0"/>
                <a:cs typeface="Calibri" panose="020F0502020204030204" pitchFamily="34" charset="0"/>
              </a:rPr>
              <a:t> </a:t>
            </a:r>
            <a:r>
              <a:rPr kumimoji="0" lang="en-US" altLang="en-US" sz="1100" b="0" i="0" u="none" strike="noStrike" cap="none" normalizeH="0" baseline="0" dirty="0" err="1">
                <a:ln>
                  <a:noFill/>
                </a:ln>
                <a:solidFill>
                  <a:srgbClr val="000000"/>
                </a:solidFill>
                <a:effectLst/>
                <a:latin typeface="Calibri" panose="020F0502020204030204" pitchFamily="34" charset="0"/>
                <a:cs typeface="Calibri" panose="020F0502020204030204" pitchFamily="34" charset="0"/>
              </a:rPr>
              <a:t>zijn</a:t>
            </a:r>
            <a:r>
              <a:rPr kumimoji="0" lang="en-US" altLang="en-US" sz="1100" b="0" i="0" u="none" strike="noStrike" cap="none" normalizeH="0" baseline="0" dirty="0">
                <a:ln>
                  <a:noFill/>
                </a:ln>
                <a:solidFill>
                  <a:srgbClr val="000000"/>
                </a:solidFill>
                <a:effectLst/>
                <a:latin typeface="Calibri" panose="020F0502020204030204" pitchFamily="34" charset="0"/>
                <a:cs typeface="Calibri" panose="020F0502020204030204" pitchFamily="34" charset="0"/>
              </a:rPr>
              <a:t> </a:t>
            </a:r>
            <a:r>
              <a:rPr kumimoji="0" lang="en-US" altLang="en-US" sz="1100" b="0" i="0" u="none" strike="noStrike" cap="none" normalizeH="0" baseline="0" dirty="0" err="1">
                <a:ln>
                  <a:noFill/>
                </a:ln>
                <a:solidFill>
                  <a:srgbClr val="000000"/>
                </a:solidFill>
                <a:effectLst/>
                <a:latin typeface="Calibri" panose="020F0502020204030204" pitchFamily="34" charset="0"/>
                <a:cs typeface="Calibri" panose="020F0502020204030204" pitchFamily="34" charset="0"/>
              </a:rPr>
              <a:t>meestal</a:t>
            </a:r>
            <a:r>
              <a:rPr kumimoji="0" lang="en-US" altLang="en-US" sz="1100" b="0" i="0" u="none" strike="noStrike" cap="none" normalizeH="0" baseline="0" dirty="0">
                <a:ln>
                  <a:noFill/>
                </a:ln>
                <a:solidFill>
                  <a:srgbClr val="000000"/>
                </a:solidFill>
                <a:effectLst/>
                <a:latin typeface="Calibri" panose="020F0502020204030204" pitchFamily="34" charset="0"/>
                <a:cs typeface="Calibri" panose="020F0502020204030204" pitchFamily="34" charset="0"/>
              </a:rPr>
              <a:t> de </a:t>
            </a:r>
            <a:r>
              <a:rPr kumimoji="0" lang="en-US" altLang="en-US" sz="1100" b="0" i="0" u="none" strike="noStrike" cap="none" normalizeH="0" baseline="0" dirty="0" err="1">
                <a:ln>
                  <a:noFill/>
                </a:ln>
                <a:solidFill>
                  <a:srgbClr val="000000"/>
                </a:solidFill>
                <a:effectLst/>
                <a:latin typeface="Calibri" panose="020F0502020204030204" pitchFamily="34" charset="0"/>
                <a:cs typeface="Calibri" panose="020F0502020204030204" pitchFamily="34" charset="0"/>
              </a:rPr>
              <a:t>piekmomenten</a:t>
            </a:r>
            <a:r>
              <a:rPr kumimoji="0" lang="en-US" altLang="en-US" sz="1100" b="0" i="0" u="none" strike="noStrike" cap="none" normalizeH="0" baseline="0" dirty="0">
                <a:ln>
                  <a:noFill/>
                </a:ln>
                <a:solidFill>
                  <a:srgbClr val="000000"/>
                </a:solidFill>
                <a:effectLst/>
                <a:latin typeface="Calibri" panose="020F0502020204030204" pitchFamily="34" charset="0"/>
                <a:cs typeface="Calibri" panose="020F0502020204030204" pitchFamily="34" charset="0"/>
              </a:rPr>
              <a:t> </a:t>
            </a:r>
            <a:r>
              <a:rPr kumimoji="0" lang="en-US" altLang="en-US" sz="1100" b="0" i="0" u="none" strike="noStrike" cap="none" normalizeH="0" baseline="0" dirty="0" err="1">
                <a:ln>
                  <a:noFill/>
                </a:ln>
                <a:solidFill>
                  <a:srgbClr val="000000"/>
                </a:solidFill>
                <a:effectLst/>
                <a:latin typeface="Calibri" panose="020F0502020204030204" pitchFamily="34" charset="0"/>
                <a:cs typeface="Calibri" panose="020F0502020204030204" pitchFamily="34" charset="0"/>
              </a:rPr>
              <a:t>voor</a:t>
            </a:r>
            <a:r>
              <a:rPr kumimoji="0" lang="en-US" altLang="en-US" sz="1100" b="0" i="0" u="none" strike="noStrike" cap="none" normalizeH="0" baseline="0" dirty="0">
                <a:ln>
                  <a:noFill/>
                </a:ln>
                <a:solidFill>
                  <a:srgbClr val="000000"/>
                </a:solidFill>
                <a:effectLst/>
                <a:latin typeface="Calibri" panose="020F0502020204030204" pitchFamily="34" charset="0"/>
                <a:cs typeface="Calibri" panose="020F0502020204030204" pitchFamily="34" charset="0"/>
              </a:rPr>
              <a:t> de </a:t>
            </a:r>
            <a:r>
              <a:rPr kumimoji="0" lang="en-US" altLang="en-US" sz="1100" b="0" i="0" u="none" strike="noStrike" cap="none" normalizeH="0" baseline="0" dirty="0" err="1">
                <a:ln>
                  <a:noFill/>
                </a:ln>
                <a:solidFill>
                  <a:srgbClr val="000000"/>
                </a:solidFill>
                <a:effectLst/>
                <a:latin typeface="Calibri" panose="020F0502020204030204" pitchFamily="34" charset="0"/>
                <a:cs typeface="Calibri" panose="020F0502020204030204" pitchFamily="34" charset="0"/>
              </a:rPr>
              <a:t>ledenadministratie</a:t>
            </a:r>
            <a:r>
              <a:rPr kumimoji="0" lang="en-US" altLang="en-US" sz="1100" b="0" i="0" u="none" strike="noStrike" cap="none" normalizeH="0" baseline="0" dirty="0">
                <a:ln>
                  <a:noFill/>
                </a:ln>
                <a:solidFill>
                  <a:srgbClr val="000000"/>
                </a:solidFill>
                <a:effectLst/>
                <a:latin typeface="Calibri" panose="020F0502020204030204" pitchFamily="34" charset="0"/>
                <a:cs typeface="Calibri" panose="020F0502020204030204" pitchFamily="34" charset="0"/>
              </a:rPr>
              <a:t>. Dan is het even wat </a:t>
            </a:r>
            <a:r>
              <a:rPr kumimoji="0" lang="en-US" altLang="en-US" sz="1100" b="0" i="0" u="none" strike="noStrike" cap="none" normalizeH="0" baseline="0" dirty="0" err="1">
                <a:ln>
                  <a:noFill/>
                </a:ln>
                <a:solidFill>
                  <a:srgbClr val="000000"/>
                </a:solidFill>
                <a:effectLst/>
                <a:latin typeface="Calibri" panose="020F0502020204030204" pitchFamily="34" charset="0"/>
                <a:cs typeface="Calibri" panose="020F0502020204030204" pitchFamily="34" charset="0"/>
              </a:rPr>
              <a:t>werk</a:t>
            </a:r>
            <a:r>
              <a:rPr kumimoji="0" lang="en-US" altLang="en-US" sz="1100" b="0" i="0" u="none" strike="noStrike" cap="none" normalizeH="0" baseline="0" dirty="0">
                <a:ln>
                  <a:noFill/>
                </a:ln>
                <a:solidFill>
                  <a:srgbClr val="000000"/>
                </a:solidFill>
                <a:effectLst/>
                <a:latin typeface="Calibri" panose="020F0502020204030204" pitchFamily="34" charset="0"/>
                <a:cs typeface="Calibri" panose="020F0502020204030204" pitchFamily="34" charset="0"/>
              </a:rPr>
              <a:t> om alle </a:t>
            </a:r>
            <a:r>
              <a:rPr lang="en-US" altLang="en-US" sz="1100" dirty="0" err="1">
                <a:solidFill>
                  <a:srgbClr val="000000"/>
                </a:solidFill>
                <a:latin typeface="Calibri" panose="020F0502020204030204" pitchFamily="34" charset="0"/>
                <a:cs typeface="Calibri" panose="020F0502020204030204" pitchFamily="34" charset="0"/>
              </a:rPr>
              <a:t>aan</a:t>
            </a:r>
            <a:r>
              <a:rPr kumimoji="0" lang="en-US" altLang="en-US" sz="1100" b="0" i="0" u="none" strike="noStrike" cap="none" normalizeH="0" baseline="0" dirty="0" err="1">
                <a:ln>
                  <a:noFill/>
                </a:ln>
                <a:solidFill>
                  <a:srgbClr val="000000"/>
                </a:solidFill>
                <a:effectLst/>
                <a:latin typeface="Calibri" panose="020F0502020204030204" pitchFamily="34" charset="0"/>
                <a:cs typeface="Calibri" panose="020F0502020204030204" pitchFamily="34" charset="0"/>
              </a:rPr>
              <a:t>meldingen</a:t>
            </a:r>
            <a:r>
              <a:rPr kumimoji="0" lang="en-US" altLang="en-US" sz="1100" b="0" i="0" u="none" strike="noStrike" cap="none" normalizeH="0" baseline="0" dirty="0">
                <a:ln>
                  <a:noFill/>
                </a:ln>
                <a:solidFill>
                  <a:srgbClr val="000000"/>
                </a:solidFill>
                <a:effectLst/>
                <a:latin typeface="Calibri" panose="020F0502020204030204" pitchFamily="34" charset="0"/>
                <a:cs typeface="Calibri" panose="020F0502020204030204" pitchFamily="34" charset="0"/>
              </a:rPr>
              <a:t> </a:t>
            </a:r>
            <a:r>
              <a:rPr kumimoji="0" lang="en-US" altLang="en-US" sz="1100" b="0" i="0" u="none" strike="noStrike" cap="none" normalizeH="0" baseline="0" dirty="0" err="1">
                <a:ln>
                  <a:noFill/>
                </a:ln>
                <a:solidFill>
                  <a:srgbClr val="000000"/>
                </a:solidFill>
                <a:effectLst/>
                <a:latin typeface="Calibri" panose="020F0502020204030204" pitchFamily="34" charset="0"/>
                <a:cs typeface="Calibri" panose="020F0502020204030204" pitchFamily="34" charset="0"/>
              </a:rPr>
              <a:t>overschrijvingen</a:t>
            </a:r>
            <a:r>
              <a:rPr lang="en-US" altLang="en-US" sz="1100" dirty="0">
                <a:solidFill>
                  <a:srgbClr val="000000"/>
                </a:solidFill>
                <a:latin typeface="Calibri" panose="020F0502020204030204" pitchFamily="34" charset="0"/>
                <a:cs typeface="Calibri" panose="020F0502020204030204" pitchFamily="34" charset="0"/>
              </a:rPr>
              <a:t> </a:t>
            </a:r>
            <a:r>
              <a:rPr kumimoji="0" lang="en-US" altLang="en-US" sz="1100" b="0" i="0" u="none" strike="noStrike" cap="none" normalizeH="0" baseline="0" dirty="0" err="1">
                <a:ln>
                  <a:noFill/>
                </a:ln>
                <a:solidFill>
                  <a:srgbClr val="000000"/>
                </a:solidFill>
                <a:effectLst/>
                <a:latin typeface="Calibri" panose="020F0502020204030204" pitchFamily="34" charset="0"/>
                <a:cs typeface="Calibri" panose="020F0502020204030204" pitchFamily="34" charset="0"/>
              </a:rPr>
              <a:t>en</a:t>
            </a:r>
            <a:r>
              <a:rPr kumimoji="0" lang="en-US" altLang="en-US" sz="1100" b="0" i="0" u="none" strike="noStrike" cap="none" normalizeH="0" baseline="0" dirty="0">
                <a:ln>
                  <a:noFill/>
                </a:ln>
                <a:solidFill>
                  <a:srgbClr val="000000"/>
                </a:solidFill>
                <a:effectLst/>
                <a:latin typeface="Calibri" panose="020F0502020204030204" pitchFamily="34" charset="0"/>
                <a:cs typeface="Calibri" panose="020F0502020204030204" pitchFamily="34" charset="0"/>
              </a:rPr>
              <a:t> </a:t>
            </a:r>
            <a:r>
              <a:rPr kumimoji="0" lang="en-US" altLang="en-US" sz="1100" b="0" i="0" u="none" strike="noStrike" cap="none" normalizeH="0" baseline="0" dirty="0" err="1">
                <a:ln>
                  <a:noFill/>
                </a:ln>
                <a:solidFill>
                  <a:srgbClr val="000000"/>
                </a:solidFill>
                <a:effectLst/>
                <a:latin typeface="Calibri" panose="020F0502020204030204" pitchFamily="34" charset="0"/>
                <a:cs typeface="Calibri" panose="020F0502020204030204" pitchFamily="34" charset="0"/>
              </a:rPr>
              <a:t>opzeggingen</a:t>
            </a:r>
            <a:r>
              <a:rPr kumimoji="0" lang="en-US" altLang="en-US" sz="1100" b="0" i="0" u="none" strike="noStrike" cap="none" normalizeH="0" baseline="0" dirty="0">
                <a:ln>
                  <a:noFill/>
                </a:ln>
                <a:solidFill>
                  <a:srgbClr val="000000"/>
                </a:solidFill>
                <a:effectLst/>
                <a:latin typeface="Calibri" panose="020F0502020204030204" pitchFamily="34" charset="0"/>
                <a:cs typeface="Calibri" panose="020F0502020204030204" pitchFamily="34" charset="0"/>
              </a:rPr>
              <a:t> op </a:t>
            </a:r>
            <a:r>
              <a:rPr kumimoji="0" lang="en-US" altLang="en-US" sz="1100" b="0" i="0" u="none" strike="noStrike" cap="none" normalizeH="0" baseline="0" dirty="0" err="1">
                <a:ln>
                  <a:noFill/>
                </a:ln>
                <a:solidFill>
                  <a:srgbClr val="000000"/>
                </a:solidFill>
                <a:effectLst/>
                <a:latin typeface="Calibri" panose="020F0502020204030204" pitchFamily="34" charset="0"/>
                <a:cs typeface="Calibri" panose="020F0502020204030204" pitchFamily="34" charset="0"/>
              </a:rPr>
              <a:t>tijd</a:t>
            </a:r>
            <a:r>
              <a:rPr kumimoji="0" lang="en-US" altLang="en-US" sz="1100" b="0" i="0" u="none" strike="noStrike" cap="none" normalizeH="0" baseline="0" dirty="0">
                <a:ln>
                  <a:noFill/>
                </a:ln>
                <a:solidFill>
                  <a:srgbClr val="000000"/>
                </a:solidFill>
                <a:effectLst/>
                <a:latin typeface="Calibri" panose="020F0502020204030204" pitchFamily="34" charset="0"/>
                <a:cs typeface="Calibri" panose="020F0502020204030204" pitchFamily="34" charset="0"/>
              </a:rPr>
              <a:t> </a:t>
            </a:r>
            <a:r>
              <a:rPr kumimoji="0" lang="en-US" altLang="en-US" sz="1100" b="0" i="0" u="none" strike="noStrike" cap="none" normalizeH="0" baseline="0" dirty="0" err="1">
                <a:ln>
                  <a:noFill/>
                </a:ln>
                <a:solidFill>
                  <a:srgbClr val="000000"/>
                </a:solidFill>
                <a:effectLst/>
                <a:latin typeface="Calibri" panose="020F0502020204030204" pitchFamily="34" charset="0"/>
                <a:cs typeface="Calibri" panose="020F0502020204030204" pitchFamily="34" charset="0"/>
              </a:rPr>
              <a:t>te</a:t>
            </a:r>
            <a:r>
              <a:rPr lang="en-US" altLang="en-US" sz="1100" dirty="0">
                <a:solidFill>
                  <a:srgbClr val="000000"/>
                </a:solidFill>
                <a:latin typeface="Calibri" panose="020F0502020204030204" pitchFamily="34" charset="0"/>
                <a:cs typeface="Calibri" panose="020F0502020204030204" pitchFamily="34" charset="0"/>
              </a:rPr>
              <a:t>  </a:t>
            </a:r>
            <a:r>
              <a:rPr kumimoji="0" lang="en-US" altLang="en-US" sz="1100" b="0" i="0" u="none" strike="noStrike" cap="none" normalizeH="0" baseline="0" dirty="0" err="1">
                <a:ln>
                  <a:noFill/>
                </a:ln>
                <a:solidFill>
                  <a:srgbClr val="000000"/>
                </a:solidFill>
                <a:effectLst/>
                <a:latin typeface="Calibri" panose="020F0502020204030204" pitchFamily="34" charset="0"/>
                <a:cs typeface="Calibri" panose="020F0502020204030204" pitchFamily="34" charset="0"/>
              </a:rPr>
              <a:t>verwerken</a:t>
            </a:r>
            <a:r>
              <a:rPr kumimoji="0" lang="en-US" altLang="en-US" sz="1100" b="0" i="0" u="none" strike="noStrike" cap="none" normalizeH="0" baseline="0" dirty="0">
                <a:ln>
                  <a:noFill/>
                </a:ln>
                <a:solidFill>
                  <a:srgbClr val="000000"/>
                </a:solidFill>
                <a:effectLst/>
                <a:latin typeface="Calibri" panose="020F0502020204030204" pitchFamily="34" charset="0"/>
                <a:cs typeface="Calibri" panose="020F0502020204030204" pitchFamily="34" charset="0"/>
              </a:rPr>
              <a:t>. Je bent </a:t>
            </a:r>
            <a:r>
              <a:rPr kumimoji="0" lang="en-US" altLang="en-US" sz="1100" b="0" i="0" u="none" strike="noStrike" cap="none" normalizeH="0" baseline="0" dirty="0" err="1">
                <a:ln>
                  <a:noFill/>
                </a:ln>
                <a:solidFill>
                  <a:srgbClr val="000000"/>
                </a:solidFill>
                <a:effectLst/>
                <a:latin typeface="Calibri" panose="020F0502020204030204" pitchFamily="34" charset="0"/>
                <a:cs typeface="Calibri" panose="020F0502020204030204" pitchFamily="34" charset="0"/>
              </a:rPr>
              <a:t>een</a:t>
            </a:r>
            <a:r>
              <a:rPr kumimoji="0" lang="en-US" altLang="en-US" sz="1100" b="0" i="0" u="none" strike="noStrike" cap="none" normalizeH="0" baseline="0" dirty="0">
                <a:ln>
                  <a:noFill/>
                </a:ln>
                <a:solidFill>
                  <a:srgbClr val="000000"/>
                </a:solidFill>
                <a:effectLst/>
                <a:latin typeface="Calibri" panose="020F0502020204030204" pitchFamily="34" charset="0"/>
                <a:cs typeface="Calibri" panose="020F0502020204030204" pitchFamily="34" charset="0"/>
              </a:rPr>
              <a:t> </a:t>
            </a:r>
            <a:r>
              <a:rPr kumimoji="0" lang="en-US" altLang="en-US" sz="1100" b="1" i="0" u="none" strike="noStrike" cap="none" normalizeH="0" baseline="0" dirty="0" err="1">
                <a:ln>
                  <a:noFill/>
                </a:ln>
                <a:solidFill>
                  <a:srgbClr val="000000"/>
                </a:solidFill>
                <a:effectLst/>
                <a:latin typeface="Calibri" panose="020F0502020204030204" pitchFamily="34" charset="0"/>
                <a:cs typeface="Calibri" panose="020F0502020204030204" pitchFamily="34" charset="0"/>
              </a:rPr>
              <a:t>belangrijke</a:t>
            </a:r>
            <a:r>
              <a:rPr kumimoji="0" lang="en-US" altLang="en-US" sz="1100" b="1" i="0" u="none" strike="noStrike" cap="none" normalizeH="0" baseline="0" dirty="0">
                <a:ln>
                  <a:noFill/>
                </a:ln>
                <a:solidFill>
                  <a:srgbClr val="000000"/>
                </a:solidFill>
                <a:effectLst/>
                <a:latin typeface="Calibri" panose="020F0502020204030204" pitchFamily="34" charset="0"/>
                <a:cs typeface="Calibri" panose="020F0502020204030204" pitchFamily="34" charset="0"/>
              </a:rPr>
              <a:t> </a:t>
            </a:r>
            <a:r>
              <a:rPr kumimoji="0" lang="en-US" altLang="en-US" sz="1100" b="1" i="0" u="none" strike="noStrike" cap="none" normalizeH="0" baseline="0" dirty="0" err="1">
                <a:ln>
                  <a:noFill/>
                </a:ln>
                <a:solidFill>
                  <a:srgbClr val="000000"/>
                </a:solidFill>
                <a:effectLst/>
                <a:latin typeface="Calibri" panose="020F0502020204030204" pitchFamily="34" charset="0"/>
                <a:cs typeface="Calibri" panose="020F0502020204030204" pitchFamily="34" charset="0"/>
              </a:rPr>
              <a:t>schakel</a:t>
            </a:r>
            <a:r>
              <a:rPr kumimoji="0" lang="en-US" altLang="en-US" sz="1100" b="1" i="0" u="none" strike="noStrike" cap="none" normalizeH="0" baseline="0" dirty="0">
                <a:ln>
                  <a:noFill/>
                </a:ln>
                <a:solidFill>
                  <a:srgbClr val="000000"/>
                </a:solidFill>
                <a:effectLst/>
                <a:latin typeface="Calibri" panose="020F0502020204030204" pitchFamily="34" charset="0"/>
                <a:cs typeface="Calibri" panose="020F0502020204030204" pitchFamily="34" charset="0"/>
              </a:rPr>
              <a:t> </a:t>
            </a:r>
            <a:r>
              <a:rPr kumimoji="0" lang="en-US" altLang="en-US" sz="1100" b="0" i="0" u="none" strike="noStrike" cap="none" normalizeH="0" baseline="0" dirty="0">
                <a:ln>
                  <a:noFill/>
                </a:ln>
                <a:solidFill>
                  <a:srgbClr val="000000"/>
                </a:solidFill>
                <a:effectLst/>
                <a:latin typeface="Calibri" panose="020F0502020204030204" pitchFamily="34" charset="0"/>
                <a:cs typeface="Calibri" panose="020F0502020204030204" pitchFamily="34" charset="0"/>
              </a:rPr>
              <a:t>in </a:t>
            </a:r>
            <a:r>
              <a:rPr kumimoji="0" lang="en-US" altLang="en-US" sz="1100" b="0" i="0" u="none" strike="noStrike" cap="none" normalizeH="0" baseline="0" dirty="0" err="1">
                <a:ln>
                  <a:noFill/>
                </a:ln>
                <a:solidFill>
                  <a:srgbClr val="000000"/>
                </a:solidFill>
                <a:effectLst/>
                <a:latin typeface="Calibri" panose="020F0502020204030204" pitchFamily="34" charset="0"/>
                <a:cs typeface="Calibri" panose="020F0502020204030204" pitchFamily="34" charset="0"/>
              </a:rPr>
              <a:t>communicatie</a:t>
            </a:r>
            <a:r>
              <a:rPr kumimoji="0" lang="en-US" altLang="en-US" sz="1100" b="0" i="0" u="none" strike="noStrike" cap="none" normalizeH="0" baseline="0" dirty="0">
                <a:ln>
                  <a:noFill/>
                </a:ln>
                <a:solidFill>
                  <a:srgbClr val="000000"/>
                </a:solidFill>
                <a:effectLst/>
                <a:latin typeface="Calibri" panose="020F0502020204030204" pitchFamily="34" charset="0"/>
                <a:cs typeface="Calibri" panose="020F0502020204030204" pitchFamily="34" charset="0"/>
              </a:rPr>
              <a:t> </a:t>
            </a:r>
            <a:r>
              <a:rPr kumimoji="0" lang="en-US" altLang="en-US" sz="1100" b="0" i="0" u="none" strike="noStrike" cap="none" normalizeH="0" baseline="0" dirty="0" err="1">
                <a:ln>
                  <a:noFill/>
                </a:ln>
                <a:solidFill>
                  <a:srgbClr val="000000"/>
                </a:solidFill>
                <a:effectLst/>
                <a:latin typeface="Calibri" panose="020F0502020204030204" pitchFamily="34" charset="0"/>
                <a:cs typeface="Calibri" panose="020F0502020204030204" pitchFamily="34" charset="0"/>
              </a:rPr>
              <a:t>naar</a:t>
            </a:r>
            <a:r>
              <a:rPr kumimoji="0" lang="en-US" altLang="en-US" sz="1100" b="0" i="0" u="none" strike="noStrike" cap="none" normalizeH="0" baseline="0" dirty="0">
                <a:ln>
                  <a:noFill/>
                </a:ln>
                <a:solidFill>
                  <a:srgbClr val="000000"/>
                </a:solidFill>
                <a:effectLst/>
                <a:latin typeface="Calibri" panose="020F0502020204030204" pitchFamily="34" charset="0"/>
                <a:cs typeface="Calibri" panose="020F0502020204030204" pitchFamily="34" charset="0"/>
              </a:rPr>
              <a:t> </a:t>
            </a:r>
            <a:r>
              <a:rPr kumimoji="0" lang="en-US" altLang="en-US" sz="1100" b="0" i="0" u="none" strike="noStrike" cap="none" normalizeH="0" baseline="0" dirty="0" err="1">
                <a:ln>
                  <a:noFill/>
                </a:ln>
                <a:solidFill>
                  <a:srgbClr val="000000"/>
                </a:solidFill>
                <a:effectLst/>
                <a:latin typeface="Calibri" panose="020F0502020204030204" pitchFamily="34" charset="0"/>
                <a:cs typeface="Calibri" panose="020F0502020204030204" pitchFamily="34" charset="0"/>
              </a:rPr>
              <a:t>leden</a:t>
            </a:r>
            <a:r>
              <a:rPr kumimoji="0" lang="en-US" altLang="en-US" sz="1100" b="0" i="0" u="none" strike="noStrike" cap="none" normalizeH="0" baseline="0" dirty="0">
                <a:ln>
                  <a:noFill/>
                </a:ln>
                <a:solidFill>
                  <a:srgbClr val="000000"/>
                </a:solidFill>
                <a:effectLst/>
                <a:latin typeface="Calibri" panose="020F0502020204030204" pitchFamily="34" charset="0"/>
                <a:cs typeface="Calibri" panose="020F0502020204030204" pitchFamily="34" charset="0"/>
              </a:rPr>
              <a:t> toe. Je </a:t>
            </a:r>
            <a:r>
              <a:rPr kumimoji="0" lang="en-US" altLang="en-US" sz="1100" b="0" i="0" u="none" strike="noStrike" cap="none" normalizeH="0" baseline="0" dirty="0" err="1">
                <a:ln>
                  <a:noFill/>
                </a:ln>
                <a:solidFill>
                  <a:srgbClr val="000000"/>
                </a:solidFill>
                <a:effectLst/>
                <a:latin typeface="Calibri" panose="020F0502020204030204" pitchFamily="34" charset="0"/>
                <a:cs typeface="Calibri" panose="020F0502020204030204" pitchFamily="34" charset="0"/>
              </a:rPr>
              <a:t>helpt</a:t>
            </a:r>
            <a:r>
              <a:rPr kumimoji="0" lang="en-US" altLang="en-US" sz="1100" b="0" i="0" u="none" strike="noStrike" cap="none" normalizeH="0" baseline="0" dirty="0">
                <a:ln>
                  <a:noFill/>
                </a:ln>
                <a:solidFill>
                  <a:srgbClr val="000000"/>
                </a:solidFill>
                <a:effectLst/>
                <a:latin typeface="Calibri" panose="020F0502020204030204" pitchFamily="34" charset="0"/>
                <a:cs typeface="Calibri" panose="020F0502020204030204" pitchFamily="34" charset="0"/>
              </a:rPr>
              <a:t> ze in het begin om </a:t>
            </a:r>
            <a:r>
              <a:rPr kumimoji="0" lang="en-US" altLang="en-US" sz="1100" b="0" i="0" u="none" strike="noStrike" cap="none" normalizeH="0" baseline="0" dirty="0" err="1">
                <a:ln>
                  <a:noFill/>
                </a:ln>
                <a:solidFill>
                  <a:srgbClr val="000000"/>
                </a:solidFill>
                <a:effectLst/>
                <a:latin typeface="Calibri" panose="020F0502020204030204" pitchFamily="34" charset="0"/>
                <a:cs typeface="Calibri" panose="020F0502020204030204" pitchFamily="34" charset="0"/>
              </a:rPr>
              <a:t>wegwijs</a:t>
            </a:r>
            <a:r>
              <a:rPr kumimoji="0" lang="en-US" altLang="en-US" sz="1100" b="0" i="0" u="none" strike="noStrike" cap="none" normalizeH="0" baseline="0" dirty="0">
                <a:ln>
                  <a:noFill/>
                </a:ln>
                <a:solidFill>
                  <a:srgbClr val="000000"/>
                </a:solidFill>
                <a:effectLst/>
                <a:latin typeface="Calibri" panose="020F0502020204030204" pitchFamily="34" charset="0"/>
                <a:cs typeface="Calibri" panose="020F0502020204030204" pitchFamily="34" charset="0"/>
              </a:rPr>
              <a:t> </a:t>
            </a:r>
            <a:r>
              <a:rPr kumimoji="0" lang="en-US" altLang="en-US" sz="1100" b="0" i="0" u="none" strike="noStrike" cap="none" normalizeH="0" baseline="0" dirty="0" err="1">
                <a:ln>
                  <a:noFill/>
                </a:ln>
                <a:solidFill>
                  <a:srgbClr val="000000"/>
                </a:solidFill>
                <a:effectLst/>
                <a:latin typeface="Calibri" panose="020F0502020204030204" pitchFamily="34" charset="0"/>
                <a:cs typeface="Calibri" panose="020F0502020204030204" pitchFamily="34" charset="0"/>
              </a:rPr>
              <a:t>te</a:t>
            </a:r>
            <a:r>
              <a:rPr lang="en-US" altLang="en-US" sz="1100" dirty="0">
                <a:solidFill>
                  <a:srgbClr val="000000"/>
                </a:solidFill>
                <a:latin typeface="Calibri" panose="020F0502020204030204" pitchFamily="34" charset="0"/>
                <a:cs typeface="Calibri" panose="020F0502020204030204" pitchFamily="34" charset="0"/>
              </a:rPr>
              <a:t> </a:t>
            </a:r>
            <a:r>
              <a:rPr kumimoji="0" lang="en-US" altLang="en-US" sz="1100" b="0" i="0" u="none" strike="noStrike" cap="none" normalizeH="0" baseline="0" dirty="0" err="1">
                <a:ln>
                  <a:noFill/>
                </a:ln>
                <a:solidFill>
                  <a:srgbClr val="000000"/>
                </a:solidFill>
                <a:effectLst/>
                <a:latin typeface="Calibri" panose="020F0502020204030204" pitchFamily="34" charset="0"/>
                <a:cs typeface="Calibri" panose="020F0502020204030204" pitchFamily="34" charset="0"/>
              </a:rPr>
              <a:t>worden</a:t>
            </a:r>
            <a:r>
              <a:rPr kumimoji="0" lang="en-US" altLang="en-US" sz="1100" b="0" i="0" u="none" strike="noStrike" cap="none" normalizeH="0" baseline="0" dirty="0">
                <a:ln>
                  <a:noFill/>
                </a:ln>
                <a:solidFill>
                  <a:srgbClr val="000000"/>
                </a:solidFill>
                <a:effectLst/>
                <a:latin typeface="Calibri" panose="020F0502020204030204" pitchFamily="34" charset="0"/>
                <a:cs typeface="Calibri" panose="020F0502020204030204" pitchFamily="34" charset="0"/>
              </a:rPr>
              <a:t> </a:t>
            </a:r>
            <a:r>
              <a:rPr kumimoji="0" lang="en-US" altLang="en-US" sz="1100" b="0" i="0" u="none" strike="noStrike" cap="none" normalizeH="0" baseline="0" dirty="0" err="1">
                <a:ln>
                  <a:noFill/>
                </a:ln>
                <a:solidFill>
                  <a:srgbClr val="000000"/>
                </a:solidFill>
                <a:effectLst/>
                <a:latin typeface="Calibri" panose="020F0502020204030204" pitchFamily="34" charset="0"/>
                <a:cs typeface="Calibri" panose="020F0502020204030204" pitchFamily="34" charset="0"/>
              </a:rPr>
              <a:t>binnen</a:t>
            </a:r>
            <a:r>
              <a:rPr kumimoji="0" lang="en-US" altLang="en-US" sz="1100" b="0" i="0" u="none" strike="noStrike" cap="none" normalizeH="0" baseline="0" dirty="0">
                <a:ln>
                  <a:noFill/>
                </a:ln>
                <a:solidFill>
                  <a:srgbClr val="000000"/>
                </a:solidFill>
                <a:effectLst/>
                <a:latin typeface="Calibri" panose="020F0502020204030204" pitchFamily="34" charset="0"/>
                <a:cs typeface="Calibri" panose="020F0502020204030204" pitchFamily="34" charset="0"/>
              </a:rPr>
              <a:t> de </a:t>
            </a:r>
            <a:r>
              <a:rPr kumimoji="0" lang="en-US" altLang="en-US" sz="1100" b="0" i="0" u="none" strike="noStrike" cap="none" normalizeH="0" baseline="0" dirty="0" err="1">
                <a:ln>
                  <a:noFill/>
                </a:ln>
                <a:solidFill>
                  <a:srgbClr val="000000"/>
                </a:solidFill>
                <a:effectLst/>
                <a:latin typeface="Calibri" panose="020F0502020204030204" pitchFamily="34" charset="0"/>
                <a:cs typeface="Calibri" panose="020F0502020204030204" pitchFamily="34" charset="0"/>
              </a:rPr>
              <a:t>vereniging</a:t>
            </a:r>
            <a:r>
              <a:rPr kumimoji="0" lang="en-US" altLang="en-US" sz="1100" b="0" i="0" u="none" strike="noStrike" cap="none" normalizeH="0" baseline="0" dirty="0">
                <a:ln>
                  <a:noFill/>
                </a:ln>
                <a:solidFill>
                  <a:srgbClr val="000000"/>
                </a:solidFill>
                <a:effectLst/>
                <a:latin typeface="Calibri" panose="020F0502020204030204" pitchFamily="34" charset="0"/>
                <a:cs typeface="Calibri" panose="020F0502020204030204" pitchFamily="34" charset="0"/>
              </a:rPr>
              <a:t> door ze van de </a:t>
            </a:r>
            <a:r>
              <a:rPr kumimoji="0" lang="en-US" altLang="en-US" sz="1100" b="0" i="0" u="none" strike="noStrike" cap="none" normalizeH="0" baseline="0" dirty="0" err="1">
                <a:ln>
                  <a:noFill/>
                </a:ln>
                <a:solidFill>
                  <a:srgbClr val="000000"/>
                </a:solidFill>
                <a:effectLst/>
                <a:latin typeface="Calibri" panose="020F0502020204030204" pitchFamily="34" charset="0"/>
                <a:cs typeface="Calibri" panose="020F0502020204030204" pitchFamily="34" charset="0"/>
              </a:rPr>
              <a:t>juiste</a:t>
            </a:r>
            <a:r>
              <a:rPr kumimoji="0" lang="en-US" altLang="en-US" sz="1100" b="0" i="0" u="none" strike="noStrike" cap="none" normalizeH="0" baseline="0" dirty="0">
                <a:ln>
                  <a:noFill/>
                </a:ln>
                <a:solidFill>
                  <a:srgbClr val="000000"/>
                </a:solidFill>
                <a:effectLst/>
                <a:latin typeface="Calibri" panose="020F0502020204030204" pitchFamily="34" charset="0"/>
                <a:cs typeface="Calibri" panose="020F0502020204030204" pitchFamily="34" charset="0"/>
              </a:rPr>
              <a:t> </a:t>
            </a:r>
            <a:r>
              <a:rPr kumimoji="0" lang="en-US" altLang="en-US" sz="1100" b="0" i="0" u="none" strike="noStrike" cap="none" normalizeH="0" baseline="0" dirty="0" err="1">
                <a:ln>
                  <a:noFill/>
                </a:ln>
                <a:solidFill>
                  <a:srgbClr val="000000"/>
                </a:solidFill>
                <a:effectLst/>
                <a:latin typeface="Calibri" panose="020F0502020204030204" pitchFamily="34" charset="0"/>
                <a:cs typeface="Calibri" panose="020F0502020204030204" pitchFamily="34" charset="0"/>
              </a:rPr>
              <a:t>informatie</a:t>
            </a:r>
            <a:r>
              <a:rPr kumimoji="0" lang="en-US" altLang="en-US" sz="1100" b="0" i="0" u="none" strike="noStrike" cap="none" normalizeH="0" baseline="0" dirty="0">
                <a:ln>
                  <a:noFill/>
                </a:ln>
                <a:solidFill>
                  <a:srgbClr val="000000"/>
                </a:solidFill>
                <a:effectLst/>
                <a:latin typeface="Calibri" panose="020F0502020204030204" pitchFamily="34" charset="0"/>
                <a:cs typeface="Calibri" panose="020F0502020204030204" pitchFamily="34" charset="0"/>
              </a:rPr>
              <a:t> </a:t>
            </a:r>
            <a:r>
              <a:rPr kumimoji="0" lang="en-US" altLang="en-US" sz="1100" b="0" i="0" u="none" strike="noStrike" cap="none" normalizeH="0" baseline="0" dirty="0" err="1">
                <a:ln>
                  <a:noFill/>
                </a:ln>
                <a:solidFill>
                  <a:srgbClr val="000000"/>
                </a:solidFill>
                <a:effectLst/>
                <a:latin typeface="Calibri" panose="020F0502020204030204" pitchFamily="34" charset="0"/>
                <a:cs typeface="Calibri" panose="020F0502020204030204" pitchFamily="34" charset="0"/>
              </a:rPr>
              <a:t>te</a:t>
            </a:r>
            <a:r>
              <a:rPr kumimoji="0" lang="en-US" altLang="en-US" sz="1100" b="0" i="0" u="none" strike="noStrike" cap="none" normalizeH="0" baseline="0" dirty="0">
                <a:ln>
                  <a:noFill/>
                </a:ln>
                <a:solidFill>
                  <a:srgbClr val="000000"/>
                </a:solidFill>
                <a:effectLst/>
                <a:latin typeface="Calibri" panose="020F0502020204030204" pitchFamily="34" charset="0"/>
                <a:cs typeface="Calibri" panose="020F0502020204030204" pitchFamily="34" charset="0"/>
              </a:rPr>
              <a:t> </a:t>
            </a:r>
            <a:r>
              <a:rPr kumimoji="0" lang="en-US" altLang="en-US" sz="1100" b="0" i="0" u="none" strike="noStrike" cap="none" normalizeH="0" baseline="0" dirty="0" err="1">
                <a:ln>
                  <a:noFill/>
                </a:ln>
                <a:solidFill>
                  <a:srgbClr val="000000"/>
                </a:solidFill>
                <a:effectLst/>
                <a:latin typeface="Calibri" panose="020F0502020204030204" pitchFamily="34" charset="0"/>
                <a:cs typeface="Calibri" panose="020F0502020204030204" pitchFamily="34" charset="0"/>
              </a:rPr>
              <a:t>voorzien</a:t>
            </a:r>
            <a:r>
              <a:rPr kumimoji="0" lang="en-US" altLang="en-US" sz="1100" b="0" i="0" u="none" strike="noStrike" cap="none" normalizeH="0" baseline="0" dirty="0">
                <a:ln>
                  <a:noFill/>
                </a:ln>
                <a:solidFill>
                  <a:srgbClr val="000000"/>
                </a:solidFill>
                <a:effectLst/>
                <a:latin typeface="Calibri" panose="020F0502020204030204" pitchFamily="34" charset="0"/>
                <a:cs typeface="Calibri" panose="020F0502020204030204" pitchFamily="34" charset="0"/>
              </a:rPr>
              <a:t> </a:t>
            </a:r>
            <a:r>
              <a:rPr kumimoji="0" lang="en-US" altLang="en-US" sz="1100" b="0" i="0" u="none" strike="noStrike" cap="none" normalizeH="0" baseline="0" dirty="0" err="1">
                <a:ln>
                  <a:noFill/>
                </a:ln>
                <a:solidFill>
                  <a:srgbClr val="000000"/>
                </a:solidFill>
                <a:effectLst/>
                <a:latin typeface="Calibri" panose="020F0502020204030204" pitchFamily="34" charset="0"/>
                <a:cs typeface="Calibri" panose="020F0502020204030204" pitchFamily="34" charset="0"/>
              </a:rPr>
              <a:t>en</a:t>
            </a:r>
            <a:r>
              <a:rPr kumimoji="0" lang="en-US" altLang="en-US" sz="1100" b="0" i="0" u="none" strike="noStrike" cap="none" normalizeH="0" baseline="0" dirty="0">
                <a:ln>
                  <a:noFill/>
                </a:ln>
                <a:solidFill>
                  <a:srgbClr val="000000"/>
                </a:solidFill>
                <a:effectLst/>
                <a:latin typeface="Calibri" panose="020F0502020204030204" pitchFamily="34" charset="0"/>
                <a:cs typeface="Calibri" panose="020F0502020204030204" pitchFamily="34" charset="0"/>
              </a:rPr>
              <a:t> </a:t>
            </a:r>
            <a:r>
              <a:rPr kumimoji="0" lang="en-US" altLang="en-US" sz="1100" b="0" i="0" u="none" strike="noStrike" cap="none" normalizeH="0" baseline="0" dirty="0" err="1">
                <a:ln>
                  <a:noFill/>
                </a:ln>
                <a:solidFill>
                  <a:srgbClr val="000000"/>
                </a:solidFill>
                <a:effectLst/>
                <a:latin typeface="Calibri" panose="020F0502020204030204" pitchFamily="34" charset="0"/>
                <a:cs typeface="Calibri" panose="020F0502020204030204" pitchFamily="34" charset="0"/>
              </a:rPr>
              <a:t>jij</a:t>
            </a:r>
            <a:r>
              <a:rPr kumimoji="0" lang="en-US" altLang="en-US" sz="1100" b="0" i="0" u="none" strike="noStrike" cap="none" normalizeH="0" baseline="0" dirty="0">
                <a:ln>
                  <a:noFill/>
                </a:ln>
                <a:solidFill>
                  <a:srgbClr val="000000"/>
                </a:solidFill>
                <a:effectLst/>
                <a:latin typeface="Calibri" panose="020F0502020204030204" pitchFamily="34" charset="0"/>
                <a:cs typeface="Calibri" panose="020F0502020204030204" pitchFamily="34" charset="0"/>
              </a:rPr>
              <a:t> </a:t>
            </a:r>
            <a:r>
              <a:rPr kumimoji="0" lang="en-US" altLang="en-US" sz="1100" b="0" i="0" u="none" strike="noStrike" cap="none" normalizeH="0" baseline="0" dirty="0" err="1">
                <a:ln>
                  <a:noFill/>
                </a:ln>
                <a:solidFill>
                  <a:srgbClr val="000000"/>
                </a:solidFill>
                <a:effectLst/>
                <a:latin typeface="Calibri" panose="020F0502020204030204" pitchFamily="34" charset="0"/>
                <a:cs typeface="Calibri" panose="020F0502020204030204" pitchFamily="34" charset="0"/>
              </a:rPr>
              <a:t>zorgt</a:t>
            </a:r>
            <a:r>
              <a:rPr kumimoji="0" lang="en-US" altLang="en-US" sz="1100" b="0" i="0" u="none" strike="noStrike" cap="none" normalizeH="0" baseline="0" dirty="0">
                <a:ln>
                  <a:noFill/>
                </a:ln>
                <a:solidFill>
                  <a:srgbClr val="000000"/>
                </a:solidFill>
                <a:effectLst/>
                <a:latin typeface="Calibri" panose="020F0502020204030204" pitchFamily="34" charset="0"/>
                <a:cs typeface="Calibri" panose="020F0502020204030204" pitchFamily="34" charset="0"/>
              </a:rPr>
              <a:t> </a:t>
            </a:r>
            <a:r>
              <a:rPr kumimoji="0" lang="en-US" altLang="en-US" sz="1100" b="0" i="0" u="none" strike="noStrike" cap="none" normalizeH="0" baseline="0" dirty="0" err="1">
                <a:ln>
                  <a:noFill/>
                </a:ln>
                <a:solidFill>
                  <a:srgbClr val="000000"/>
                </a:solidFill>
                <a:effectLst/>
                <a:latin typeface="Calibri" panose="020F0502020204030204" pitchFamily="34" charset="0"/>
                <a:cs typeface="Calibri" panose="020F0502020204030204" pitchFamily="34" charset="0"/>
              </a:rPr>
              <a:t>ervoor</a:t>
            </a:r>
            <a:r>
              <a:rPr kumimoji="0" lang="en-US" altLang="en-US" sz="1100" b="0" i="0" u="none" strike="noStrike" cap="none" normalizeH="0" baseline="0" dirty="0">
                <a:ln>
                  <a:noFill/>
                </a:ln>
                <a:solidFill>
                  <a:srgbClr val="000000"/>
                </a:solidFill>
                <a:effectLst/>
                <a:latin typeface="Calibri" panose="020F0502020204030204" pitchFamily="34" charset="0"/>
                <a:cs typeface="Calibri" panose="020F0502020204030204" pitchFamily="34" charset="0"/>
              </a:rPr>
              <a:t> </a:t>
            </a:r>
            <a:r>
              <a:rPr kumimoji="0" lang="en-US" altLang="en-US" sz="1100" b="0" i="0" u="none" strike="noStrike" cap="none" normalizeH="0" baseline="0" dirty="0" err="1">
                <a:ln>
                  <a:noFill/>
                </a:ln>
                <a:solidFill>
                  <a:srgbClr val="000000"/>
                </a:solidFill>
                <a:effectLst/>
                <a:latin typeface="Calibri" panose="020F0502020204030204" pitchFamily="34" charset="0"/>
                <a:cs typeface="Calibri" panose="020F0502020204030204" pitchFamily="34" charset="0"/>
              </a:rPr>
              <a:t>dat</a:t>
            </a:r>
            <a:r>
              <a:rPr kumimoji="0" lang="en-US" altLang="en-US" sz="1100" b="0" i="0" u="none" strike="noStrike" cap="none" normalizeH="0" baseline="0" dirty="0">
                <a:ln>
                  <a:noFill/>
                </a:ln>
                <a:solidFill>
                  <a:srgbClr val="000000"/>
                </a:solidFill>
                <a:effectLst/>
                <a:latin typeface="Calibri" panose="020F0502020204030204" pitchFamily="34" charset="0"/>
                <a:cs typeface="Calibri" panose="020F0502020204030204" pitchFamily="34" charset="0"/>
              </a:rPr>
              <a:t> we </a:t>
            </a:r>
            <a:r>
              <a:rPr kumimoji="0" lang="en-US" altLang="en-US" sz="1100" b="0" i="0" u="none" strike="noStrike" cap="none" normalizeH="0" baseline="0" dirty="0" err="1">
                <a:ln>
                  <a:noFill/>
                </a:ln>
                <a:solidFill>
                  <a:srgbClr val="000000"/>
                </a:solidFill>
                <a:effectLst/>
                <a:latin typeface="Calibri" panose="020F0502020204030204" pitchFamily="34" charset="0"/>
                <a:cs typeface="Calibri" panose="020F0502020204030204" pitchFamily="34" charset="0"/>
              </a:rPr>
              <a:t>andersom</a:t>
            </a:r>
            <a:r>
              <a:rPr kumimoji="0" lang="en-US" altLang="en-US" sz="1100" b="0" i="0" u="none" strike="noStrike" cap="none" normalizeH="0" baseline="0" dirty="0">
                <a:ln>
                  <a:noFill/>
                </a:ln>
                <a:solidFill>
                  <a:srgbClr val="000000"/>
                </a:solidFill>
                <a:effectLst/>
                <a:latin typeface="Calibri" panose="020F0502020204030204" pitchFamily="34" charset="0"/>
                <a:cs typeface="Calibri" panose="020F0502020204030204" pitchFamily="34" charset="0"/>
              </a:rPr>
              <a:t> de </a:t>
            </a:r>
            <a:r>
              <a:rPr kumimoji="0" lang="en-US" altLang="en-US" sz="1100" b="0" i="0" u="none" strike="noStrike" cap="none" normalizeH="0" baseline="0" dirty="0" err="1">
                <a:ln>
                  <a:noFill/>
                </a:ln>
                <a:solidFill>
                  <a:srgbClr val="000000"/>
                </a:solidFill>
                <a:effectLst/>
                <a:latin typeface="Calibri" panose="020F0502020204030204" pitchFamily="34" charset="0"/>
                <a:cs typeface="Calibri" panose="020F0502020204030204" pitchFamily="34" charset="0"/>
              </a:rPr>
              <a:t>juiste</a:t>
            </a:r>
            <a:r>
              <a:rPr kumimoji="0" lang="en-US" altLang="en-US" sz="1100" b="0" i="0" u="none" strike="noStrike" cap="none" normalizeH="0" baseline="0" dirty="0">
                <a:ln>
                  <a:noFill/>
                </a:ln>
                <a:solidFill>
                  <a:srgbClr val="000000"/>
                </a:solidFill>
                <a:effectLst/>
                <a:latin typeface="Calibri" panose="020F0502020204030204" pitchFamily="34" charset="0"/>
                <a:cs typeface="Calibri" panose="020F0502020204030204" pitchFamily="34" charset="0"/>
              </a:rPr>
              <a:t> </a:t>
            </a:r>
          </a:p>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cap="none" normalizeH="0" baseline="0" dirty="0" err="1">
                <a:ln>
                  <a:noFill/>
                </a:ln>
                <a:solidFill>
                  <a:srgbClr val="000000"/>
                </a:solidFill>
                <a:effectLst/>
                <a:latin typeface="Calibri" panose="020F0502020204030204" pitchFamily="34" charset="0"/>
                <a:cs typeface="Calibri" panose="020F0502020204030204" pitchFamily="34" charset="0"/>
              </a:rPr>
              <a:t>gegevens</a:t>
            </a:r>
            <a:r>
              <a:rPr kumimoji="0" lang="en-US" altLang="en-US" sz="1100" b="0" i="0" u="none" strike="noStrike" cap="none" normalizeH="0" baseline="0" dirty="0">
                <a:ln>
                  <a:noFill/>
                </a:ln>
                <a:solidFill>
                  <a:srgbClr val="000000"/>
                </a:solidFill>
                <a:effectLst/>
                <a:latin typeface="Calibri" panose="020F0502020204030204" pitchFamily="34" charset="0"/>
                <a:cs typeface="Calibri" panose="020F0502020204030204" pitchFamily="34" charset="0"/>
              </a:rPr>
              <a:t> van de </a:t>
            </a:r>
            <a:r>
              <a:rPr kumimoji="0" lang="en-US" altLang="en-US" sz="1100" b="0" i="0" u="none" strike="noStrike" cap="none" normalizeH="0" baseline="0" dirty="0" err="1">
                <a:ln>
                  <a:noFill/>
                </a:ln>
                <a:solidFill>
                  <a:srgbClr val="000000"/>
                </a:solidFill>
                <a:effectLst/>
                <a:latin typeface="Calibri" panose="020F0502020204030204" pitchFamily="34" charset="0"/>
                <a:cs typeface="Calibri" panose="020F0502020204030204" pitchFamily="34" charset="0"/>
              </a:rPr>
              <a:t>leden</a:t>
            </a:r>
            <a:r>
              <a:rPr kumimoji="0" lang="en-US" altLang="en-US" sz="1100" b="0" i="0" u="none" strike="noStrike" cap="none" normalizeH="0" baseline="0" dirty="0">
                <a:ln>
                  <a:noFill/>
                </a:ln>
                <a:solidFill>
                  <a:srgbClr val="000000"/>
                </a:solidFill>
                <a:effectLst/>
                <a:latin typeface="Calibri" panose="020F0502020204030204" pitchFamily="34" charset="0"/>
                <a:cs typeface="Calibri" panose="020F0502020204030204" pitchFamily="34" charset="0"/>
              </a:rPr>
              <a:t> </a:t>
            </a:r>
            <a:r>
              <a:rPr kumimoji="0" lang="en-US" altLang="en-US" sz="1100" b="0" i="0" u="none" strike="noStrike" cap="none" normalizeH="0" baseline="0" dirty="0" err="1">
                <a:ln>
                  <a:noFill/>
                </a:ln>
                <a:solidFill>
                  <a:srgbClr val="000000"/>
                </a:solidFill>
                <a:effectLst/>
                <a:latin typeface="Calibri" panose="020F0502020204030204" pitchFamily="34" charset="0"/>
                <a:cs typeface="Calibri" panose="020F0502020204030204" pitchFamily="34" charset="0"/>
              </a:rPr>
              <a:t>hebben</a:t>
            </a:r>
            <a:r>
              <a:rPr kumimoji="0" lang="en-US" altLang="en-US" sz="1100" b="0" i="0" u="none" strike="noStrike" cap="none" normalizeH="0" baseline="0" dirty="0">
                <a:ln>
                  <a:noFill/>
                </a:ln>
                <a:solidFill>
                  <a:srgbClr val="000000"/>
                </a:solidFill>
                <a:effectLst/>
                <a:latin typeface="Calibri" panose="020F0502020204030204" pitchFamily="34" charset="0"/>
                <a:cs typeface="Calibri" panose="020F0502020204030204" pitchFamily="34" charset="0"/>
              </a:rPr>
              <a:t>.</a:t>
            </a:r>
            <a:endParaRPr kumimoji="0" lang="en-US" altLang="en-US" sz="1100" b="0" i="0" u="none" strike="noStrike" cap="none" normalizeH="0" baseline="0" dirty="0">
              <a:ln>
                <a:noFill/>
              </a:ln>
              <a:solidFill>
                <a:schemeClr val="tx1"/>
              </a:solidFill>
              <a:effectLst/>
            </a:endParaRPr>
          </a:p>
          <a:p>
            <a:pPr marL="0" marR="0" lvl="0" indent="0" algn="ctr" defTabSz="914400" rtl="0" eaLnBrk="0" fontAlgn="base" latinLnBrk="0" hangingPunct="0">
              <a:lnSpc>
                <a:spcPct val="100000"/>
              </a:lnSpc>
              <a:spcBef>
                <a:spcPct val="0"/>
              </a:spcBef>
              <a:spcAft>
                <a:spcPct val="0"/>
              </a:spcAft>
              <a:buClrTx/>
              <a:buSzTx/>
              <a:buFontTx/>
              <a:buNone/>
              <a:tabLst/>
            </a:pPr>
            <a:endParaRPr kumimoji="0" lang="en-US" altLang="en-US" sz="1100" b="0" i="0" u="none" strike="noStrike" cap="none" normalizeH="0" baseline="0" dirty="0">
              <a:ln>
                <a:noFill/>
              </a:ln>
              <a:solidFill>
                <a:srgbClr val="000000"/>
              </a:solidFill>
              <a:effectLst/>
              <a:latin typeface="Calibri" panose="020F0502020204030204" pitchFamily="34" charset="0"/>
              <a:cs typeface="Calibri" panose="020F0502020204030204"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cap="none" normalizeH="0" baseline="0" dirty="0" err="1">
                <a:ln>
                  <a:noFill/>
                </a:ln>
                <a:solidFill>
                  <a:srgbClr val="000000"/>
                </a:solidFill>
                <a:effectLst/>
                <a:latin typeface="Calibri" panose="020F0502020204030204" pitchFamily="34" charset="0"/>
                <a:cs typeface="Calibri" panose="020F0502020204030204" pitchFamily="34" charset="0"/>
              </a:rPr>
              <a:t>Tijdens</a:t>
            </a:r>
            <a:r>
              <a:rPr kumimoji="0" lang="en-US" altLang="en-US" sz="1100" b="0" i="0" u="none" strike="noStrike" cap="none" normalizeH="0" baseline="0" dirty="0">
                <a:ln>
                  <a:noFill/>
                </a:ln>
                <a:solidFill>
                  <a:srgbClr val="000000"/>
                </a:solidFill>
                <a:effectLst/>
                <a:latin typeface="Calibri" panose="020F0502020204030204" pitchFamily="34" charset="0"/>
                <a:cs typeface="Calibri" panose="020F0502020204030204" pitchFamily="34" charset="0"/>
              </a:rPr>
              <a:t> het </a:t>
            </a:r>
            <a:r>
              <a:rPr kumimoji="0" lang="en-US" altLang="en-US" sz="1100" b="0" i="0" u="none" strike="noStrike" cap="none" normalizeH="0" baseline="0" dirty="0" err="1">
                <a:ln>
                  <a:noFill/>
                </a:ln>
                <a:solidFill>
                  <a:srgbClr val="000000"/>
                </a:solidFill>
                <a:effectLst/>
                <a:latin typeface="Calibri" panose="020F0502020204030204" pitchFamily="34" charset="0"/>
                <a:cs typeface="Calibri" panose="020F0502020204030204" pitchFamily="34" charset="0"/>
              </a:rPr>
              <a:t>seizoen</a:t>
            </a:r>
            <a:r>
              <a:rPr kumimoji="0" lang="en-US" altLang="en-US" sz="1100" b="0" i="0" u="none" strike="noStrike" cap="none" normalizeH="0" baseline="0" dirty="0">
                <a:ln>
                  <a:noFill/>
                </a:ln>
                <a:solidFill>
                  <a:srgbClr val="000000"/>
                </a:solidFill>
                <a:effectLst/>
                <a:latin typeface="Calibri" panose="020F0502020204030204" pitchFamily="34" charset="0"/>
                <a:cs typeface="Calibri" panose="020F0502020204030204" pitchFamily="34" charset="0"/>
              </a:rPr>
              <a:t> is het </a:t>
            </a:r>
            <a:r>
              <a:rPr kumimoji="0" lang="en-US" altLang="en-US" sz="1100" b="0" i="0" u="none" strike="noStrike" cap="none" normalizeH="0" baseline="0" dirty="0" err="1">
                <a:ln>
                  <a:noFill/>
                </a:ln>
                <a:solidFill>
                  <a:srgbClr val="000000"/>
                </a:solidFill>
                <a:effectLst/>
                <a:latin typeface="Calibri" panose="020F0502020204030204" pitchFamily="34" charset="0"/>
                <a:cs typeface="Calibri" panose="020F0502020204030204" pitchFamily="34" charset="0"/>
              </a:rPr>
              <a:t>vaak</a:t>
            </a:r>
            <a:r>
              <a:rPr kumimoji="0" lang="en-US" altLang="en-US" sz="1100" b="0" i="0" u="none" strike="noStrike" cap="none" normalizeH="0" baseline="0" dirty="0">
                <a:ln>
                  <a:noFill/>
                </a:ln>
                <a:solidFill>
                  <a:srgbClr val="000000"/>
                </a:solidFill>
                <a:effectLst/>
                <a:latin typeface="Calibri" panose="020F0502020204030204" pitchFamily="34" charset="0"/>
                <a:cs typeface="Calibri" panose="020F0502020204030204" pitchFamily="34" charset="0"/>
              </a:rPr>
              <a:t> </a:t>
            </a:r>
            <a:r>
              <a:rPr kumimoji="0" lang="en-US" altLang="en-US" sz="1100" b="0" i="0" u="none" strike="noStrike" cap="none" normalizeH="0" baseline="0" dirty="0" err="1">
                <a:ln>
                  <a:noFill/>
                </a:ln>
                <a:solidFill>
                  <a:srgbClr val="000000"/>
                </a:solidFill>
                <a:effectLst/>
                <a:latin typeface="Calibri" panose="020F0502020204030204" pitchFamily="34" charset="0"/>
                <a:cs typeface="Calibri" panose="020F0502020204030204" pitchFamily="34" charset="0"/>
              </a:rPr>
              <a:t>nog</a:t>
            </a:r>
            <a:r>
              <a:rPr kumimoji="0" lang="en-US" altLang="en-US" sz="1100" b="0" i="0" u="none" strike="noStrike" cap="none" normalizeH="0" baseline="0" dirty="0">
                <a:ln>
                  <a:noFill/>
                </a:ln>
                <a:solidFill>
                  <a:srgbClr val="000000"/>
                </a:solidFill>
                <a:effectLst/>
                <a:latin typeface="Calibri" panose="020F0502020204030204" pitchFamily="34" charset="0"/>
                <a:cs typeface="Calibri" panose="020F0502020204030204" pitchFamily="34" charset="0"/>
              </a:rPr>
              <a:t> </a:t>
            </a:r>
            <a:r>
              <a:rPr kumimoji="0" lang="en-US" altLang="en-US" sz="1100" b="0" i="0" u="none" strike="noStrike" cap="none" normalizeH="0" baseline="0" dirty="0" err="1">
                <a:ln>
                  <a:noFill/>
                </a:ln>
                <a:solidFill>
                  <a:srgbClr val="000000"/>
                </a:solidFill>
                <a:effectLst/>
                <a:latin typeface="Calibri" panose="020F0502020204030204" pitchFamily="34" charset="0"/>
                <a:cs typeface="Calibri" panose="020F0502020204030204" pitchFamily="34" charset="0"/>
              </a:rPr>
              <a:t>een</a:t>
            </a:r>
            <a:r>
              <a:rPr kumimoji="0" lang="en-US" altLang="en-US" sz="1100" b="0" i="0" u="none" strike="noStrike" cap="none" normalizeH="0" baseline="0" dirty="0">
                <a:ln>
                  <a:noFill/>
                </a:ln>
                <a:solidFill>
                  <a:srgbClr val="000000"/>
                </a:solidFill>
                <a:effectLst/>
                <a:latin typeface="Calibri" panose="020F0502020204030204" pitchFamily="34" charset="0"/>
                <a:cs typeface="Calibri" panose="020F0502020204030204" pitchFamily="34" charset="0"/>
              </a:rPr>
              <a:t> </a:t>
            </a:r>
            <a:r>
              <a:rPr kumimoji="0" lang="en-US" altLang="en-US" sz="1100" b="0" i="0" u="none" strike="noStrike" cap="none" normalizeH="0" baseline="0" dirty="0" err="1">
                <a:ln>
                  <a:noFill/>
                </a:ln>
                <a:solidFill>
                  <a:srgbClr val="000000"/>
                </a:solidFill>
                <a:effectLst/>
                <a:latin typeface="Calibri" panose="020F0502020204030204" pitchFamily="34" charset="0"/>
                <a:cs typeface="Calibri" panose="020F0502020204030204" pitchFamily="34" charset="0"/>
              </a:rPr>
              <a:t>kwestie</a:t>
            </a:r>
            <a:r>
              <a:rPr kumimoji="0" lang="en-US" altLang="en-US" sz="1100" b="0" i="0" u="none" strike="noStrike" cap="none" normalizeH="0" baseline="0" dirty="0">
                <a:ln>
                  <a:noFill/>
                </a:ln>
                <a:solidFill>
                  <a:srgbClr val="000000"/>
                </a:solidFill>
                <a:effectLst/>
                <a:latin typeface="Calibri" panose="020F0502020204030204" pitchFamily="34" charset="0"/>
                <a:cs typeface="Calibri" panose="020F0502020204030204" pitchFamily="34" charset="0"/>
              </a:rPr>
              <a:t> van </a:t>
            </a:r>
            <a:r>
              <a:rPr kumimoji="0" lang="en-US" altLang="en-US" sz="1100" b="0" i="0" u="none" strike="noStrike" cap="none" normalizeH="0" baseline="0" dirty="0" err="1">
                <a:ln>
                  <a:noFill/>
                </a:ln>
                <a:solidFill>
                  <a:srgbClr val="000000"/>
                </a:solidFill>
                <a:effectLst/>
                <a:latin typeface="Calibri" panose="020F0502020204030204" pitchFamily="34" charset="0"/>
                <a:cs typeface="Calibri" panose="020F0502020204030204" pitchFamily="34" charset="0"/>
              </a:rPr>
              <a:t>enkele</a:t>
            </a:r>
            <a:r>
              <a:rPr kumimoji="0" lang="en-US" altLang="en-US" sz="1100" b="0" i="0" u="none" strike="noStrike" cap="none" normalizeH="0" baseline="0" dirty="0">
                <a:ln>
                  <a:noFill/>
                </a:ln>
                <a:solidFill>
                  <a:srgbClr val="000000"/>
                </a:solidFill>
                <a:effectLst/>
                <a:latin typeface="Calibri" panose="020F0502020204030204" pitchFamily="34" charset="0"/>
                <a:cs typeface="Calibri" panose="020F0502020204030204" pitchFamily="34" charset="0"/>
              </a:rPr>
              <a:t> </a:t>
            </a:r>
          </a:p>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cap="none" normalizeH="0" baseline="0" dirty="0" err="1">
                <a:ln>
                  <a:noFill/>
                </a:ln>
                <a:solidFill>
                  <a:srgbClr val="000000"/>
                </a:solidFill>
                <a:effectLst/>
                <a:latin typeface="Calibri" panose="020F0502020204030204" pitchFamily="34" charset="0"/>
                <a:cs typeface="Calibri" panose="020F0502020204030204" pitchFamily="34" charset="0"/>
              </a:rPr>
              <a:t>wijzigingen</a:t>
            </a:r>
            <a:r>
              <a:rPr kumimoji="0" lang="en-US" altLang="en-US" sz="1100" b="0" i="0" u="none" strike="noStrike" cap="none" normalizeH="0" baseline="0" dirty="0">
                <a:ln>
                  <a:noFill/>
                </a:ln>
                <a:solidFill>
                  <a:srgbClr val="000000"/>
                </a:solidFill>
                <a:effectLst/>
                <a:latin typeface="Calibri" panose="020F0502020204030204" pitchFamily="34" charset="0"/>
                <a:cs typeface="Calibri" panose="020F0502020204030204" pitchFamily="34" charset="0"/>
              </a:rPr>
              <a:t> (</a:t>
            </a:r>
            <a:r>
              <a:rPr kumimoji="0" lang="en-US" altLang="en-US" sz="1100" b="0" i="0" u="none" strike="noStrike" cap="none" normalizeH="0" baseline="0" dirty="0" err="1">
                <a:ln>
                  <a:noFill/>
                </a:ln>
                <a:solidFill>
                  <a:srgbClr val="000000"/>
                </a:solidFill>
                <a:effectLst/>
                <a:latin typeface="Calibri" panose="020F0502020204030204" pitchFamily="34" charset="0"/>
                <a:cs typeface="Calibri" panose="020F0502020204030204" pitchFamily="34" charset="0"/>
              </a:rPr>
              <a:t>bijv</a:t>
            </a:r>
            <a:r>
              <a:rPr kumimoji="0" lang="en-US" altLang="en-US" sz="1100" b="0" i="0" u="none" strike="noStrike" cap="none" normalizeH="0" baseline="0" dirty="0">
                <a:ln>
                  <a:noFill/>
                </a:ln>
                <a:solidFill>
                  <a:srgbClr val="000000"/>
                </a:solidFill>
                <a:effectLst/>
                <a:latin typeface="Calibri" panose="020F0502020204030204" pitchFamily="34" charset="0"/>
                <a:cs typeface="Calibri" panose="020F0502020204030204" pitchFamily="34" charset="0"/>
              </a:rPr>
              <a:t>. </a:t>
            </a:r>
            <a:r>
              <a:rPr kumimoji="0" lang="en-US" altLang="en-US" sz="1100" b="0" i="0" u="none" strike="noStrike" cap="none" normalizeH="0" baseline="0" dirty="0" err="1">
                <a:ln>
                  <a:noFill/>
                </a:ln>
                <a:solidFill>
                  <a:srgbClr val="000000"/>
                </a:solidFill>
                <a:effectLst/>
                <a:latin typeface="Calibri" panose="020F0502020204030204" pitchFamily="34" charset="0"/>
                <a:cs typeface="Calibri" panose="020F0502020204030204" pitchFamily="34" charset="0"/>
              </a:rPr>
              <a:t>adreswijzigingen</a:t>
            </a:r>
            <a:r>
              <a:rPr kumimoji="0" lang="en-US" altLang="en-US" sz="1100" b="0" i="0" u="none" strike="noStrike" cap="none" normalizeH="0" baseline="0" dirty="0">
                <a:ln>
                  <a:noFill/>
                </a:ln>
                <a:solidFill>
                  <a:srgbClr val="000000"/>
                </a:solidFill>
                <a:effectLst/>
                <a:latin typeface="Calibri" panose="020F0502020204030204" pitchFamily="34" charset="0"/>
                <a:cs typeface="Calibri" panose="020F0502020204030204" pitchFamily="34" charset="0"/>
              </a:rPr>
              <a:t> </a:t>
            </a:r>
            <a:r>
              <a:rPr kumimoji="0" lang="en-US" altLang="en-US" sz="1100" b="0" i="0" u="none" strike="noStrike" cap="none" normalizeH="0" baseline="0" dirty="0" err="1">
                <a:ln>
                  <a:noFill/>
                </a:ln>
                <a:solidFill>
                  <a:srgbClr val="000000"/>
                </a:solidFill>
                <a:effectLst/>
                <a:latin typeface="Calibri" panose="020F0502020204030204" pitchFamily="34" charset="0"/>
                <a:cs typeface="Calibri" panose="020F0502020204030204" pitchFamily="34" charset="0"/>
              </a:rPr>
              <a:t>bij</a:t>
            </a:r>
            <a:r>
              <a:rPr kumimoji="0" lang="en-US" altLang="en-US" sz="1100" b="0" i="0" u="none" strike="noStrike" cap="none" normalizeH="0" baseline="0" dirty="0">
                <a:ln>
                  <a:noFill/>
                </a:ln>
                <a:solidFill>
                  <a:srgbClr val="000000"/>
                </a:solidFill>
                <a:effectLst/>
                <a:latin typeface="Calibri" panose="020F0502020204030204" pitchFamily="34" charset="0"/>
                <a:cs typeface="Calibri" panose="020F0502020204030204" pitchFamily="34" charset="0"/>
              </a:rPr>
              <a:t> </a:t>
            </a:r>
            <a:r>
              <a:rPr kumimoji="0" lang="en-US" altLang="en-US" sz="1100" b="0" i="0" u="none" strike="noStrike" cap="none" normalizeH="0" baseline="0" dirty="0" err="1">
                <a:ln>
                  <a:noFill/>
                </a:ln>
                <a:solidFill>
                  <a:srgbClr val="000000"/>
                </a:solidFill>
                <a:effectLst/>
                <a:latin typeface="Calibri" panose="020F0502020204030204" pitchFamily="34" charset="0"/>
                <a:cs typeface="Calibri" panose="020F0502020204030204" pitchFamily="34" charset="0"/>
              </a:rPr>
              <a:t>verhuizingen</a:t>
            </a:r>
            <a:r>
              <a:rPr kumimoji="0" lang="en-US" altLang="en-US" sz="1100" b="0" i="0" u="none" strike="noStrike" cap="none" normalizeH="0" baseline="0" dirty="0">
                <a:ln>
                  <a:noFill/>
                </a:ln>
                <a:solidFill>
                  <a:srgbClr val="000000"/>
                </a:solidFill>
                <a:effectLst/>
                <a:latin typeface="Calibri" panose="020F0502020204030204" pitchFamily="34" charset="0"/>
                <a:cs typeface="Calibri" panose="020F0502020204030204" pitchFamily="34" charset="0"/>
              </a:rPr>
              <a:t>) </a:t>
            </a:r>
            <a:r>
              <a:rPr kumimoji="0" lang="en-US" altLang="en-US" sz="1100" b="0" i="0" u="none" strike="noStrike" cap="none" normalizeH="0" baseline="0" dirty="0" err="1">
                <a:ln>
                  <a:noFill/>
                </a:ln>
                <a:solidFill>
                  <a:srgbClr val="000000"/>
                </a:solidFill>
                <a:effectLst/>
                <a:latin typeface="Calibri" panose="020F0502020204030204" pitchFamily="34" charset="0"/>
                <a:cs typeface="Calibri" panose="020F0502020204030204" pitchFamily="34" charset="0"/>
              </a:rPr>
              <a:t>doorvoeren</a:t>
            </a:r>
            <a:r>
              <a:rPr kumimoji="0" lang="en-US" altLang="en-US" sz="1100" b="0" i="0" u="none" strike="noStrike" cap="none" normalizeH="0" baseline="0" dirty="0">
                <a:ln>
                  <a:noFill/>
                </a:ln>
                <a:solidFill>
                  <a:srgbClr val="000000"/>
                </a:solidFill>
                <a:effectLst/>
                <a:latin typeface="Calibri" panose="020F0502020204030204" pitchFamily="34" charset="0"/>
                <a:cs typeface="Calibri" panose="020F0502020204030204" pitchFamily="34" charset="0"/>
              </a:rPr>
              <a:t> </a:t>
            </a:r>
          </a:p>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cap="none" normalizeH="0" baseline="0" dirty="0">
                <a:ln>
                  <a:noFill/>
                </a:ln>
                <a:solidFill>
                  <a:srgbClr val="000000"/>
                </a:solidFill>
                <a:effectLst/>
                <a:latin typeface="Calibri" panose="020F0502020204030204" pitchFamily="34" charset="0"/>
                <a:cs typeface="Calibri" panose="020F0502020204030204" pitchFamily="34" charset="0"/>
              </a:rPr>
              <a:t>of </a:t>
            </a:r>
            <a:r>
              <a:rPr kumimoji="0" lang="en-US" altLang="en-US" sz="1100" b="0" i="0" u="none" strike="noStrike" cap="none" normalizeH="0" baseline="0" dirty="0" err="1">
                <a:ln>
                  <a:noFill/>
                </a:ln>
                <a:solidFill>
                  <a:srgbClr val="000000"/>
                </a:solidFill>
                <a:effectLst/>
                <a:latin typeface="Calibri" panose="020F0502020204030204" pitchFamily="34" charset="0"/>
                <a:cs typeface="Calibri" panose="020F0502020204030204" pitchFamily="34" charset="0"/>
              </a:rPr>
              <a:t>nieuwe</a:t>
            </a:r>
            <a:r>
              <a:rPr kumimoji="0" lang="en-US" altLang="en-US" sz="1100" b="0" i="0" u="none" strike="noStrike" cap="none" normalizeH="0" baseline="0" dirty="0">
                <a:ln>
                  <a:noFill/>
                </a:ln>
                <a:solidFill>
                  <a:srgbClr val="000000"/>
                </a:solidFill>
                <a:effectLst/>
                <a:latin typeface="Calibri" panose="020F0502020204030204" pitchFamily="34" charset="0"/>
                <a:cs typeface="Calibri" panose="020F0502020204030204" pitchFamily="34" charset="0"/>
              </a:rPr>
              <a:t> </a:t>
            </a:r>
            <a:r>
              <a:rPr kumimoji="0" lang="en-US" altLang="en-US" sz="1100" b="0" i="0" u="none" strike="noStrike" cap="none" normalizeH="0" baseline="0" dirty="0" err="1">
                <a:ln>
                  <a:noFill/>
                </a:ln>
                <a:solidFill>
                  <a:srgbClr val="000000"/>
                </a:solidFill>
                <a:effectLst/>
                <a:latin typeface="Calibri" panose="020F0502020204030204" pitchFamily="34" charset="0"/>
                <a:cs typeface="Calibri" panose="020F0502020204030204" pitchFamily="34" charset="0"/>
              </a:rPr>
              <a:t>leden</a:t>
            </a:r>
            <a:r>
              <a:rPr kumimoji="0" lang="en-US" altLang="en-US" sz="1100" b="0" i="0" u="none" strike="noStrike" cap="none" normalizeH="0" baseline="0" dirty="0">
                <a:ln>
                  <a:noFill/>
                </a:ln>
                <a:solidFill>
                  <a:srgbClr val="000000"/>
                </a:solidFill>
                <a:effectLst/>
                <a:latin typeface="Calibri" panose="020F0502020204030204" pitchFamily="34" charset="0"/>
                <a:cs typeface="Calibri" panose="020F0502020204030204" pitchFamily="34" charset="0"/>
              </a:rPr>
              <a:t> </a:t>
            </a:r>
            <a:r>
              <a:rPr kumimoji="0" lang="en-US" altLang="en-US" sz="1100" b="0" i="0" u="none" strike="noStrike" cap="none" normalizeH="0" baseline="0" dirty="0" err="1">
                <a:ln>
                  <a:noFill/>
                </a:ln>
                <a:solidFill>
                  <a:srgbClr val="000000"/>
                </a:solidFill>
                <a:effectLst/>
                <a:latin typeface="Calibri" panose="020F0502020204030204" pitchFamily="34" charset="0"/>
                <a:cs typeface="Calibri" panose="020F0502020204030204" pitchFamily="34" charset="0"/>
              </a:rPr>
              <a:t>aanmelden</a:t>
            </a:r>
            <a:r>
              <a:rPr kumimoji="0" lang="en-US" altLang="en-US" sz="1100" b="0" i="0" u="none" strike="noStrike" cap="none" normalizeH="0" baseline="0" dirty="0">
                <a:ln>
                  <a:noFill/>
                </a:ln>
                <a:solidFill>
                  <a:srgbClr val="000000"/>
                </a:solidFill>
                <a:effectLst/>
                <a:latin typeface="Calibri" panose="020F0502020204030204" pitchFamily="34" charset="0"/>
                <a:cs typeface="Calibri" panose="020F0502020204030204" pitchFamily="34" charset="0"/>
              </a:rPr>
              <a:t> </a:t>
            </a:r>
            <a:r>
              <a:rPr kumimoji="0" lang="en-US" altLang="en-US" sz="1100" b="0" i="0" u="none" strike="noStrike" cap="none" normalizeH="0" baseline="0" dirty="0" err="1">
                <a:ln>
                  <a:noFill/>
                </a:ln>
                <a:solidFill>
                  <a:srgbClr val="000000"/>
                </a:solidFill>
                <a:effectLst/>
                <a:latin typeface="Calibri" panose="020F0502020204030204" pitchFamily="34" charset="0"/>
                <a:cs typeface="Calibri" panose="020F0502020204030204" pitchFamily="34" charset="0"/>
              </a:rPr>
              <a:t>bij</a:t>
            </a:r>
            <a:r>
              <a:rPr kumimoji="0" lang="en-US" altLang="en-US" sz="1100" b="0" i="0" u="none" strike="noStrike" cap="none" normalizeH="0" baseline="0" dirty="0">
                <a:ln>
                  <a:noFill/>
                </a:ln>
                <a:solidFill>
                  <a:srgbClr val="000000"/>
                </a:solidFill>
                <a:effectLst/>
                <a:latin typeface="Calibri" panose="020F0502020204030204" pitchFamily="34" charset="0"/>
                <a:cs typeface="Calibri" panose="020F0502020204030204" pitchFamily="34" charset="0"/>
              </a:rPr>
              <a:t> de bond </a:t>
            </a:r>
            <a:r>
              <a:rPr kumimoji="0" lang="en-US" altLang="en-US" sz="1100" b="0" i="0" u="none" strike="noStrike" cap="none" normalizeH="0" baseline="0" dirty="0" err="1">
                <a:ln>
                  <a:noFill/>
                </a:ln>
                <a:solidFill>
                  <a:srgbClr val="000000"/>
                </a:solidFill>
                <a:effectLst/>
                <a:latin typeface="Calibri" panose="020F0502020204030204" pitchFamily="34" charset="0"/>
                <a:cs typeface="Calibri" panose="020F0502020204030204" pitchFamily="34" charset="0"/>
              </a:rPr>
              <a:t>zodat</a:t>
            </a:r>
            <a:r>
              <a:rPr kumimoji="0" lang="en-US" altLang="en-US" sz="1100" b="0" i="0" u="none" strike="noStrike" cap="none" normalizeH="0" baseline="0" dirty="0">
                <a:ln>
                  <a:noFill/>
                </a:ln>
                <a:solidFill>
                  <a:srgbClr val="000000"/>
                </a:solidFill>
                <a:effectLst/>
                <a:latin typeface="Calibri" panose="020F0502020204030204" pitchFamily="34" charset="0"/>
                <a:cs typeface="Calibri" panose="020F0502020204030204" pitchFamily="34" charset="0"/>
              </a:rPr>
              <a:t> ze </a:t>
            </a:r>
            <a:r>
              <a:rPr kumimoji="0" lang="en-US" altLang="en-US" sz="1100" b="0" i="0" u="none" strike="noStrike" cap="none" normalizeH="0" baseline="0" dirty="0" err="1">
                <a:ln>
                  <a:noFill/>
                </a:ln>
                <a:solidFill>
                  <a:srgbClr val="000000"/>
                </a:solidFill>
                <a:effectLst/>
                <a:latin typeface="Calibri" panose="020F0502020204030204" pitchFamily="34" charset="0"/>
                <a:cs typeface="Calibri" panose="020F0502020204030204" pitchFamily="34" charset="0"/>
              </a:rPr>
              <a:t>gauw</a:t>
            </a:r>
            <a:r>
              <a:rPr kumimoji="0" lang="en-US" altLang="en-US" sz="1100" b="0" i="0" u="none" strike="noStrike" cap="none" normalizeH="0" baseline="0" dirty="0">
                <a:ln>
                  <a:noFill/>
                </a:ln>
                <a:solidFill>
                  <a:srgbClr val="000000"/>
                </a:solidFill>
                <a:effectLst/>
                <a:latin typeface="Calibri" panose="020F0502020204030204" pitchFamily="34" charset="0"/>
                <a:cs typeface="Calibri" panose="020F0502020204030204" pitchFamily="34" charset="0"/>
              </a:rPr>
              <a:t> mee </a:t>
            </a:r>
          </a:p>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cap="none" normalizeH="0" baseline="0" dirty="0" err="1">
                <a:ln>
                  <a:noFill/>
                </a:ln>
                <a:solidFill>
                  <a:srgbClr val="000000"/>
                </a:solidFill>
                <a:effectLst/>
                <a:latin typeface="Calibri" panose="020F0502020204030204" pitchFamily="34" charset="0"/>
                <a:cs typeface="Calibri" panose="020F0502020204030204" pitchFamily="34" charset="0"/>
              </a:rPr>
              <a:t>kunnen</a:t>
            </a:r>
            <a:r>
              <a:rPr kumimoji="0" lang="en-US" altLang="en-US" sz="1100" b="0" i="0" u="none" strike="noStrike" cap="none" normalizeH="0" baseline="0" dirty="0">
                <a:ln>
                  <a:noFill/>
                </a:ln>
                <a:solidFill>
                  <a:srgbClr val="000000"/>
                </a:solidFill>
                <a:effectLst/>
                <a:latin typeface="Calibri" panose="020F0502020204030204" pitchFamily="34" charset="0"/>
                <a:cs typeface="Calibri" panose="020F0502020204030204" pitchFamily="34" charset="0"/>
              </a:rPr>
              <a:t> </a:t>
            </a:r>
            <a:r>
              <a:rPr kumimoji="0" lang="en-US" altLang="en-US" sz="1100" b="0" i="0" u="none" strike="noStrike" cap="none" normalizeH="0" baseline="0" dirty="0" err="1">
                <a:ln>
                  <a:noFill/>
                </a:ln>
                <a:solidFill>
                  <a:srgbClr val="000000"/>
                </a:solidFill>
                <a:effectLst/>
                <a:latin typeface="Calibri" panose="020F0502020204030204" pitchFamily="34" charset="0"/>
                <a:cs typeface="Calibri" panose="020F0502020204030204" pitchFamily="34" charset="0"/>
              </a:rPr>
              <a:t>doen</a:t>
            </a:r>
            <a:r>
              <a:rPr kumimoji="0" lang="en-US" altLang="en-US" sz="1100" b="0" i="0" u="none" strike="noStrike" cap="none" normalizeH="0" baseline="0" dirty="0">
                <a:ln>
                  <a:noFill/>
                </a:ln>
                <a:solidFill>
                  <a:srgbClr val="000000"/>
                </a:solidFill>
                <a:effectLst/>
                <a:latin typeface="Calibri" panose="020F0502020204030204" pitchFamily="34" charset="0"/>
                <a:cs typeface="Calibri" panose="020F0502020204030204" pitchFamily="34" charset="0"/>
              </a:rPr>
              <a:t> </a:t>
            </a:r>
            <a:r>
              <a:rPr kumimoji="0" lang="en-US" altLang="en-US" sz="1100" b="0" i="0" u="none" strike="noStrike" cap="none" normalizeH="0" baseline="0" dirty="0" err="1">
                <a:ln>
                  <a:noFill/>
                </a:ln>
                <a:solidFill>
                  <a:srgbClr val="000000"/>
                </a:solidFill>
                <a:effectLst/>
                <a:latin typeface="Calibri" panose="020F0502020204030204" pitchFamily="34" charset="0"/>
                <a:cs typeface="Calibri" panose="020F0502020204030204" pitchFamily="34" charset="0"/>
              </a:rPr>
              <a:t>aan</a:t>
            </a:r>
            <a:r>
              <a:rPr kumimoji="0" lang="en-US" altLang="en-US" sz="1100" b="0" i="0" u="none" strike="noStrike" cap="none" normalizeH="0" baseline="0" dirty="0">
                <a:ln>
                  <a:noFill/>
                </a:ln>
                <a:solidFill>
                  <a:srgbClr val="000000"/>
                </a:solidFill>
                <a:effectLst/>
                <a:latin typeface="Calibri" panose="020F0502020204030204" pitchFamily="34" charset="0"/>
                <a:cs typeface="Calibri" panose="020F0502020204030204" pitchFamily="34" charset="0"/>
              </a:rPr>
              <a:t> de </a:t>
            </a:r>
            <a:r>
              <a:rPr kumimoji="0" lang="en-US" altLang="en-US" sz="1100" b="0" i="0" u="none" strike="noStrike" cap="none" normalizeH="0" baseline="0" dirty="0" err="1">
                <a:ln>
                  <a:noFill/>
                </a:ln>
                <a:solidFill>
                  <a:srgbClr val="000000"/>
                </a:solidFill>
                <a:effectLst/>
                <a:latin typeface="Calibri" panose="020F0502020204030204" pitchFamily="34" charset="0"/>
                <a:cs typeface="Calibri" panose="020F0502020204030204" pitchFamily="34" charset="0"/>
              </a:rPr>
              <a:t>wedstrijden</a:t>
            </a:r>
            <a:r>
              <a:rPr kumimoji="0" lang="en-US" altLang="en-US" sz="1100" b="0" i="0" u="none" strike="noStrike" cap="none" normalizeH="0" baseline="0" dirty="0">
                <a:ln>
                  <a:noFill/>
                </a:ln>
                <a:solidFill>
                  <a:srgbClr val="000000"/>
                </a:solidFill>
                <a:effectLst/>
                <a:latin typeface="Calibri" panose="020F0502020204030204" pitchFamily="34" charset="0"/>
                <a:cs typeface="Calibri" panose="020F0502020204030204" pitchFamily="34" charset="0"/>
              </a:rPr>
              <a:t>.</a:t>
            </a:r>
            <a:endParaRPr kumimoji="0" lang="en-US" altLang="en-US" sz="11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100" b="0" i="0" u="none" strike="noStrike" cap="none" normalizeH="0" baseline="0" dirty="0">
              <a:ln>
                <a:noFill/>
              </a:ln>
              <a:solidFill>
                <a:srgbClr val="000000"/>
              </a:solidFill>
              <a:effectLst/>
              <a:latin typeface="Calibri" panose="020F0502020204030204" pitchFamily="34" charset="0"/>
              <a:cs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1" i="0" u="none" strike="noStrike" cap="none" normalizeH="0" baseline="0" dirty="0">
                <a:ln>
                  <a:noFill/>
                </a:ln>
                <a:solidFill>
                  <a:srgbClr val="000000"/>
                </a:solidFill>
                <a:effectLst/>
                <a:latin typeface="Calibri" panose="020F0502020204030204" pitchFamily="34" charset="0"/>
                <a:cs typeface="Calibri" panose="020F0502020204030204" pitchFamily="34" charset="0"/>
              </a:rPr>
              <a:t>Taken:</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1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100" b="0" i="0" u="none" strike="noStrike" cap="none" normalizeH="0" baseline="0" dirty="0">
                <a:ln>
                  <a:noFill/>
                </a:ln>
                <a:solidFill>
                  <a:srgbClr val="000000"/>
                </a:solidFill>
                <a:effectLst/>
                <a:latin typeface="Calibri" panose="020F0502020204030204" pitchFamily="34" charset="0"/>
                <a:cs typeface="Calibri" panose="020F0502020204030204" pitchFamily="34" charset="0"/>
              </a:rPr>
              <a:t>   </a:t>
            </a:r>
            <a:r>
              <a:rPr kumimoji="0" lang="en-US" altLang="en-US" sz="1100" b="0" i="0" u="none" strike="noStrike" cap="none" normalizeH="0" baseline="0" dirty="0" err="1">
                <a:ln>
                  <a:noFill/>
                </a:ln>
                <a:solidFill>
                  <a:srgbClr val="000000"/>
                </a:solidFill>
                <a:effectLst/>
                <a:latin typeface="Calibri" panose="020F0502020204030204" pitchFamily="34" charset="0"/>
                <a:cs typeface="Calibri" panose="020F0502020204030204" pitchFamily="34" charset="0"/>
              </a:rPr>
              <a:t>nauwkeurig</a:t>
            </a:r>
            <a:r>
              <a:rPr kumimoji="0" lang="en-US" altLang="en-US" sz="1100" b="0" i="0" u="none" strike="noStrike" cap="none" normalizeH="0" baseline="0" dirty="0">
                <a:ln>
                  <a:noFill/>
                </a:ln>
                <a:solidFill>
                  <a:srgbClr val="000000"/>
                </a:solidFill>
                <a:effectLst/>
                <a:latin typeface="Calibri" panose="020F0502020204030204" pitchFamily="34" charset="0"/>
                <a:cs typeface="Calibri" panose="020F0502020204030204" pitchFamily="34" charset="0"/>
              </a:rPr>
              <a:t> </a:t>
            </a:r>
            <a:r>
              <a:rPr kumimoji="0" lang="en-US" altLang="en-US" sz="1100" b="0" i="0" u="none" strike="noStrike" cap="none" normalizeH="0" baseline="0" dirty="0" err="1">
                <a:ln>
                  <a:noFill/>
                </a:ln>
                <a:solidFill>
                  <a:srgbClr val="000000"/>
                </a:solidFill>
                <a:effectLst/>
                <a:latin typeface="Calibri" panose="020F0502020204030204" pitchFamily="34" charset="0"/>
                <a:cs typeface="Calibri" panose="020F0502020204030204" pitchFamily="34" charset="0"/>
              </a:rPr>
              <a:t>verwerken</a:t>
            </a:r>
            <a:r>
              <a:rPr kumimoji="0" lang="en-US" altLang="en-US" sz="1100" b="0" i="0" u="none" strike="noStrike" cap="none" normalizeH="0" baseline="0" dirty="0">
                <a:ln>
                  <a:noFill/>
                </a:ln>
                <a:solidFill>
                  <a:srgbClr val="000000"/>
                </a:solidFill>
                <a:effectLst/>
                <a:latin typeface="Calibri" panose="020F0502020204030204" pitchFamily="34" charset="0"/>
                <a:cs typeface="Calibri" panose="020F0502020204030204" pitchFamily="34" charset="0"/>
              </a:rPr>
              <a:t> van </a:t>
            </a:r>
            <a:r>
              <a:rPr kumimoji="0" lang="en-US" altLang="en-US" sz="1100" b="0" i="0" u="none" strike="noStrike" cap="none" normalizeH="0" baseline="0" dirty="0" err="1">
                <a:ln>
                  <a:noFill/>
                </a:ln>
                <a:solidFill>
                  <a:srgbClr val="000000"/>
                </a:solidFill>
                <a:effectLst/>
                <a:latin typeface="Calibri" panose="020F0502020204030204" pitchFamily="34" charset="0"/>
                <a:cs typeface="Calibri" panose="020F0502020204030204" pitchFamily="34" charset="0"/>
              </a:rPr>
              <a:t>nieuwe</a:t>
            </a:r>
            <a:r>
              <a:rPr kumimoji="0" lang="en-US" altLang="en-US" sz="1100" b="0" i="0" u="none" strike="noStrike" cap="none" normalizeH="0" baseline="0" dirty="0">
                <a:ln>
                  <a:noFill/>
                </a:ln>
                <a:solidFill>
                  <a:srgbClr val="000000"/>
                </a:solidFill>
                <a:effectLst/>
                <a:latin typeface="Calibri" panose="020F0502020204030204" pitchFamily="34" charset="0"/>
                <a:cs typeface="Calibri" panose="020F0502020204030204" pitchFamily="34" charset="0"/>
              </a:rPr>
              <a:t> </a:t>
            </a:r>
            <a:r>
              <a:rPr kumimoji="0" lang="en-US" altLang="en-US" sz="1100" b="0" i="0" u="none" strike="noStrike" cap="none" normalizeH="0" baseline="0" dirty="0" err="1">
                <a:ln>
                  <a:noFill/>
                </a:ln>
                <a:solidFill>
                  <a:srgbClr val="000000"/>
                </a:solidFill>
                <a:effectLst/>
                <a:latin typeface="Calibri" panose="020F0502020204030204" pitchFamily="34" charset="0"/>
                <a:cs typeface="Calibri" panose="020F0502020204030204" pitchFamily="34" charset="0"/>
              </a:rPr>
              <a:t>aanmeldingen</a:t>
            </a:r>
            <a:r>
              <a:rPr kumimoji="0" lang="en-US" altLang="en-US" sz="1100" b="0" i="0" u="none" strike="noStrike" cap="none" normalizeH="0" baseline="0" dirty="0">
                <a:ln>
                  <a:noFill/>
                </a:ln>
                <a:solidFill>
                  <a:srgbClr val="000000"/>
                </a:solidFill>
                <a:effectLst/>
                <a:latin typeface="Calibri" panose="020F0502020204030204" pitchFamily="34" charset="0"/>
                <a:cs typeface="Calibri" panose="020F0502020204030204" pitchFamily="34" charset="0"/>
              </a:rPr>
              <a:t> </a:t>
            </a:r>
            <a:r>
              <a:rPr kumimoji="0" lang="en-US" altLang="en-US" sz="1100" b="0" i="0" u="none" strike="noStrike" cap="none" normalizeH="0" baseline="0" dirty="0" err="1">
                <a:ln>
                  <a:noFill/>
                </a:ln>
                <a:solidFill>
                  <a:srgbClr val="000000"/>
                </a:solidFill>
                <a:effectLst/>
                <a:latin typeface="Calibri" panose="020F0502020204030204" pitchFamily="34" charset="0"/>
                <a:cs typeface="Calibri" panose="020F0502020204030204" pitchFamily="34" charset="0"/>
              </a:rPr>
              <a:t>en</a:t>
            </a:r>
            <a:r>
              <a:rPr kumimoji="0" lang="en-US" altLang="en-US" sz="1100" b="0" i="0" u="none" strike="noStrike" cap="none" normalizeH="0" baseline="0" dirty="0">
                <a:ln>
                  <a:noFill/>
                </a:ln>
                <a:solidFill>
                  <a:srgbClr val="000000"/>
                </a:solidFill>
                <a:effectLst/>
                <a:latin typeface="Calibri" panose="020F0502020204030204" pitchFamily="34" charset="0"/>
                <a:cs typeface="Calibri" panose="020F0502020204030204" pitchFamily="34" charset="0"/>
              </a:rPr>
              <a:t>    </a:t>
            </a:r>
          </a:p>
          <a:p>
            <a:pPr marL="0" marR="0" lvl="0" indent="0" algn="l" defTabSz="914400" rtl="0" eaLnBrk="0" fontAlgn="base" latinLnBrk="0" hangingPunct="0">
              <a:lnSpc>
                <a:spcPct val="100000"/>
              </a:lnSpc>
              <a:spcBef>
                <a:spcPct val="0"/>
              </a:spcBef>
              <a:spcAft>
                <a:spcPct val="0"/>
              </a:spcAft>
              <a:buClrTx/>
              <a:buSzTx/>
              <a:tabLst/>
            </a:pPr>
            <a:r>
              <a:rPr kumimoji="0" lang="en-US" altLang="en-US" sz="1100" b="0" i="0" u="none" strike="noStrike" cap="none" normalizeH="0" baseline="0" dirty="0">
                <a:ln>
                  <a:noFill/>
                </a:ln>
                <a:solidFill>
                  <a:srgbClr val="000000"/>
                </a:solidFill>
                <a:effectLst/>
                <a:latin typeface="Calibri" panose="020F0502020204030204" pitchFamily="34" charset="0"/>
                <a:cs typeface="Calibri" panose="020F0502020204030204" pitchFamily="34" charset="0"/>
              </a:rPr>
              <a:t>     </a:t>
            </a:r>
            <a:r>
              <a:rPr kumimoji="0" lang="en-US" altLang="en-US" sz="1100" b="0" i="0" u="none" strike="noStrike" cap="none" normalizeH="0" baseline="0" dirty="0" err="1">
                <a:ln>
                  <a:noFill/>
                </a:ln>
                <a:solidFill>
                  <a:srgbClr val="000000"/>
                </a:solidFill>
                <a:effectLst/>
                <a:latin typeface="Calibri" panose="020F0502020204030204" pitchFamily="34" charset="0"/>
                <a:cs typeface="Calibri" panose="020F0502020204030204" pitchFamily="34" charset="0"/>
              </a:rPr>
              <a:t>opzeggingen</a:t>
            </a:r>
            <a:r>
              <a:rPr kumimoji="0" lang="en-US" altLang="en-US" sz="1100" b="0" i="0" u="none" strike="noStrike" cap="none" normalizeH="0" baseline="0" dirty="0">
                <a:ln>
                  <a:noFill/>
                </a:ln>
                <a:solidFill>
                  <a:srgbClr val="000000"/>
                </a:solidFill>
                <a:effectLst/>
                <a:latin typeface="Calibri" panose="020F0502020204030204" pitchFamily="34" charset="0"/>
                <a:cs typeface="Calibri" panose="020F0502020204030204" pitchFamily="34" charset="0"/>
              </a:rPr>
              <a:t> in </a:t>
            </a:r>
            <a:r>
              <a:rPr kumimoji="0" lang="en-US" altLang="en-US" sz="1100" b="0" i="0" u="none" strike="noStrike" cap="none" normalizeH="0" baseline="0" dirty="0" err="1">
                <a:ln>
                  <a:noFill/>
                </a:ln>
                <a:solidFill>
                  <a:srgbClr val="000000"/>
                </a:solidFill>
                <a:effectLst/>
                <a:latin typeface="Calibri" panose="020F0502020204030204" pitchFamily="34" charset="0"/>
                <a:cs typeface="Calibri" panose="020F0502020204030204" pitchFamily="34" charset="0"/>
              </a:rPr>
              <a:t>Sportlink</a:t>
            </a:r>
            <a:endParaRPr kumimoji="0" lang="en-US" altLang="en-US" sz="1100" b="0" i="0" u="none" strike="noStrike" cap="none" normalizeH="0" baseline="0" dirty="0">
              <a:ln>
                <a:noFill/>
              </a:ln>
              <a:solidFill>
                <a:srgbClr val="000000"/>
              </a:solidFill>
              <a:effectLst/>
              <a:latin typeface="Calibri" panose="020F0502020204030204" pitchFamily="34" charset="0"/>
              <a:cs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100" b="0" i="0" u="none" strike="noStrike" cap="none" normalizeH="0" baseline="0" dirty="0">
                <a:ln>
                  <a:noFill/>
                </a:ln>
                <a:solidFill>
                  <a:srgbClr val="000000"/>
                </a:solidFill>
                <a:effectLst/>
                <a:latin typeface="Calibri" panose="020F0502020204030204" pitchFamily="34" charset="0"/>
                <a:cs typeface="Calibri" panose="020F0502020204030204" pitchFamily="34" charset="0"/>
              </a:rPr>
              <a:t>   </a:t>
            </a:r>
            <a:r>
              <a:rPr kumimoji="0" lang="en-US" altLang="en-US" sz="1100" b="0" i="0" u="none" strike="noStrike" cap="none" normalizeH="0" baseline="0" dirty="0" err="1">
                <a:ln>
                  <a:noFill/>
                </a:ln>
                <a:solidFill>
                  <a:srgbClr val="000000"/>
                </a:solidFill>
                <a:effectLst/>
                <a:latin typeface="Calibri" panose="020F0502020204030204" pitchFamily="34" charset="0"/>
                <a:cs typeface="Calibri" panose="020F0502020204030204" pitchFamily="34" charset="0"/>
              </a:rPr>
              <a:t>wijzigingen</a:t>
            </a:r>
            <a:r>
              <a:rPr kumimoji="0" lang="en-US" altLang="en-US" sz="1100" b="0" i="0" u="none" strike="noStrike" cap="none" normalizeH="0" baseline="0" dirty="0">
                <a:ln>
                  <a:noFill/>
                </a:ln>
                <a:solidFill>
                  <a:srgbClr val="000000"/>
                </a:solidFill>
                <a:effectLst/>
                <a:latin typeface="Calibri" panose="020F0502020204030204" pitchFamily="34" charset="0"/>
                <a:cs typeface="Calibri" panose="020F0502020204030204" pitchFamily="34" charset="0"/>
              </a:rPr>
              <a:t> </a:t>
            </a:r>
            <a:r>
              <a:rPr kumimoji="0" lang="en-US" altLang="en-US" sz="1100" b="0" i="0" u="none" strike="noStrike" cap="none" normalizeH="0" baseline="0" dirty="0" err="1">
                <a:ln>
                  <a:noFill/>
                </a:ln>
                <a:solidFill>
                  <a:srgbClr val="000000"/>
                </a:solidFill>
                <a:effectLst/>
                <a:latin typeface="Calibri" panose="020F0502020204030204" pitchFamily="34" charset="0"/>
                <a:cs typeface="Calibri" panose="020F0502020204030204" pitchFamily="34" charset="0"/>
              </a:rPr>
              <a:t>muteren</a:t>
            </a:r>
            <a:r>
              <a:rPr kumimoji="0" lang="en-US" altLang="en-US" sz="1100" b="0" i="0" u="none" strike="noStrike" cap="none" normalizeH="0" baseline="0" dirty="0">
                <a:ln>
                  <a:noFill/>
                </a:ln>
                <a:solidFill>
                  <a:srgbClr val="000000"/>
                </a:solidFill>
                <a:effectLst/>
                <a:latin typeface="Calibri" panose="020F0502020204030204" pitchFamily="34" charset="0"/>
                <a:cs typeface="Calibri" panose="020F0502020204030204" pitchFamily="34" charset="0"/>
              </a:rPr>
              <a:t> in </a:t>
            </a:r>
            <a:r>
              <a:rPr kumimoji="0" lang="en-US" altLang="en-US" sz="1100" b="0" i="0" u="none" strike="noStrike" cap="none" normalizeH="0" baseline="0" dirty="0" err="1">
                <a:ln>
                  <a:noFill/>
                </a:ln>
                <a:solidFill>
                  <a:srgbClr val="000000"/>
                </a:solidFill>
                <a:effectLst/>
                <a:latin typeface="Calibri" panose="020F0502020204030204" pitchFamily="34" charset="0"/>
                <a:cs typeface="Calibri" panose="020F0502020204030204" pitchFamily="34" charset="0"/>
              </a:rPr>
              <a:t>Sportlink</a:t>
            </a:r>
            <a:r>
              <a:rPr kumimoji="0" lang="en-US" altLang="en-US" sz="1100" b="0" i="0" u="none" strike="noStrike" cap="none" normalizeH="0" baseline="0" dirty="0">
                <a:ln>
                  <a:noFill/>
                </a:ln>
                <a:solidFill>
                  <a:srgbClr val="000000"/>
                </a:solidFill>
                <a:effectLst/>
                <a:latin typeface="Calibri" panose="020F0502020204030204" pitchFamily="34" charset="0"/>
                <a:cs typeface="Calibri" panose="020F0502020204030204" pitchFamily="34" charset="0"/>
              </a:rPr>
              <a:t> </a:t>
            </a:r>
            <a:r>
              <a:rPr kumimoji="0" lang="en-US" altLang="en-US" sz="1100" b="0" i="0" u="none" strike="noStrike" cap="none" normalizeH="0" baseline="0" dirty="0" err="1">
                <a:ln>
                  <a:noFill/>
                </a:ln>
                <a:solidFill>
                  <a:srgbClr val="000000"/>
                </a:solidFill>
                <a:effectLst/>
                <a:latin typeface="Calibri" panose="020F0502020204030204" pitchFamily="34" charset="0"/>
                <a:cs typeface="Calibri" panose="020F0502020204030204" pitchFamily="34" charset="0"/>
              </a:rPr>
              <a:t>en</a:t>
            </a:r>
            <a:r>
              <a:rPr kumimoji="0" lang="en-US" altLang="en-US" sz="1100" b="0" i="0" u="none" strike="noStrike" cap="none" normalizeH="0" baseline="0" dirty="0">
                <a:ln>
                  <a:noFill/>
                </a:ln>
                <a:solidFill>
                  <a:srgbClr val="000000"/>
                </a:solidFill>
                <a:effectLst/>
                <a:latin typeface="Calibri" panose="020F0502020204030204" pitchFamily="34" charset="0"/>
                <a:cs typeface="Calibri" panose="020F0502020204030204" pitchFamily="34" charset="0"/>
              </a:rPr>
              <a:t> </a:t>
            </a:r>
            <a:r>
              <a:rPr kumimoji="0" lang="en-US" altLang="en-US" sz="1100" b="0" i="0" u="none" strike="noStrike" cap="none" normalizeH="0" baseline="0" dirty="0" err="1">
                <a:ln>
                  <a:noFill/>
                </a:ln>
                <a:solidFill>
                  <a:srgbClr val="000000"/>
                </a:solidFill>
                <a:effectLst/>
                <a:latin typeface="Calibri" panose="020F0502020204030204" pitchFamily="34" charset="0"/>
                <a:cs typeface="Calibri" panose="020F0502020204030204" pitchFamily="34" charset="0"/>
              </a:rPr>
              <a:t>ook</a:t>
            </a:r>
            <a:r>
              <a:rPr kumimoji="0" lang="en-US" altLang="en-US" sz="1100" b="0" i="0" u="none" strike="noStrike" cap="none" normalizeH="0" baseline="0" dirty="0">
                <a:ln>
                  <a:noFill/>
                </a:ln>
                <a:solidFill>
                  <a:srgbClr val="000000"/>
                </a:solidFill>
                <a:effectLst/>
                <a:latin typeface="Calibri" panose="020F0502020204030204" pitchFamily="34" charset="0"/>
                <a:cs typeface="Calibri" panose="020F0502020204030204" pitchFamily="34" charset="0"/>
              </a:rPr>
              <a:t> elk </a:t>
            </a:r>
            <a:r>
              <a:rPr kumimoji="0" lang="en-US" altLang="en-US" sz="1100" b="0" i="0" u="none" strike="noStrike" cap="none" normalizeH="0" baseline="0" dirty="0" err="1">
                <a:ln>
                  <a:noFill/>
                </a:ln>
                <a:solidFill>
                  <a:srgbClr val="000000"/>
                </a:solidFill>
                <a:effectLst/>
                <a:latin typeface="Calibri" panose="020F0502020204030204" pitchFamily="34" charset="0"/>
                <a:cs typeface="Calibri" panose="020F0502020204030204" pitchFamily="34" charset="0"/>
              </a:rPr>
              <a:t>jaar</a:t>
            </a:r>
            <a:r>
              <a:rPr kumimoji="0" lang="en-US" altLang="en-US" sz="1100" b="0" i="0" u="none" strike="noStrike" cap="none" normalizeH="0" baseline="0" dirty="0">
                <a:ln>
                  <a:noFill/>
                </a:ln>
                <a:solidFill>
                  <a:srgbClr val="000000"/>
                </a:solidFill>
                <a:effectLst/>
                <a:latin typeface="Calibri" panose="020F0502020204030204" pitchFamily="34" charset="0"/>
                <a:cs typeface="Calibri" panose="020F0502020204030204" pitchFamily="34" charset="0"/>
              </a:rPr>
              <a:t> </a:t>
            </a:r>
            <a:r>
              <a:rPr kumimoji="0" lang="en-US" altLang="en-US" sz="1100" b="0" i="0" u="none" strike="noStrike" cap="none" normalizeH="0" baseline="0" dirty="0" err="1">
                <a:ln>
                  <a:noFill/>
                </a:ln>
                <a:solidFill>
                  <a:srgbClr val="000000"/>
                </a:solidFill>
                <a:effectLst/>
                <a:latin typeface="Calibri" panose="020F0502020204030204" pitchFamily="34" charset="0"/>
                <a:cs typeface="Calibri" panose="020F0502020204030204" pitchFamily="34" charset="0"/>
              </a:rPr>
              <a:t>actief</a:t>
            </a:r>
            <a:r>
              <a:rPr kumimoji="0" lang="en-US" altLang="en-US" sz="1100" b="0" i="0" u="none" strike="noStrike" cap="none" normalizeH="0" baseline="0" dirty="0">
                <a:ln>
                  <a:noFill/>
                </a:ln>
                <a:solidFill>
                  <a:srgbClr val="000000"/>
                </a:solidFill>
                <a:effectLst/>
                <a:latin typeface="Calibri" panose="020F0502020204030204" pitchFamily="34" charset="0"/>
                <a:cs typeface="Calibri" panose="020F0502020204030204" pitchFamily="34" charset="0"/>
              </a:rPr>
              <a:t> </a:t>
            </a:r>
          </a:p>
          <a:p>
            <a:pPr marL="0" marR="0" lvl="0" indent="0" algn="l" defTabSz="914400" rtl="0" eaLnBrk="0" fontAlgn="base" latinLnBrk="0" hangingPunct="0">
              <a:lnSpc>
                <a:spcPct val="100000"/>
              </a:lnSpc>
              <a:spcBef>
                <a:spcPct val="0"/>
              </a:spcBef>
              <a:spcAft>
                <a:spcPct val="0"/>
              </a:spcAft>
              <a:buClrTx/>
              <a:buSzTx/>
              <a:tabLst/>
            </a:pPr>
            <a:r>
              <a:rPr lang="en-US" altLang="en-US" sz="1100" dirty="0">
                <a:solidFill>
                  <a:srgbClr val="000000"/>
                </a:solidFill>
                <a:latin typeface="Calibri" panose="020F0502020204030204" pitchFamily="34" charset="0"/>
                <a:cs typeface="Calibri" panose="020F0502020204030204" pitchFamily="34" charset="0"/>
              </a:rPr>
              <a:t>     </a:t>
            </a:r>
            <a:r>
              <a:rPr kumimoji="0" lang="en-US" altLang="en-US" sz="1100" b="0" i="0" u="none" strike="noStrike" cap="none" normalizeH="0" baseline="0" dirty="0" err="1">
                <a:ln>
                  <a:noFill/>
                </a:ln>
                <a:solidFill>
                  <a:srgbClr val="000000"/>
                </a:solidFill>
                <a:effectLst/>
                <a:latin typeface="Calibri" panose="020F0502020204030204" pitchFamily="34" charset="0"/>
                <a:cs typeface="Calibri" panose="020F0502020204030204" pitchFamily="34" charset="0"/>
              </a:rPr>
              <a:t>controles</a:t>
            </a:r>
            <a:r>
              <a:rPr kumimoji="0" lang="en-US" altLang="en-US" sz="1100" b="0" i="0" u="none" strike="noStrike" cap="none" normalizeH="0" baseline="0" dirty="0">
                <a:ln>
                  <a:noFill/>
                </a:ln>
                <a:solidFill>
                  <a:srgbClr val="000000"/>
                </a:solidFill>
                <a:effectLst/>
                <a:latin typeface="Calibri" panose="020F0502020204030204" pitchFamily="34" charset="0"/>
                <a:cs typeface="Calibri" panose="020F0502020204030204" pitchFamily="34" charset="0"/>
              </a:rPr>
              <a:t> op </a:t>
            </a:r>
            <a:r>
              <a:rPr kumimoji="0" lang="en-US" altLang="en-US" sz="1100" b="0" i="0" u="none" strike="noStrike" cap="none" normalizeH="0" baseline="0" dirty="0" err="1">
                <a:ln>
                  <a:noFill/>
                </a:ln>
                <a:solidFill>
                  <a:srgbClr val="000000"/>
                </a:solidFill>
                <a:effectLst/>
                <a:latin typeface="Calibri" panose="020F0502020204030204" pitchFamily="34" charset="0"/>
                <a:cs typeface="Calibri" panose="020F0502020204030204" pitchFamily="34" charset="0"/>
              </a:rPr>
              <a:t>doen</a:t>
            </a:r>
            <a:r>
              <a:rPr kumimoji="0" lang="en-US" altLang="en-US" sz="1100" b="0" i="0" u="none" strike="noStrike" cap="none" normalizeH="0" baseline="0" dirty="0">
                <a:ln>
                  <a:noFill/>
                </a:ln>
                <a:solidFill>
                  <a:srgbClr val="000000"/>
                </a:solidFill>
                <a:effectLst/>
                <a:latin typeface="Calibri" panose="020F0502020204030204" pitchFamily="34" charset="0"/>
                <a:cs typeface="Calibri" panose="020F0502020204030204" pitchFamily="34" charset="0"/>
              </a:rPr>
              <a:t> (</a:t>
            </a:r>
            <a:r>
              <a:rPr kumimoji="0" lang="en-US" altLang="en-US" sz="1100" b="0" i="0" u="none" strike="noStrike" cap="none" normalizeH="0" baseline="0" dirty="0" err="1">
                <a:ln>
                  <a:noFill/>
                </a:ln>
                <a:solidFill>
                  <a:srgbClr val="000000"/>
                </a:solidFill>
                <a:effectLst/>
                <a:latin typeface="Calibri" panose="020F0502020204030204" pitchFamily="34" charset="0"/>
                <a:cs typeface="Calibri" panose="020F0502020204030204" pitchFamily="34" charset="0"/>
              </a:rPr>
              <a:t>opvragen</a:t>
            </a:r>
            <a:r>
              <a:rPr kumimoji="0" lang="en-US" altLang="en-US" sz="1100" b="0" i="0" u="none" strike="noStrike" cap="none" normalizeH="0" baseline="0" dirty="0">
                <a:ln>
                  <a:noFill/>
                </a:ln>
                <a:solidFill>
                  <a:srgbClr val="000000"/>
                </a:solidFill>
                <a:effectLst/>
                <a:latin typeface="Calibri" panose="020F0502020204030204" pitchFamily="34" charset="0"/>
                <a:cs typeface="Calibri" panose="020F0502020204030204" pitchFamily="34" charset="0"/>
              </a:rPr>
              <a:t> van </a:t>
            </a:r>
            <a:r>
              <a:rPr kumimoji="0" lang="en-US" altLang="en-US" sz="1100" b="0" i="0" u="none" strike="noStrike" cap="none" normalizeH="0" baseline="0" dirty="0" err="1">
                <a:ln>
                  <a:noFill/>
                </a:ln>
                <a:solidFill>
                  <a:srgbClr val="000000"/>
                </a:solidFill>
                <a:effectLst/>
                <a:latin typeface="Calibri" panose="020F0502020204030204" pitchFamily="34" charset="0"/>
                <a:cs typeface="Calibri" panose="020F0502020204030204" pitchFamily="34" charset="0"/>
              </a:rPr>
              <a:t>gegevens</a:t>
            </a:r>
            <a:r>
              <a:rPr kumimoji="0" lang="en-US" altLang="en-US" sz="1100" b="0" i="0" u="none" strike="noStrike" cap="none" normalizeH="0" baseline="0" dirty="0">
                <a:ln>
                  <a:noFill/>
                </a:ln>
                <a:solidFill>
                  <a:srgbClr val="000000"/>
                </a:solidFill>
                <a:effectLst/>
                <a:latin typeface="Calibri" panose="020F0502020204030204" pitchFamily="34" charset="0"/>
                <a:cs typeface="Calibri" panose="020F0502020204030204" pitchFamily="34" charset="0"/>
              </a:rPr>
              <a:t> </a:t>
            </a:r>
            <a:r>
              <a:rPr kumimoji="0" lang="en-US" altLang="en-US" sz="1100" b="0" i="0" u="none" strike="noStrike" cap="none" normalizeH="0" baseline="0" dirty="0" err="1">
                <a:ln>
                  <a:noFill/>
                </a:ln>
                <a:solidFill>
                  <a:srgbClr val="000000"/>
                </a:solidFill>
                <a:effectLst/>
                <a:latin typeface="Calibri" panose="020F0502020204030204" pitchFamily="34" charset="0"/>
                <a:cs typeface="Calibri" panose="020F0502020204030204" pitchFamily="34" charset="0"/>
              </a:rPr>
              <a:t>bij</a:t>
            </a:r>
            <a:r>
              <a:rPr kumimoji="0" lang="en-US" altLang="en-US" sz="1100" b="0" i="0" u="none" strike="noStrike" cap="none" normalizeH="0" baseline="0" dirty="0">
                <a:ln>
                  <a:noFill/>
                </a:ln>
                <a:solidFill>
                  <a:srgbClr val="000000"/>
                </a:solidFill>
                <a:effectLst/>
                <a:latin typeface="Calibri" panose="020F0502020204030204" pitchFamily="34" charset="0"/>
                <a:cs typeface="Calibri" panose="020F0502020204030204" pitchFamily="34" charset="0"/>
              </a:rPr>
              <a:t> </a:t>
            </a:r>
            <a:r>
              <a:rPr kumimoji="0" lang="en-US" altLang="en-US" sz="1100" b="0" i="0" u="none" strike="noStrike" cap="none" normalizeH="0" baseline="0" dirty="0" err="1">
                <a:ln>
                  <a:noFill/>
                </a:ln>
                <a:solidFill>
                  <a:srgbClr val="000000"/>
                </a:solidFill>
                <a:effectLst/>
                <a:latin typeface="Calibri" panose="020F0502020204030204" pitchFamily="34" charset="0"/>
                <a:cs typeface="Calibri" panose="020F0502020204030204" pitchFamily="34" charset="0"/>
              </a:rPr>
              <a:t>leden</a:t>
            </a:r>
            <a:r>
              <a:rPr kumimoji="0" lang="en-US" altLang="en-US" sz="1100" b="0" i="0" u="none" strike="noStrike" cap="none" normalizeH="0" baseline="0" dirty="0">
                <a:ln>
                  <a:noFill/>
                </a:ln>
                <a:solidFill>
                  <a:srgbClr val="000000"/>
                </a:solidFill>
                <a:effectLst/>
                <a:latin typeface="Calibri" panose="020F0502020204030204" pitchFamily="34" charset="0"/>
                <a:cs typeface="Calibri" panose="020F0502020204030204" pitchFamily="34" charset="0"/>
              </a:rPr>
              <a:t>, TC, </a:t>
            </a:r>
          </a:p>
          <a:p>
            <a:pPr marL="0" marR="0" lvl="0" indent="0" algn="l" defTabSz="914400" rtl="0" eaLnBrk="0" fontAlgn="base" latinLnBrk="0" hangingPunct="0">
              <a:lnSpc>
                <a:spcPct val="100000"/>
              </a:lnSpc>
              <a:spcBef>
                <a:spcPct val="0"/>
              </a:spcBef>
              <a:spcAft>
                <a:spcPct val="0"/>
              </a:spcAft>
              <a:buClrTx/>
              <a:buSzTx/>
              <a:tabLst/>
            </a:pPr>
            <a:r>
              <a:rPr lang="en-US" altLang="en-US" sz="1100" dirty="0">
                <a:solidFill>
                  <a:srgbClr val="000000"/>
                </a:solidFill>
                <a:latin typeface="Calibri" panose="020F0502020204030204" pitchFamily="34" charset="0"/>
                <a:cs typeface="Calibri" panose="020F0502020204030204" pitchFamily="34" charset="0"/>
              </a:rPr>
              <a:t>     </a:t>
            </a:r>
            <a:r>
              <a:rPr kumimoji="0" lang="en-US" altLang="en-US" sz="1100" b="0" i="0" u="none" strike="noStrike" cap="none" normalizeH="0" baseline="0" dirty="0" err="1">
                <a:ln>
                  <a:noFill/>
                </a:ln>
                <a:solidFill>
                  <a:srgbClr val="000000"/>
                </a:solidFill>
                <a:effectLst/>
                <a:latin typeface="Calibri" panose="020F0502020204030204" pitchFamily="34" charset="0"/>
                <a:cs typeface="Calibri" panose="020F0502020204030204" pitchFamily="34" charset="0"/>
              </a:rPr>
              <a:t>bestuur</a:t>
            </a:r>
            <a:r>
              <a:rPr kumimoji="0" lang="en-US" altLang="en-US" sz="1100" b="0" i="0" u="none" strike="noStrike" cap="none" normalizeH="0" baseline="0" dirty="0">
                <a:ln>
                  <a:noFill/>
                </a:ln>
                <a:solidFill>
                  <a:srgbClr val="000000"/>
                </a:solidFill>
                <a:effectLst/>
                <a:latin typeface="Calibri" panose="020F0502020204030204" pitchFamily="34" charset="0"/>
                <a:cs typeface="Calibri" panose="020F0502020204030204" pitchFamily="34" charset="0"/>
              </a:rPr>
              <a:t>)</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100" b="0" i="0" u="none" strike="noStrike" cap="none" normalizeH="0" baseline="0" dirty="0">
                <a:ln>
                  <a:noFill/>
                </a:ln>
                <a:solidFill>
                  <a:srgbClr val="000000"/>
                </a:solidFill>
                <a:effectLst/>
                <a:latin typeface="Calibri" panose="020F0502020204030204" pitchFamily="34" charset="0"/>
                <a:cs typeface="Calibri" panose="020F0502020204030204" pitchFamily="34" charset="0"/>
              </a:rPr>
              <a:t>   </a:t>
            </a:r>
            <a:r>
              <a:rPr kumimoji="0" lang="en-US" altLang="en-US" sz="1100" b="0" i="0" u="none" strike="noStrike" cap="none" normalizeH="0" baseline="0" dirty="0" err="1">
                <a:ln>
                  <a:noFill/>
                </a:ln>
                <a:solidFill>
                  <a:srgbClr val="000000"/>
                </a:solidFill>
                <a:effectLst/>
                <a:latin typeface="Calibri" panose="020F0502020204030204" pitchFamily="34" charset="0"/>
                <a:cs typeface="Calibri" panose="020F0502020204030204" pitchFamily="34" charset="0"/>
              </a:rPr>
              <a:t>beheer</a:t>
            </a:r>
            <a:r>
              <a:rPr kumimoji="0" lang="en-US" altLang="en-US" sz="1100" b="0" i="0" u="none" strike="noStrike" cap="none" normalizeH="0" baseline="0" dirty="0">
                <a:ln>
                  <a:noFill/>
                </a:ln>
                <a:solidFill>
                  <a:srgbClr val="000000"/>
                </a:solidFill>
                <a:effectLst/>
                <a:latin typeface="Calibri" panose="020F0502020204030204" pitchFamily="34" charset="0"/>
                <a:cs typeface="Calibri" panose="020F0502020204030204" pitchFamily="34" charset="0"/>
              </a:rPr>
              <a:t> </a:t>
            </a:r>
            <a:r>
              <a:rPr kumimoji="0" lang="en-US" altLang="en-US" sz="1100" b="0" i="0" u="none" strike="noStrike" cap="none" normalizeH="0" baseline="0" dirty="0" err="1">
                <a:ln>
                  <a:noFill/>
                </a:ln>
                <a:solidFill>
                  <a:srgbClr val="000000"/>
                </a:solidFill>
                <a:effectLst/>
                <a:latin typeface="Calibri" panose="020F0502020204030204" pitchFamily="34" charset="0"/>
                <a:cs typeface="Calibri" panose="020F0502020204030204" pitchFamily="34" charset="0"/>
              </a:rPr>
              <a:t>administratieve</a:t>
            </a:r>
            <a:r>
              <a:rPr kumimoji="0" lang="en-US" altLang="en-US" sz="1100" b="0" i="0" u="none" strike="noStrike" cap="none" normalizeH="0" baseline="0" dirty="0">
                <a:ln>
                  <a:noFill/>
                </a:ln>
                <a:solidFill>
                  <a:srgbClr val="000000"/>
                </a:solidFill>
                <a:effectLst/>
                <a:latin typeface="Calibri" panose="020F0502020204030204" pitchFamily="34" charset="0"/>
                <a:cs typeface="Calibri" panose="020F0502020204030204" pitchFamily="34" charset="0"/>
              </a:rPr>
              <a:t> </a:t>
            </a:r>
            <a:r>
              <a:rPr kumimoji="0" lang="en-US" altLang="en-US" sz="1100" b="0" i="0" u="none" strike="noStrike" cap="none" normalizeH="0" baseline="0" dirty="0" err="1">
                <a:ln>
                  <a:noFill/>
                </a:ln>
                <a:solidFill>
                  <a:srgbClr val="000000"/>
                </a:solidFill>
                <a:effectLst/>
                <a:latin typeface="Calibri" panose="020F0502020204030204" pitchFamily="34" charset="0"/>
                <a:cs typeface="Calibri" panose="020F0502020204030204" pitchFamily="34" charset="0"/>
              </a:rPr>
              <a:t>gegevens</a:t>
            </a:r>
            <a:r>
              <a:rPr kumimoji="0" lang="en-US" altLang="en-US" sz="1100" b="0" i="0" u="none" strike="noStrike" cap="none" normalizeH="0" baseline="0" dirty="0">
                <a:ln>
                  <a:noFill/>
                </a:ln>
                <a:solidFill>
                  <a:srgbClr val="000000"/>
                </a:solidFill>
                <a:effectLst/>
                <a:latin typeface="Calibri" panose="020F0502020204030204" pitchFamily="34" charset="0"/>
                <a:cs typeface="Calibri" panose="020F0502020204030204" pitchFamily="34" charset="0"/>
              </a:rPr>
              <a:t> (oud)</a:t>
            </a:r>
            <a:r>
              <a:rPr kumimoji="0" lang="en-US" altLang="en-US" sz="1100" b="0" i="0" u="none" strike="noStrike" cap="none" normalizeH="0" baseline="0" dirty="0" err="1">
                <a:ln>
                  <a:noFill/>
                </a:ln>
                <a:solidFill>
                  <a:srgbClr val="000000"/>
                </a:solidFill>
                <a:effectLst/>
                <a:latin typeface="Calibri" panose="020F0502020204030204" pitchFamily="34" charset="0"/>
                <a:cs typeface="Calibri" panose="020F0502020204030204" pitchFamily="34" charset="0"/>
              </a:rPr>
              <a:t>leden</a:t>
            </a:r>
            <a:r>
              <a:rPr kumimoji="0" lang="en-US" altLang="en-US" sz="1100" b="0" i="0" u="none" strike="noStrike" cap="none" normalizeH="0" baseline="0" dirty="0">
                <a:ln>
                  <a:noFill/>
                </a:ln>
                <a:solidFill>
                  <a:srgbClr val="000000"/>
                </a:solidFill>
                <a:effectLst/>
                <a:latin typeface="Calibri" panose="020F0502020204030204" pitchFamily="34" charset="0"/>
                <a:cs typeface="Calibri" panose="020F0502020204030204" pitchFamily="34" charset="0"/>
              </a:rPr>
              <a:t> </a:t>
            </a:r>
            <a:r>
              <a:rPr kumimoji="0" lang="en-US" altLang="en-US" sz="1100" b="0" i="0" u="none" strike="noStrike" cap="none" normalizeH="0" baseline="0" dirty="0" err="1">
                <a:ln>
                  <a:noFill/>
                </a:ln>
                <a:solidFill>
                  <a:srgbClr val="000000"/>
                </a:solidFill>
                <a:effectLst/>
                <a:latin typeface="Calibri" panose="020F0502020204030204" pitchFamily="34" charset="0"/>
                <a:cs typeface="Calibri" panose="020F0502020204030204" pitchFamily="34" charset="0"/>
              </a:rPr>
              <a:t>en</a:t>
            </a:r>
            <a:r>
              <a:rPr kumimoji="0" lang="en-US" altLang="en-US" sz="1100" b="0" i="0" u="none" strike="noStrike" cap="none" normalizeH="0" baseline="0" dirty="0">
                <a:ln>
                  <a:noFill/>
                </a:ln>
                <a:solidFill>
                  <a:srgbClr val="000000"/>
                </a:solidFill>
                <a:effectLst/>
                <a:latin typeface="Calibri" panose="020F0502020204030204" pitchFamily="34" charset="0"/>
                <a:cs typeface="Calibri" panose="020F0502020204030204" pitchFamily="34" charset="0"/>
              </a:rPr>
              <a:t> </a:t>
            </a:r>
            <a:r>
              <a:rPr kumimoji="0" lang="en-US" altLang="en-US" sz="1100" b="0" i="0" u="none" strike="noStrike" cap="none" normalizeH="0" baseline="0" dirty="0" err="1">
                <a:ln>
                  <a:noFill/>
                </a:ln>
                <a:solidFill>
                  <a:srgbClr val="000000"/>
                </a:solidFill>
                <a:effectLst/>
                <a:latin typeface="Calibri" panose="020F0502020204030204" pitchFamily="34" charset="0"/>
                <a:cs typeface="Calibri" panose="020F0502020204030204" pitchFamily="34" charset="0"/>
              </a:rPr>
              <a:t>relaties</a:t>
            </a:r>
            <a:endParaRPr kumimoji="0" lang="en-US" altLang="en-US" sz="1100" b="0" i="0" u="none" strike="noStrike" cap="none" normalizeH="0" baseline="0" dirty="0">
              <a:ln>
                <a:noFill/>
              </a:ln>
              <a:solidFill>
                <a:srgbClr val="000000"/>
              </a:solidFill>
              <a:effectLst/>
              <a:latin typeface="Calibri" panose="020F0502020204030204" pitchFamily="34" charset="0"/>
              <a:cs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lang="en-US" altLang="en-US" sz="1100" dirty="0">
              <a:solidFill>
                <a:srgbClr val="000000"/>
              </a:solidFill>
              <a:latin typeface="Calibri" panose="020F0502020204030204" pitchFamily="34" charset="0"/>
              <a:cs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100" b="1" i="0" u="none" strike="noStrike" cap="none" normalizeH="0" baseline="0" dirty="0">
              <a:ln>
                <a:noFill/>
              </a:ln>
              <a:solidFill>
                <a:srgbClr val="000000"/>
              </a:solidFill>
              <a:effectLst/>
              <a:latin typeface="Calibri" panose="020F0502020204030204" pitchFamily="34" charset="0"/>
              <a:cs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1" i="0" u="none" strike="noStrike" cap="none" normalizeH="0" baseline="0" dirty="0">
                <a:ln>
                  <a:noFill/>
                </a:ln>
                <a:solidFill>
                  <a:srgbClr val="000000"/>
                </a:solidFill>
                <a:effectLst/>
                <a:latin typeface="Calibri" panose="020F0502020204030204" pitchFamily="34" charset="0"/>
                <a:cs typeface="Calibri" panose="020F0502020204030204" pitchFamily="34" charset="0"/>
              </a:rPr>
              <a:t>Hoe </a:t>
            </a:r>
            <a:r>
              <a:rPr kumimoji="0" lang="en-US" altLang="en-US" sz="1100" b="1" i="0" u="none" strike="noStrike" cap="none" normalizeH="0" baseline="0" dirty="0" err="1">
                <a:ln>
                  <a:noFill/>
                </a:ln>
                <a:solidFill>
                  <a:srgbClr val="000000"/>
                </a:solidFill>
                <a:effectLst/>
                <a:latin typeface="Calibri" panose="020F0502020204030204" pitchFamily="34" charset="0"/>
                <a:cs typeface="Calibri" panose="020F0502020204030204" pitchFamily="34" charset="0"/>
              </a:rPr>
              <a:t>kun</a:t>
            </a:r>
            <a:r>
              <a:rPr kumimoji="0" lang="en-US" altLang="en-US" sz="1100" b="1" i="0" u="none" strike="noStrike" cap="none" normalizeH="0" baseline="0" dirty="0">
                <a:ln>
                  <a:noFill/>
                </a:ln>
                <a:solidFill>
                  <a:srgbClr val="000000"/>
                </a:solidFill>
                <a:effectLst/>
                <a:latin typeface="Calibri" panose="020F0502020204030204" pitchFamily="34" charset="0"/>
                <a:cs typeface="Calibri" panose="020F0502020204030204" pitchFamily="34" charset="0"/>
              </a:rPr>
              <a:t> je </a:t>
            </a:r>
            <a:r>
              <a:rPr kumimoji="0" lang="en-US" altLang="en-US" sz="1100" b="1" i="0" u="none" strike="noStrike" cap="none" normalizeH="0" baseline="0" dirty="0" err="1">
                <a:ln>
                  <a:noFill/>
                </a:ln>
                <a:solidFill>
                  <a:srgbClr val="000000"/>
                </a:solidFill>
                <a:effectLst/>
                <a:latin typeface="Calibri" panose="020F0502020204030204" pitchFamily="34" charset="0"/>
                <a:cs typeface="Calibri" panose="020F0502020204030204" pitchFamily="34" charset="0"/>
              </a:rPr>
              <a:t>aanmelden</a:t>
            </a:r>
            <a:r>
              <a:rPr kumimoji="0" lang="en-US" altLang="en-US" sz="1100" b="1" i="0" u="none" strike="noStrike" cap="none" normalizeH="0" baseline="0" dirty="0">
                <a:ln>
                  <a:noFill/>
                </a:ln>
                <a:solidFill>
                  <a:srgbClr val="000000"/>
                </a:solidFill>
                <a:effectLst/>
                <a:latin typeface="Calibri" panose="020F0502020204030204" pitchFamily="34" charset="0"/>
                <a:cs typeface="Calibri" panose="020F0502020204030204" pitchFamily="34" charset="0"/>
              </a:rPr>
              <a:t>?</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100" b="0" i="0" u="none" strike="noStrike" cap="none" normalizeH="0" baseline="0" dirty="0">
              <a:ln>
                <a:noFill/>
              </a:ln>
              <a:solidFill>
                <a:srgbClr val="000000"/>
              </a:solidFill>
              <a:effectLst/>
              <a:latin typeface="Calibri" panose="020F0502020204030204" pitchFamily="34" charset="0"/>
              <a:cs typeface="Calibri" panose="020F0502020204030204"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cap="none" normalizeH="0" baseline="0" dirty="0" err="1">
                <a:ln>
                  <a:noFill/>
                </a:ln>
                <a:solidFill>
                  <a:srgbClr val="000000"/>
                </a:solidFill>
                <a:effectLst/>
                <a:latin typeface="Calibri" panose="020F0502020204030204" pitchFamily="34" charset="0"/>
                <a:cs typeface="Calibri" panose="020F0502020204030204" pitchFamily="34" charset="0"/>
              </a:rPr>
              <a:t>Vind</a:t>
            </a:r>
            <a:r>
              <a:rPr kumimoji="0" lang="en-US" altLang="en-US" sz="1100" b="0" i="0" u="none" strike="noStrike" cap="none" normalizeH="0" baseline="0" dirty="0">
                <a:ln>
                  <a:noFill/>
                </a:ln>
                <a:solidFill>
                  <a:srgbClr val="000000"/>
                </a:solidFill>
                <a:effectLst/>
                <a:latin typeface="Calibri" panose="020F0502020204030204" pitchFamily="34" charset="0"/>
                <a:cs typeface="Calibri" panose="020F0502020204030204" pitchFamily="34" charset="0"/>
              </a:rPr>
              <a:t> je het </a:t>
            </a:r>
            <a:r>
              <a:rPr kumimoji="0" lang="en-US" altLang="en-US" sz="1100" b="0" i="0" u="none" strike="noStrike" cap="none" normalizeH="0" baseline="0" dirty="0" err="1">
                <a:ln>
                  <a:noFill/>
                </a:ln>
                <a:solidFill>
                  <a:srgbClr val="000000"/>
                </a:solidFill>
                <a:effectLst/>
                <a:latin typeface="Calibri" panose="020F0502020204030204" pitchFamily="34" charset="0"/>
                <a:cs typeface="Calibri" panose="020F0502020204030204" pitchFamily="34" charset="0"/>
              </a:rPr>
              <a:t>leuk</a:t>
            </a:r>
            <a:r>
              <a:rPr kumimoji="0" lang="en-US" altLang="en-US" sz="1100" b="0" i="0" u="none" strike="noStrike" cap="none" normalizeH="0" baseline="0" dirty="0">
                <a:ln>
                  <a:noFill/>
                </a:ln>
                <a:solidFill>
                  <a:srgbClr val="000000"/>
                </a:solidFill>
                <a:effectLst/>
                <a:latin typeface="Calibri" panose="020F0502020204030204" pitchFamily="34" charset="0"/>
                <a:cs typeface="Calibri" panose="020F0502020204030204" pitchFamily="34" charset="0"/>
              </a:rPr>
              <a:t> om </a:t>
            </a:r>
            <a:r>
              <a:rPr kumimoji="0" lang="en-US" altLang="en-US" sz="1100" b="0" i="0" u="none" strike="noStrike" cap="none" normalizeH="0" baseline="0" dirty="0" err="1">
                <a:ln>
                  <a:noFill/>
                </a:ln>
                <a:solidFill>
                  <a:srgbClr val="000000"/>
                </a:solidFill>
                <a:effectLst/>
                <a:latin typeface="Calibri" panose="020F0502020204030204" pitchFamily="34" charset="0"/>
                <a:cs typeface="Calibri" panose="020F0502020204030204" pitchFamily="34" charset="0"/>
              </a:rPr>
              <a:t>vv</a:t>
            </a:r>
            <a:r>
              <a:rPr kumimoji="0" lang="en-US" altLang="en-US" sz="1100" b="0" i="0" u="none" strike="noStrike" cap="none" normalizeH="0" baseline="0" dirty="0">
                <a:ln>
                  <a:noFill/>
                </a:ln>
                <a:solidFill>
                  <a:srgbClr val="000000"/>
                </a:solidFill>
                <a:effectLst/>
                <a:latin typeface="Calibri" panose="020F0502020204030204" pitchFamily="34" charset="0"/>
                <a:cs typeface="Calibri" panose="020F0502020204030204" pitchFamily="34" charset="0"/>
              </a:rPr>
              <a:t> </a:t>
            </a:r>
            <a:r>
              <a:rPr kumimoji="0" lang="en-US" altLang="en-US" sz="1100" b="0" i="0" u="none" strike="noStrike" cap="none" normalizeH="0" baseline="0" dirty="0" err="1">
                <a:ln>
                  <a:noFill/>
                </a:ln>
                <a:solidFill>
                  <a:srgbClr val="000000"/>
                </a:solidFill>
                <a:effectLst/>
                <a:latin typeface="Calibri" panose="020F0502020204030204" pitchFamily="34" charset="0"/>
                <a:cs typeface="Calibri" panose="020F0502020204030204" pitchFamily="34" charset="0"/>
              </a:rPr>
              <a:t>Wadenoyen</a:t>
            </a:r>
            <a:r>
              <a:rPr kumimoji="0" lang="en-US" altLang="en-US" sz="1100" b="0" i="0" u="none" strike="noStrike" cap="none" normalizeH="0" baseline="0" dirty="0">
                <a:ln>
                  <a:noFill/>
                </a:ln>
                <a:solidFill>
                  <a:srgbClr val="000000"/>
                </a:solidFill>
                <a:effectLst/>
                <a:latin typeface="Calibri" panose="020F0502020204030204" pitchFamily="34" charset="0"/>
                <a:cs typeface="Calibri" panose="020F0502020204030204" pitchFamily="34" charset="0"/>
              </a:rPr>
              <a:t> </a:t>
            </a:r>
            <a:r>
              <a:rPr kumimoji="0" lang="en-US" altLang="en-US" sz="1100" b="0" i="0" u="none" strike="noStrike" cap="none" normalizeH="0" baseline="0" dirty="0" err="1">
                <a:ln>
                  <a:noFill/>
                </a:ln>
                <a:solidFill>
                  <a:srgbClr val="000000"/>
                </a:solidFill>
                <a:effectLst/>
                <a:latin typeface="Calibri" panose="020F0502020204030204" pitchFamily="34" charset="0"/>
                <a:cs typeface="Calibri" panose="020F0502020204030204" pitchFamily="34" charset="0"/>
              </a:rPr>
              <a:t>te</a:t>
            </a:r>
            <a:r>
              <a:rPr kumimoji="0" lang="en-US" altLang="en-US" sz="1100" b="0" i="0" u="none" strike="noStrike" cap="none" normalizeH="0" baseline="0" dirty="0">
                <a:ln>
                  <a:noFill/>
                </a:ln>
                <a:solidFill>
                  <a:srgbClr val="000000"/>
                </a:solidFill>
                <a:effectLst/>
                <a:latin typeface="Calibri" panose="020F0502020204030204" pitchFamily="34" charset="0"/>
                <a:cs typeface="Calibri" panose="020F0502020204030204" pitchFamily="34" charset="0"/>
              </a:rPr>
              <a:t> </a:t>
            </a:r>
            <a:r>
              <a:rPr kumimoji="0" lang="en-US" altLang="en-US" sz="1100" b="0" i="0" u="none" strike="noStrike" cap="none" normalizeH="0" baseline="0" dirty="0" err="1">
                <a:ln>
                  <a:noFill/>
                </a:ln>
                <a:solidFill>
                  <a:srgbClr val="000000"/>
                </a:solidFill>
                <a:effectLst/>
                <a:latin typeface="Calibri" panose="020F0502020204030204" pitchFamily="34" charset="0"/>
                <a:cs typeface="Calibri" panose="020F0502020204030204" pitchFamily="34" charset="0"/>
              </a:rPr>
              <a:t>helpen</a:t>
            </a:r>
            <a:r>
              <a:rPr kumimoji="0" lang="en-US" altLang="en-US" sz="1100" b="0" i="0" u="none" strike="noStrike" cap="none" normalizeH="0" baseline="0" dirty="0">
                <a:ln>
                  <a:noFill/>
                </a:ln>
                <a:solidFill>
                  <a:srgbClr val="000000"/>
                </a:solidFill>
                <a:effectLst/>
                <a:latin typeface="Calibri" panose="020F0502020204030204" pitchFamily="34" charset="0"/>
                <a:cs typeface="Calibri" panose="020F0502020204030204" pitchFamily="34" charset="0"/>
              </a:rPr>
              <a:t> of </a:t>
            </a:r>
            <a:r>
              <a:rPr kumimoji="0" lang="en-US" altLang="en-US" sz="1100" b="0" i="0" u="none" strike="noStrike" cap="none" normalizeH="0" baseline="0" dirty="0" err="1">
                <a:ln>
                  <a:noFill/>
                </a:ln>
                <a:solidFill>
                  <a:srgbClr val="000000"/>
                </a:solidFill>
                <a:effectLst/>
                <a:latin typeface="Calibri" panose="020F0502020204030204" pitchFamily="34" charset="0"/>
                <a:cs typeface="Calibri" panose="020F0502020204030204" pitchFamily="34" charset="0"/>
              </a:rPr>
              <a:t>heb</a:t>
            </a:r>
            <a:r>
              <a:rPr kumimoji="0" lang="en-US" altLang="en-US" sz="1100" b="0" i="0" u="none" strike="noStrike" cap="none" normalizeH="0" baseline="0" dirty="0">
                <a:ln>
                  <a:noFill/>
                </a:ln>
                <a:solidFill>
                  <a:srgbClr val="000000"/>
                </a:solidFill>
                <a:effectLst/>
                <a:latin typeface="Calibri" panose="020F0502020204030204" pitchFamily="34" charset="0"/>
                <a:cs typeface="Calibri" panose="020F0502020204030204" pitchFamily="34" charset="0"/>
              </a:rPr>
              <a:t> je </a:t>
            </a:r>
            <a:r>
              <a:rPr kumimoji="0" lang="en-US" altLang="en-US" sz="1100" b="0" i="0" u="none" strike="noStrike" cap="none" normalizeH="0" baseline="0" dirty="0" err="1">
                <a:ln>
                  <a:noFill/>
                </a:ln>
                <a:solidFill>
                  <a:srgbClr val="000000"/>
                </a:solidFill>
                <a:effectLst/>
                <a:latin typeface="Calibri" panose="020F0502020204030204" pitchFamily="34" charset="0"/>
                <a:cs typeface="Calibri" panose="020F0502020204030204" pitchFamily="34" charset="0"/>
              </a:rPr>
              <a:t>verdere</a:t>
            </a:r>
            <a:r>
              <a:rPr kumimoji="0" lang="en-US" altLang="en-US" sz="1100" b="0" i="0" u="none" strike="noStrike" cap="none" normalizeH="0" baseline="0" dirty="0">
                <a:ln>
                  <a:noFill/>
                </a:ln>
                <a:solidFill>
                  <a:srgbClr val="000000"/>
                </a:solidFill>
                <a:effectLst/>
                <a:latin typeface="Calibri" panose="020F0502020204030204" pitchFamily="34" charset="0"/>
                <a:cs typeface="Calibri" panose="020F0502020204030204" pitchFamily="34" charset="0"/>
              </a:rPr>
              <a:t> </a:t>
            </a:r>
          </a:p>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cap="none" normalizeH="0" baseline="0" dirty="0" err="1">
                <a:ln>
                  <a:noFill/>
                </a:ln>
                <a:solidFill>
                  <a:srgbClr val="000000"/>
                </a:solidFill>
                <a:effectLst/>
                <a:latin typeface="Calibri" panose="020F0502020204030204" pitchFamily="34" charset="0"/>
                <a:cs typeface="Calibri" panose="020F0502020204030204" pitchFamily="34" charset="0"/>
              </a:rPr>
              <a:t>vragen</a:t>
            </a:r>
            <a:r>
              <a:rPr kumimoji="0" lang="en-US" altLang="en-US" sz="1100" b="0" i="0" u="none" strike="noStrike" cap="none" normalizeH="0" baseline="0" dirty="0">
                <a:ln>
                  <a:noFill/>
                </a:ln>
                <a:solidFill>
                  <a:srgbClr val="000000"/>
                </a:solidFill>
                <a:effectLst/>
                <a:latin typeface="Calibri" panose="020F0502020204030204" pitchFamily="34" charset="0"/>
                <a:cs typeface="Calibri" panose="020F0502020204030204" pitchFamily="34" charset="0"/>
              </a:rPr>
              <a:t> over de </a:t>
            </a:r>
            <a:r>
              <a:rPr kumimoji="0" lang="en-US" altLang="en-US" sz="1100" b="0" i="0" u="none" strike="noStrike" cap="none" normalizeH="0" baseline="0" dirty="0" err="1">
                <a:ln>
                  <a:noFill/>
                </a:ln>
                <a:solidFill>
                  <a:srgbClr val="000000"/>
                </a:solidFill>
                <a:effectLst/>
                <a:latin typeface="Calibri" panose="020F0502020204030204" pitchFamily="34" charset="0"/>
                <a:cs typeface="Calibri" panose="020F0502020204030204" pitchFamily="34" charset="0"/>
              </a:rPr>
              <a:t>functie</a:t>
            </a:r>
            <a:r>
              <a:rPr kumimoji="0" lang="en-US" altLang="en-US" sz="1100" b="0" i="0" u="none" strike="noStrike" cap="none" normalizeH="0" baseline="0" dirty="0">
                <a:ln>
                  <a:noFill/>
                </a:ln>
                <a:solidFill>
                  <a:srgbClr val="000000"/>
                </a:solidFill>
                <a:effectLst/>
                <a:latin typeface="Calibri" panose="020F0502020204030204" pitchFamily="34" charset="0"/>
                <a:cs typeface="Calibri" panose="020F0502020204030204" pitchFamily="34" charset="0"/>
              </a:rPr>
              <a:t> neem dan even contact op via:</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1" i="0" u="none" strike="noStrike" cap="none" normalizeH="0" baseline="0" dirty="0">
                <a:ln>
                  <a:noFill/>
                </a:ln>
                <a:solidFill>
                  <a:srgbClr val="000000"/>
                </a:solidFill>
                <a:effectLst/>
                <a:latin typeface="Calibri" panose="020F0502020204030204" pitchFamily="34" charset="0"/>
                <a:cs typeface="Calibri" panose="020F0502020204030204" pitchFamily="34" charset="0"/>
              </a:rPr>
              <a:t>info@vvwadenoyen.nl of penningmeester@vvwadenoyen.nl</a:t>
            </a:r>
            <a:endParaRPr kumimoji="0" lang="en-US" altLang="en-US" sz="1100" b="1" i="0" u="none" strike="noStrike" cap="none" normalizeH="0" baseline="0" dirty="0">
              <a:ln>
                <a:noFill/>
              </a:ln>
              <a:solidFill>
                <a:schemeClr val="tx1"/>
              </a:solidFill>
              <a:effectLst/>
              <a:latin typeface="Arial" panose="020B0604020202020204" pitchFamily="34" charset="0"/>
            </a:endParaRPr>
          </a:p>
        </p:txBody>
      </p:sp>
      <p:sp>
        <p:nvSpPr>
          <p:cNvPr id="13" name="Rectangle 1">
            <a:extLst>
              <a:ext uri="{FF2B5EF4-FFF2-40B4-BE49-F238E27FC236}">
                <a16:creationId xmlns:a16="http://schemas.microsoft.com/office/drawing/2014/main" id="{6808BED9-012A-83B3-77F5-EA9D3DCD0CF8}"/>
              </a:ext>
            </a:extLst>
          </p:cNvPr>
          <p:cNvSpPr>
            <a:spLocks noChangeArrowheads="1"/>
          </p:cNvSpPr>
          <p:nvPr/>
        </p:nvSpPr>
        <p:spPr bwMode="auto">
          <a:xfrm>
            <a:off x="-237067" y="3789317"/>
            <a:ext cx="6578141" cy="2650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476100" tIns="0" rIns="0" bIns="23805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defTabSz="457200">
              <a:lnSpc>
                <a:spcPct val="107000"/>
              </a:lnSpc>
              <a:spcAft>
                <a:spcPts val="800"/>
              </a:spcAft>
            </a:pPr>
            <a:r>
              <a:rPr lang="nl-NL" sz="1100" b="1" kern="100" dirty="0">
                <a:solidFill>
                  <a:prstClr val="black"/>
                </a:solidFill>
                <a:latin typeface="Calibri" panose="020F0502020204030204" pitchFamily="34" charset="0"/>
                <a:ea typeface="Calibri" panose="020F0502020204030204" pitchFamily="34" charset="0"/>
                <a:cs typeface="Arial" panose="020B0604020202020204" pitchFamily="34" charset="0"/>
              </a:rPr>
              <a:t>Hoofdtaak: </a:t>
            </a:r>
          </a:p>
          <a:p>
            <a:pPr defTabSz="457200">
              <a:lnSpc>
                <a:spcPct val="107000"/>
              </a:lnSpc>
              <a:spcAft>
                <a:spcPts val="800"/>
              </a:spcAft>
            </a:pPr>
            <a:r>
              <a:rPr lang="nl-NL" sz="1100" kern="100" dirty="0">
                <a:solidFill>
                  <a:prstClr val="black"/>
                </a:solidFill>
                <a:latin typeface="Calibri" panose="020F0502020204030204" pitchFamily="34" charset="0"/>
                <a:ea typeface="Calibri" panose="020F0502020204030204" pitchFamily="34" charset="0"/>
                <a:cs typeface="Arial" panose="020B0604020202020204" pitchFamily="34" charset="0"/>
              </a:rPr>
              <a:t>Geeft leiding aan de vereniging, bepaalt mede het verenigings-</a:t>
            </a:r>
            <a:br>
              <a:rPr lang="nl-NL" sz="1100" kern="100" dirty="0">
                <a:solidFill>
                  <a:prstClr val="black"/>
                </a:solidFill>
                <a:latin typeface="Calibri" panose="020F0502020204030204" pitchFamily="34" charset="0"/>
                <a:ea typeface="Calibri" panose="020F0502020204030204" pitchFamily="34" charset="0"/>
                <a:cs typeface="Arial" panose="020B0604020202020204" pitchFamily="34" charset="0"/>
              </a:rPr>
            </a:br>
            <a:r>
              <a:rPr lang="nl-NL" sz="1100" kern="100" dirty="0">
                <a:solidFill>
                  <a:prstClr val="black"/>
                </a:solidFill>
                <a:latin typeface="Calibri" panose="020F0502020204030204" pitchFamily="34" charset="0"/>
                <a:ea typeface="Calibri" panose="020F0502020204030204" pitchFamily="34" charset="0"/>
                <a:cs typeface="Arial" panose="020B0604020202020204" pitchFamily="34" charset="0"/>
              </a:rPr>
              <a:t>beleid en vertegenwoordigt de vereniging in- en extern. </a:t>
            </a:r>
            <a:br>
              <a:rPr lang="nl-NL" sz="1100" kern="100" dirty="0">
                <a:solidFill>
                  <a:prstClr val="black"/>
                </a:solidFill>
                <a:latin typeface="Calibri" panose="020F0502020204030204" pitchFamily="34" charset="0"/>
                <a:ea typeface="Calibri" panose="020F0502020204030204" pitchFamily="34" charset="0"/>
                <a:cs typeface="Arial" panose="020B0604020202020204" pitchFamily="34" charset="0"/>
              </a:rPr>
            </a:br>
            <a:r>
              <a:rPr lang="nl-NL" sz="1100" kern="100" dirty="0">
                <a:solidFill>
                  <a:prstClr val="black"/>
                </a:solidFill>
                <a:latin typeface="Calibri" panose="020F0502020204030204" pitchFamily="34" charset="0"/>
                <a:ea typeface="Calibri" panose="020F0502020204030204" pitchFamily="34" charset="0"/>
                <a:cs typeface="Arial" panose="020B0604020202020204" pitchFamily="34" charset="0"/>
              </a:rPr>
              <a:t>Vormt samen met de secretaris en penningmeester het </a:t>
            </a:r>
            <a:br>
              <a:rPr lang="nl-NL" sz="1100" kern="100" dirty="0">
                <a:solidFill>
                  <a:prstClr val="black"/>
                </a:solidFill>
                <a:latin typeface="Calibri" panose="020F0502020204030204" pitchFamily="34" charset="0"/>
                <a:ea typeface="Calibri" panose="020F0502020204030204" pitchFamily="34" charset="0"/>
                <a:cs typeface="Arial" panose="020B0604020202020204" pitchFamily="34" charset="0"/>
              </a:rPr>
            </a:br>
            <a:r>
              <a:rPr lang="nl-NL" sz="1100" kern="100" dirty="0">
                <a:solidFill>
                  <a:prstClr val="black"/>
                </a:solidFill>
                <a:latin typeface="Calibri" panose="020F0502020204030204" pitchFamily="34" charset="0"/>
                <a:ea typeface="Calibri" panose="020F0502020204030204" pitchFamily="34" charset="0"/>
                <a:cs typeface="Arial" panose="020B0604020202020204" pitchFamily="34" charset="0"/>
              </a:rPr>
              <a:t>dagelijks bestuur. </a:t>
            </a:r>
            <a:endParaRPr lang="en-GB" sz="1100" kern="100" dirty="0">
              <a:solidFill>
                <a:prstClr val="black"/>
              </a:solidFill>
              <a:latin typeface="Calibri" panose="020F0502020204030204" pitchFamily="34" charset="0"/>
              <a:ea typeface="Calibri" panose="020F0502020204030204" pitchFamily="34" charset="0"/>
              <a:cs typeface="Arial" panose="020B0604020202020204" pitchFamily="34" charset="0"/>
            </a:endParaRPr>
          </a:p>
          <a:p>
            <a:pPr defTabSz="457200">
              <a:lnSpc>
                <a:spcPct val="107000"/>
              </a:lnSpc>
              <a:spcAft>
                <a:spcPts val="800"/>
              </a:spcAft>
            </a:pPr>
            <a:endParaRPr lang="en-US" altLang="en-US" sz="1100" b="1" dirty="0">
              <a:solidFill>
                <a:srgbClr val="000000"/>
              </a:solidFill>
              <a:latin typeface="Calibri" panose="020F0502020204030204" pitchFamily="34" charset="0"/>
              <a:cs typeface="Calibri" panose="020F0502020204030204" pitchFamily="34" charset="0"/>
            </a:endParaRPr>
          </a:p>
          <a:p>
            <a:pPr defTabSz="914400"/>
            <a:r>
              <a:rPr lang="en-US" altLang="en-US" sz="1100" b="1" dirty="0">
                <a:solidFill>
                  <a:srgbClr val="000000"/>
                </a:solidFill>
                <a:latin typeface="Calibri" panose="020F0502020204030204" pitchFamily="34" charset="0"/>
                <a:cs typeface="Calibri" panose="020F0502020204030204" pitchFamily="34" charset="0"/>
              </a:rPr>
              <a:t>Hoe </a:t>
            </a:r>
            <a:r>
              <a:rPr lang="en-US" altLang="en-US" sz="1100" b="1" dirty="0" err="1">
                <a:solidFill>
                  <a:srgbClr val="000000"/>
                </a:solidFill>
                <a:latin typeface="Calibri" panose="020F0502020204030204" pitchFamily="34" charset="0"/>
                <a:cs typeface="Calibri" panose="020F0502020204030204" pitchFamily="34" charset="0"/>
              </a:rPr>
              <a:t>aanmelden</a:t>
            </a:r>
            <a:r>
              <a:rPr lang="en-US" altLang="en-US" sz="1100" b="1" dirty="0">
                <a:solidFill>
                  <a:srgbClr val="000000"/>
                </a:solidFill>
                <a:latin typeface="Calibri" panose="020F0502020204030204" pitchFamily="34" charset="0"/>
                <a:cs typeface="Calibri" panose="020F0502020204030204" pitchFamily="34" charset="0"/>
              </a:rPr>
              <a:t>?</a:t>
            </a:r>
          </a:p>
          <a:p>
            <a:pPr defTabSz="914400"/>
            <a:endParaRPr lang="en-US" altLang="en-US" sz="1100" dirty="0">
              <a:solidFill>
                <a:srgbClr val="000000"/>
              </a:solidFill>
              <a:latin typeface="Calibri" panose="020F0502020204030204" pitchFamily="34" charset="0"/>
              <a:cs typeface="Calibri" panose="020F0502020204030204" pitchFamily="34" charset="0"/>
            </a:endParaRPr>
          </a:p>
          <a:p>
            <a:pPr defTabSz="457200"/>
            <a:r>
              <a:rPr lang="nl-NL" sz="1100" dirty="0">
                <a:solidFill>
                  <a:prstClr val="black"/>
                </a:solidFill>
                <a:latin typeface="Calibri" panose="020F0502020204030204"/>
              </a:rPr>
              <a:t>Mocht je jezelf kandidaat willen stellen voor de functie van </a:t>
            </a:r>
            <a:br>
              <a:rPr lang="nl-NL" sz="1100" dirty="0">
                <a:solidFill>
                  <a:prstClr val="black"/>
                </a:solidFill>
                <a:latin typeface="Calibri" panose="020F0502020204030204"/>
              </a:rPr>
            </a:br>
            <a:r>
              <a:rPr lang="nl-NL" sz="1100" dirty="0">
                <a:solidFill>
                  <a:prstClr val="black"/>
                </a:solidFill>
                <a:latin typeface="Calibri" panose="020F0502020204030204"/>
              </a:rPr>
              <a:t>voorzitter en op 28 oktober tijdens de ALV verkiesbaar zijn </a:t>
            </a:r>
            <a:br>
              <a:rPr lang="nl-NL" sz="1100" dirty="0">
                <a:solidFill>
                  <a:prstClr val="black"/>
                </a:solidFill>
                <a:latin typeface="Calibri" panose="020F0502020204030204"/>
              </a:rPr>
            </a:br>
            <a:r>
              <a:rPr lang="nl-NL" sz="1100" dirty="0">
                <a:solidFill>
                  <a:prstClr val="black"/>
                </a:solidFill>
                <a:latin typeface="Calibri" panose="020F0502020204030204"/>
              </a:rPr>
              <a:t>dan verzoeken wij je uiterlijk 30 september a.s. dit te melden </a:t>
            </a:r>
            <a:br>
              <a:rPr lang="nl-NL" sz="1100" dirty="0">
                <a:solidFill>
                  <a:prstClr val="black"/>
                </a:solidFill>
                <a:latin typeface="Calibri" panose="020F0502020204030204"/>
              </a:rPr>
            </a:br>
            <a:r>
              <a:rPr lang="nl-NL" sz="1100" dirty="0">
                <a:solidFill>
                  <a:prstClr val="black"/>
                </a:solidFill>
                <a:latin typeface="Calibri" panose="020F0502020204030204"/>
              </a:rPr>
              <a:t>via: </a:t>
            </a:r>
            <a:r>
              <a:rPr lang="nl-NL" sz="1100" b="1" dirty="0">
                <a:solidFill>
                  <a:prstClr val="black"/>
                </a:solidFill>
                <a:latin typeface="Calibri" panose="020F0502020204030204"/>
              </a:rPr>
              <a:t>info@vvwadenoyen.nl</a:t>
            </a:r>
            <a:endParaRPr lang="en-GB" sz="1100" b="1" dirty="0">
              <a:solidFill>
                <a:prstClr val="black"/>
              </a:solidFill>
              <a:latin typeface="Calibri" panose="020F0502020204030204"/>
            </a:endParaRPr>
          </a:p>
        </p:txBody>
      </p:sp>
      <p:sp>
        <p:nvSpPr>
          <p:cNvPr id="14" name="Tekstvak 13">
            <a:extLst>
              <a:ext uri="{FF2B5EF4-FFF2-40B4-BE49-F238E27FC236}">
                <a16:creationId xmlns:a16="http://schemas.microsoft.com/office/drawing/2014/main" id="{A54F764C-1470-AFCB-77DC-9D30DD8AD7FA}"/>
              </a:ext>
            </a:extLst>
          </p:cNvPr>
          <p:cNvSpPr txBox="1"/>
          <p:nvPr/>
        </p:nvSpPr>
        <p:spPr>
          <a:xfrm>
            <a:off x="146658" y="850780"/>
            <a:ext cx="3797835" cy="461665"/>
          </a:xfrm>
          <a:prstGeom prst="rect">
            <a:avLst/>
          </a:prstGeom>
          <a:noFill/>
        </p:spPr>
        <p:txBody>
          <a:bodyPr wrap="none" rtlCol="0">
            <a:spAutoFit/>
          </a:bodyPr>
          <a:lstStyle/>
          <a:p>
            <a:pPr marL="0" marR="0" lvl="0" indent="0" algn="ctr" defTabSz="457200" eaLnBrk="1" fontAlgn="auto" latinLnBrk="0" hangingPunct="1">
              <a:lnSpc>
                <a:spcPct val="100000"/>
              </a:lnSpc>
              <a:spcBef>
                <a:spcPts val="0"/>
              </a:spcBef>
              <a:spcAft>
                <a:spcPts val="0"/>
              </a:spcAft>
              <a:buClrTx/>
              <a:buSzTx/>
              <a:buFontTx/>
              <a:buNone/>
              <a:tabLst/>
              <a:defRPr/>
            </a:pPr>
            <a:r>
              <a:rPr kumimoji="0" lang="nl-NL" sz="1200" b="1" i="0" u="none" strike="noStrike" kern="0" cap="none" spc="0" normalizeH="0" baseline="0" noProof="0" dirty="0">
                <a:ln>
                  <a:noFill/>
                </a:ln>
                <a:solidFill>
                  <a:prstClr val="black"/>
                </a:solidFill>
                <a:effectLst/>
                <a:uLnTx/>
                <a:uFillTx/>
              </a:rPr>
              <a:t>Trefwoorden: boegbeeld, betrokken lobbyist, met focus </a:t>
            </a:r>
          </a:p>
          <a:p>
            <a:pPr marL="0" marR="0" lvl="0" indent="0" algn="ctr" defTabSz="457200" eaLnBrk="1" fontAlgn="auto" latinLnBrk="0" hangingPunct="1">
              <a:lnSpc>
                <a:spcPct val="100000"/>
              </a:lnSpc>
              <a:spcBef>
                <a:spcPts val="0"/>
              </a:spcBef>
              <a:spcAft>
                <a:spcPts val="0"/>
              </a:spcAft>
              <a:buClrTx/>
              <a:buSzTx/>
              <a:buFontTx/>
              <a:buNone/>
              <a:tabLst/>
              <a:defRPr/>
            </a:pPr>
            <a:r>
              <a:rPr kumimoji="0" lang="nl-NL" sz="1200" b="1" i="0" u="none" strike="noStrike" kern="0" cap="none" spc="0" normalizeH="0" baseline="0" noProof="0" dirty="0">
                <a:ln>
                  <a:noFill/>
                </a:ln>
                <a:solidFill>
                  <a:prstClr val="black"/>
                </a:solidFill>
                <a:effectLst/>
                <a:uLnTx/>
                <a:uFillTx/>
              </a:rPr>
              <a:t>op de lange termijn. Belangstelling? Lees snel verder.</a:t>
            </a:r>
          </a:p>
        </p:txBody>
      </p:sp>
      <p:sp>
        <p:nvSpPr>
          <p:cNvPr id="15" name="Tekstvak 14">
            <a:extLst>
              <a:ext uri="{FF2B5EF4-FFF2-40B4-BE49-F238E27FC236}">
                <a16:creationId xmlns:a16="http://schemas.microsoft.com/office/drawing/2014/main" id="{C30115CA-3B72-3AA8-A29E-35CF6821FD63}"/>
              </a:ext>
            </a:extLst>
          </p:cNvPr>
          <p:cNvSpPr txBox="1"/>
          <p:nvPr/>
        </p:nvSpPr>
        <p:spPr>
          <a:xfrm>
            <a:off x="146659" y="1562377"/>
            <a:ext cx="3860986" cy="1954381"/>
          </a:xfrm>
          <a:prstGeom prst="rect">
            <a:avLst/>
          </a:prstGeom>
          <a:noFill/>
        </p:spPr>
        <p:txBody>
          <a:bodyPr wrap="square" rtlCol="0">
            <a:spAutoFit/>
          </a:bodyPr>
          <a:lstStyle/>
          <a:p>
            <a:pPr marL="0" marR="0" lvl="0" indent="0" defTabSz="457200" eaLnBrk="1" fontAlgn="auto" latinLnBrk="0" hangingPunct="1">
              <a:lnSpc>
                <a:spcPct val="100000"/>
              </a:lnSpc>
              <a:spcBef>
                <a:spcPts val="0"/>
              </a:spcBef>
              <a:spcAft>
                <a:spcPts val="0"/>
              </a:spcAft>
              <a:buClrTx/>
              <a:buSzTx/>
              <a:buFontTx/>
              <a:buNone/>
              <a:tabLst/>
              <a:defRPr/>
            </a:pPr>
            <a:r>
              <a:rPr kumimoji="0" lang="nl-NL" sz="1100" b="0" i="0" u="none" strike="noStrike" kern="0" cap="none" spc="0" normalizeH="0" baseline="0" noProof="0" dirty="0">
                <a:ln>
                  <a:noFill/>
                </a:ln>
                <a:solidFill>
                  <a:prstClr val="black"/>
                </a:solidFill>
                <a:effectLst/>
                <a:uLnTx/>
                <a:uFillTx/>
              </a:rPr>
              <a:t>Voetbalvereniging </a:t>
            </a:r>
            <a:r>
              <a:rPr kumimoji="0" lang="nl-NL" sz="1100" b="0" i="0" u="none" strike="noStrike" kern="0" cap="none" spc="0" normalizeH="0" baseline="0" noProof="0" dirty="0" err="1">
                <a:ln>
                  <a:noFill/>
                </a:ln>
                <a:solidFill>
                  <a:prstClr val="black"/>
                </a:solidFill>
                <a:effectLst/>
                <a:uLnTx/>
                <a:uFillTx/>
              </a:rPr>
              <a:t>Wadenoyen</a:t>
            </a:r>
            <a:r>
              <a:rPr kumimoji="0" lang="nl-NL" sz="1100" b="0" i="0" u="none" strike="noStrike" kern="0" cap="none" spc="0" normalizeH="0" baseline="0" noProof="0" dirty="0">
                <a:ln>
                  <a:noFill/>
                </a:ln>
                <a:solidFill>
                  <a:prstClr val="black"/>
                </a:solidFill>
                <a:effectLst/>
                <a:uLnTx/>
                <a:uFillTx/>
              </a:rPr>
              <a:t> is opgericht op 5 augustus 1955 </a:t>
            </a:r>
          </a:p>
          <a:p>
            <a:pPr marL="0" marR="0" lvl="0" indent="0" defTabSz="457200" eaLnBrk="1" fontAlgn="auto" latinLnBrk="0" hangingPunct="1">
              <a:lnSpc>
                <a:spcPct val="100000"/>
              </a:lnSpc>
              <a:spcBef>
                <a:spcPts val="0"/>
              </a:spcBef>
              <a:spcAft>
                <a:spcPts val="0"/>
              </a:spcAft>
              <a:buClrTx/>
              <a:buSzTx/>
              <a:buFontTx/>
              <a:buNone/>
              <a:tabLst/>
              <a:defRPr/>
            </a:pPr>
            <a:r>
              <a:rPr kumimoji="0" lang="nl-NL" sz="1100" b="0" i="0" u="none" strike="noStrike" kern="0" cap="none" spc="0" normalizeH="0" baseline="0" noProof="0" dirty="0">
                <a:ln>
                  <a:noFill/>
                </a:ln>
                <a:solidFill>
                  <a:prstClr val="black"/>
                </a:solidFill>
                <a:effectLst/>
                <a:uLnTx/>
                <a:uFillTx/>
              </a:rPr>
              <a:t>en heeft meer dan 300 leden. De thuiswedstrijden worden </a:t>
            </a:r>
          </a:p>
          <a:p>
            <a:pPr marL="0" marR="0" lvl="0" indent="0" defTabSz="457200" eaLnBrk="1" fontAlgn="auto" latinLnBrk="0" hangingPunct="1">
              <a:lnSpc>
                <a:spcPct val="100000"/>
              </a:lnSpc>
              <a:spcBef>
                <a:spcPts val="0"/>
              </a:spcBef>
              <a:spcAft>
                <a:spcPts val="0"/>
              </a:spcAft>
              <a:buClrTx/>
              <a:buSzTx/>
              <a:buFontTx/>
              <a:buNone/>
              <a:tabLst/>
              <a:defRPr/>
            </a:pPr>
            <a:r>
              <a:rPr kumimoji="0" lang="nl-NL" sz="1100" b="0" i="0" u="none" strike="noStrike" kern="0" cap="none" spc="0" normalizeH="0" baseline="0" noProof="0" dirty="0">
                <a:ln>
                  <a:noFill/>
                </a:ln>
                <a:solidFill>
                  <a:prstClr val="black"/>
                </a:solidFill>
                <a:effectLst/>
                <a:uLnTx/>
                <a:uFillTx/>
              </a:rPr>
              <a:t>gespeeld op sportpark de Iepengaard aan de Dreef in Wadenoijen. Onze clubkleuren zijn ook de kleuren van het dorp. Het shirt is rood/zwart met een zwarte broek en rode sokken met zwarte strepen. </a:t>
            </a:r>
            <a:br>
              <a:rPr kumimoji="0" lang="nl-NL" sz="1100" b="0" i="0" u="none" strike="noStrike" kern="0" cap="none" spc="0" normalizeH="0" baseline="0" noProof="0" dirty="0">
                <a:ln>
                  <a:noFill/>
                </a:ln>
                <a:solidFill>
                  <a:prstClr val="black"/>
                </a:solidFill>
                <a:effectLst/>
                <a:uLnTx/>
                <a:uFillTx/>
              </a:rPr>
            </a:br>
            <a:br>
              <a:rPr kumimoji="0" lang="nl-NL" sz="1100" b="0" i="0" u="none" strike="noStrike" kern="0" cap="none" spc="0" normalizeH="0" baseline="0" noProof="0" dirty="0">
                <a:ln>
                  <a:noFill/>
                </a:ln>
                <a:solidFill>
                  <a:prstClr val="black"/>
                </a:solidFill>
                <a:effectLst/>
                <a:uLnTx/>
                <a:uFillTx/>
              </a:rPr>
            </a:br>
            <a:r>
              <a:rPr kumimoji="0" lang="nl-NL" sz="1100" b="0" i="0" u="none" strike="noStrike" kern="0" cap="none" spc="0" normalizeH="0" baseline="0" noProof="0" dirty="0">
                <a:ln>
                  <a:noFill/>
                </a:ln>
                <a:solidFill>
                  <a:prstClr val="black"/>
                </a:solidFill>
                <a:effectLst/>
                <a:uLnTx/>
                <a:uFillTx/>
              </a:rPr>
              <a:t>Aankomend seizoen zijn er 6 senioren elftallen, 3 7x7 teams en </a:t>
            </a:r>
          </a:p>
          <a:p>
            <a:pPr marL="0" marR="0" lvl="0" indent="0" defTabSz="457200" eaLnBrk="1" fontAlgn="auto" latinLnBrk="0" hangingPunct="1">
              <a:lnSpc>
                <a:spcPct val="100000"/>
              </a:lnSpc>
              <a:spcBef>
                <a:spcPts val="0"/>
              </a:spcBef>
              <a:spcAft>
                <a:spcPts val="0"/>
              </a:spcAft>
              <a:buClrTx/>
              <a:buSzTx/>
              <a:buFontTx/>
              <a:buNone/>
              <a:tabLst/>
              <a:defRPr/>
            </a:pPr>
            <a:r>
              <a:rPr kumimoji="0" lang="nl-NL" sz="1100" b="0" i="0" u="none" strike="noStrike" kern="0" cap="none" spc="0" normalizeH="0" baseline="0" noProof="0" dirty="0">
                <a:ln>
                  <a:noFill/>
                </a:ln>
                <a:solidFill>
                  <a:prstClr val="black"/>
                </a:solidFill>
                <a:effectLst/>
                <a:uLnTx/>
                <a:uFillTx/>
              </a:rPr>
              <a:t>10 jeugdelftallenactief onder de vlag van </a:t>
            </a:r>
            <a:r>
              <a:rPr kumimoji="0" lang="nl-NL" sz="1100" b="0" i="0" u="none" strike="noStrike" kern="0" cap="none" spc="0" normalizeH="0" baseline="0" noProof="0" dirty="0" err="1">
                <a:ln>
                  <a:noFill/>
                </a:ln>
                <a:solidFill>
                  <a:prstClr val="black"/>
                </a:solidFill>
                <a:effectLst/>
                <a:uLnTx/>
                <a:uFillTx/>
              </a:rPr>
              <a:t>Wadenoyen</a:t>
            </a:r>
            <a:r>
              <a:rPr kumimoji="0" lang="nl-NL" sz="1100" b="0" i="0" u="none" strike="noStrike" kern="0" cap="none" spc="0" normalizeH="0" baseline="0" noProof="0" dirty="0">
                <a:ln>
                  <a:noFill/>
                </a:ln>
                <a:solidFill>
                  <a:prstClr val="black"/>
                </a:solidFill>
                <a:effectLst/>
                <a:uLnTx/>
                <a:uFillTx/>
              </a:rPr>
              <a:t>. </a:t>
            </a:r>
          </a:p>
          <a:p>
            <a:pPr marL="0" marR="0" lvl="0" indent="0" defTabSz="457200" eaLnBrk="1" fontAlgn="auto" latinLnBrk="0" hangingPunct="1">
              <a:lnSpc>
                <a:spcPct val="100000"/>
              </a:lnSpc>
              <a:spcBef>
                <a:spcPts val="0"/>
              </a:spcBef>
              <a:spcAft>
                <a:spcPts val="0"/>
              </a:spcAft>
              <a:buClrTx/>
              <a:buSzTx/>
              <a:buFontTx/>
              <a:buNone/>
              <a:tabLst/>
              <a:defRPr/>
            </a:pPr>
            <a:r>
              <a:rPr kumimoji="0" lang="nl-NL" sz="1100" b="0" i="0" u="none" strike="noStrike" kern="0" cap="none" spc="0" normalizeH="0" baseline="0" noProof="0" dirty="0">
                <a:ln>
                  <a:noFill/>
                </a:ln>
                <a:solidFill>
                  <a:prstClr val="black"/>
                </a:solidFill>
                <a:effectLst/>
                <a:uLnTx/>
                <a:uFillTx/>
              </a:rPr>
              <a:t>Gezelligheid staat bij ons bovenaan, behalve in het veld. </a:t>
            </a:r>
          </a:p>
          <a:p>
            <a:pPr marL="0" marR="0" lvl="0" indent="0" defTabSz="457200" eaLnBrk="1" fontAlgn="auto" latinLnBrk="0" hangingPunct="1">
              <a:lnSpc>
                <a:spcPct val="100000"/>
              </a:lnSpc>
              <a:spcBef>
                <a:spcPts val="0"/>
              </a:spcBef>
              <a:spcAft>
                <a:spcPts val="0"/>
              </a:spcAft>
              <a:buClrTx/>
              <a:buSzTx/>
              <a:buFontTx/>
              <a:buNone/>
              <a:tabLst/>
              <a:defRPr/>
            </a:pPr>
            <a:r>
              <a:rPr kumimoji="0" lang="nl-NL" sz="1100" b="0" i="0" u="none" strike="noStrike" kern="0" cap="none" spc="0" normalizeH="0" baseline="0" noProof="0" dirty="0">
                <a:ln>
                  <a:noFill/>
                </a:ln>
                <a:solidFill>
                  <a:prstClr val="black"/>
                </a:solidFill>
                <a:effectLst/>
                <a:uLnTx/>
                <a:uFillTx/>
              </a:rPr>
              <a:t>Daar willen we nog steeds winnen. </a:t>
            </a:r>
          </a:p>
        </p:txBody>
      </p:sp>
      <p:sp>
        <p:nvSpPr>
          <p:cNvPr id="8" name="Tekstvak 7">
            <a:extLst>
              <a:ext uri="{FF2B5EF4-FFF2-40B4-BE49-F238E27FC236}">
                <a16:creationId xmlns:a16="http://schemas.microsoft.com/office/drawing/2014/main" id="{5460906E-9363-873E-7DC1-5B00F5B52E28}"/>
              </a:ext>
            </a:extLst>
          </p:cNvPr>
          <p:cNvSpPr txBox="1"/>
          <p:nvPr/>
        </p:nvSpPr>
        <p:spPr>
          <a:xfrm>
            <a:off x="11704" y="6557781"/>
            <a:ext cx="340721" cy="276999"/>
          </a:xfrm>
          <a:prstGeom prst="rect">
            <a:avLst/>
          </a:prstGeom>
          <a:noFill/>
        </p:spPr>
        <p:txBody>
          <a:bodyPr wrap="square" rtlCol="0">
            <a:spAutoFit/>
          </a:bodyPr>
          <a:lstStyle/>
          <a:p>
            <a:r>
              <a:rPr lang="nl-NL" sz="1200" dirty="0">
                <a:latin typeface="Impact" panose="020B0806030902050204" pitchFamily="34" charset="0"/>
              </a:rPr>
              <a:t>12</a:t>
            </a:r>
            <a:endParaRPr lang="en-GB" sz="1200" dirty="0">
              <a:latin typeface="Impact" panose="020B0806030902050204" pitchFamily="34" charset="0"/>
            </a:endParaRPr>
          </a:p>
        </p:txBody>
      </p:sp>
      <p:sp>
        <p:nvSpPr>
          <p:cNvPr id="9" name="Parallellogram 4">
            <a:extLst>
              <a:ext uri="{FF2B5EF4-FFF2-40B4-BE49-F238E27FC236}">
                <a16:creationId xmlns:a16="http://schemas.microsoft.com/office/drawing/2014/main" id="{41CC1A01-31D7-48B8-C443-336C9F2AC4DB}"/>
              </a:ext>
            </a:extLst>
          </p:cNvPr>
          <p:cNvSpPr/>
          <p:nvPr/>
        </p:nvSpPr>
        <p:spPr>
          <a:xfrm rot="7787700">
            <a:off x="6947089" y="6248122"/>
            <a:ext cx="1492952" cy="159201"/>
          </a:xfrm>
          <a:custGeom>
            <a:avLst/>
            <a:gdLst>
              <a:gd name="connsiteX0" fmla="*/ 0 w 1231747"/>
              <a:gd name="connsiteY0" fmla="*/ 140401 h 140401"/>
              <a:gd name="connsiteX1" fmla="*/ 168900 w 1231747"/>
              <a:gd name="connsiteY1" fmla="*/ 0 h 140401"/>
              <a:gd name="connsiteX2" fmla="*/ 1231747 w 1231747"/>
              <a:gd name="connsiteY2" fmla="*/ 0 h 140401"/>
              <a:gd name="connsiteX3" fmla="*/ 1062847 w 1231747"/>
              <a:gd name="connsiteY3" fmla="*/ 140401 h 140401"/>
              <a:gd name="connsiteX4" fmla="*/ 0 w 1231747"/>
              <a:gd name="connsiteY4" fmla="*/ 140401 h 140401"/>
              <a:gd name="connsiteX0" fmla="*/ 0 w 1369339"/>
              <a:gd name="connsiteY0" fmla="*/ 143559 h 143559"/>
              <a:gd name="connsiteX1" fmla="*/ 168900 w 1369339"/>
              <a:gd name="connsiteY1" fmla="*/ 3158 h 143559"/>
              <a:gd name="connsiteX2" fmla="*/ 1369339 w 1369339"/>
              <a:gd name="connsiteY2" fmla="*/ 0 h 143559"/>
              <a:gd name="connsiteX3" fmla="*/ 1062847 w 1369339"/>
              <a:gd name="connsiteY3" fmla="*/ 143559 h 143559"/>
              <a:gd name="connsiteX4" fmla="*/ 0 w 1369339"/>
              <a:gd name="connsiteY4" fmla="*/ 143559 h 143559"/>
              <a:gd name="connsiteX0" fmla="*/ 0 w 1492952"/>
              <a:gd name="connsiteY0" fmla="*/ 143559 h 159201"/>
              <a:gd name="connsiteX1" fmla="*/ 168900 w 1492952"/>
              <a:gd name="connsiteY1" fmla="*/ 3158 h 159201"/>
              <a:gd name="connsiteX2" fmla="*/ 1369339 w 1492952"/>
              <a:gd name="connsiteY2" fmla="*/ 0 h 159201"/>
              <a:gd name="connsiteX3" fmla="*/ 1492952 w 1492952"/>
              <a:gd name="connsiteY3" fmla="*/ 159201 h 159201"/>
              <a:gd name="connsiteX4" fmla="*/ 0 w 1492952"/>
              <a:gd name="connsiteY4" fmla="*/ 143559 h 1592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92952" h="159201">
                <a:moveTo>
                  <a:pt x="0" y="143559"/>
                </a:moveTo>
                <a:lnTo>
                  <a:pt x="168900" y="3158"/>
                </a:lnTo>
                <a:lnTo>
                  <a:pt x="1369339" y="0"/>
                </a:lnTo>
                <a:lnTo>
                  <a:pt x="1492952" y="159201"/>
                </a:lnTo>
                <a:lnTo>
                  <a:pt x="0" y="143559"/>
                </a:lnTo>
                <a:close/>
              </a:path>
            </a:pathLst>
          </a:custGeom>
          <a:solidFill>
            <a:srgbClr val="C00000"/>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Parallellogram 4">
            <a:extLst>
              <a:ext uri="{FF2B5EF4-FFF2-40B4-BE49-F238E27FC236}">
                <a16:creationId xmlns:a16="http://schemas.microsoft.com/office/drawing/2014/main" id="{1D9872DC-787B-0976-8567-187CDF6B885B}"/>
              </a:ext>
            </a:extLst>
          </p:cNvPr>
          <p:cNvSpPr/>
          <p:nvPr/>
        </p:nvSpPr>
        <p:spPr>
          <a:xfrm rot="2387700">
            <a:off x="4284283" y="359913"/>
            <a:ext cx="1492952" cy="159201"/>
          </a:xfrm>
          <a:custGeom>
            <a:avLst/>
            <a:gdLst>
              <a:gd name="connsiteX0" fmla="*/ 0 w 1231747"/>
              <a:gd name="connsiteY0" fmla="*/ 140401 h 140401"/>
              <a:gd name="connsiteX1" fmla="*/ 168900 w 1231747"/>
              <a:gd name="connsiteY1" fmla="*/ 0 h 140401"/>
              <a:gd name="connsiteX2" fmla="*/ 1231747 w 1231747"/>
              <a:gd name="connsiteY2" fmla="*/ 0 h 140401"/>
              <a:gd name="connsiteX3" fmla="*/ 1062847 w 1231747"/>
              <a:gd name="connsiteY3" fmla="*/ 140401 h 140401"/>
              <a:gd name="connsiteX4" fmla="*/ 0 w 1231747"/>
              <a:gd name="connsiteY4" fmla="*/ 140401 h 140401"/>
              <a:gd name="connsiteX0" fmla="*/ 0 w 1369339"/>
              <a:gd name="connsiteY0" fmla="*/ 143559 h 143559"/>
              <a:gd name="connsiteX1" fmla="*/ 168900 w 1369339"/>
              <a:gd name="connsiteY1" fmla="*/ 3158 h 143559"/>
              <a:gd name="connsiteX2" fmla="*/ 1369339 w 1369339"/>
              <a:gd name="connsiteY2" fmla="*/ 0 h 143559"/>
              <a:gd name="connsiteX3" fmla="*/ 1062847 w 1369339"/>
              <a:gd name="connsiteY3" fmla="*/ 143559 h 143559"/>
              <a:gd name="connsiteX4" fmla="*/ 0 w 1369339"/>
              <a:gd name="connsiteY4" fmla="*/ 143559 h 143559"/>
              <a:gd name="connsiteX0" fmla="*/ 0 w 1492952"/>
              <a:gd name="connsiteY0" fmla="*/ 143559 h 159201"/>
              <a:gd name="connsiteX1" fmla="*/ 168900 w 1492952"/>
              <a:gd name="connsiteY1" fmla="*/ 3158 h 159201"/>
              <a:gd name="connsiteX2" fmla="*/ 1369339 w 1492952"/>
              <a:gd name="connsiteY2" fmla="*/ 0 h 159201"/>
              <a:gd name="connsiteX3" fmla="*/ 1492952 w 1492952"/>
              <a:gd name="connsiteY3" fmla="*/ 159201 h 159201"/>
              <a:gd name="connsiteX4" fmla="*/ 0 w 1492952"/>
              <a:gd name="connsiteY4" fmla="*/ 143559 h 1592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92952" h="159201">
                <a:moveTo>
                  <a:pt x="0" y="143559"/>
                </a:moveTo>
                <a:lnTo>
                  <a:pt x="168900" y="3158"/>
                </a:lnTo>
                <a:lnTo>
                  <a:pt x="1369339" y="0"/>
                </a:lnTo>
                <a:lnTo>
                  <a:pt x="1492952" y="159201"/>
                </a:lnTo>
                <a:lnTo>
                  <a:pt x="0" y="143559"/>
                </a:lnTo>
                <a:close/>
              </a:path>
            </a:pathLst>
          </a:custGeom>
          <a:solidFill>
            <a:srgbClr val="C00000"/>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kstvak 4">
            <a:extLst>
              <a:ext uri="{FF2B5EF4-FFF2-40B4-BE49-F238E27FC236}">
                <a16:creationId xmlns:a16="http://schemas.microsoft.com/office/drawing/2014/main" id="{4E450612-966B-6A97-A11C-22EAE9A3CE3C}"/>
              </a:ext>
            </a:extLst>
          </p:cNvPr>
          <p:cNvSpPr txBox="1"/>
          <p:nvPr/>
        </p:nvSpPr>
        <p:spPr>
          <a:xfrm>
            <a:off x="2050455" y="139183"/>
            <a:ext cx="2920800" cy="461665"/>
          </a:xfrm>
          <a:prstGeom prst="rect">
            <a:avLst/>
          </a:prstGeom>
          <a:noFill/>
        </p:spPr>
        <p:txBody>
          <a:bodyPr wrap="none" rtlCol="0">
            <a:spAutoFit/>
          </a:bodyPr>
          <a:lstStyle/>
          <a:p>
            <a:r>
              <a:rPr lang="nl-NL" sz="2400" dirty="0">
                <a:latin typeface="Impact" panose="020B0806030902050204" pitchFamily="34" charset="0"/>
              </a:rPr>
              <a:t>VACATURE</a:t>
            </a:r>
            <a:r>
              <a:rPr lang="nl-NL" sz="2400" dirty="0">
                <a:solidFill>
                  <a:schemeClr val="bg1"/>
                </a:solidFill>
                <a:latin typeface="Impact" panose="020B0806030902050204" pitchFamily="34" charset="0"/>
              </a:rPr>
              <a:t> </a:t>
            </a:r>
            <a:r>
              <a:rPr lang="nl-NL" sz="2400" dirty="0">
                <a:latin typeface="Impact" panose="020B0806030902050204" pitchFamily="34" charset="0"/>
              </a:rPr>
              <a:t>VOOR</a:t>
            </a:r>
            <a:r>
              <a:rPr lang="nl-NL" sz="2400" dirty="0">
                <a:solidFill>
                  <a:schemeClr val="bg1"/>
                </a:solidFill>
                <a:latin typeface="Impact" panose="020B0806030902050204" pitchFamily="34" charset="0"/>
              </a:rPr>
              <a:t>ZITTER</a:t>
            </a:r>
            <a:endParaRPr lang="en-GB" sz="2400" dirty="0">
              <a:solidFill>
                <a:schemeClr val="bg1"/>
              </a:solidFill>
              <a:latin typeface="Impact" panose="020B0806030902050204" pitchFamily="34" charset="0"/>
            </a:endParaRPr>
          </a:p>
        </p:txBody>
      </p:sp>
    </p:spTree>
    <p:extLst>
      <p:ext uri="{BB962C8B-B14F-4D97-AF65-F5344CB8AC3E}">
        <p14:creationId xmlns:p14="http://schemas.microsoft.com/office/powerpoint/2010/main" val="168890864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Rechthoek 25">
            <a:extLst>
              <a:ext uri="{FF2B5EF4-FFF2-40B4-BE49-F238E27FC236}">
                <a16:creationId xmlns:a16="http://schemas.microsoft.com/office/drawing/2014/main" id="{75A1F8E1-71F2-2D68-429F-D5CD7100E6F3}"/>
              </a:ext>
            </a:extLst>
          </p:cNvPr>
          <p:cNvSpPr/>
          <p:nvPr/>
        </p:nvSpPr>
        <p:spPr>
          <a:xfrm>
            <a:off x="6623140" y="0"/>
            <a:ext cx="1497526" cy="6858000"/>
          </a:xfrm>
          <a:prstGeom prst="rect">
            <a:avLst/>
          </a:prstGeom>
          <a:solidFill>
            <a:schemeClr val="tx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kstvak 6">
            <a:extLst>
              <a:ext uri="{FF2B5EF4-FFF2-40B4-BE49-F238E27FC236}">
                <a16:creationId xmlns:a16="http://schemas.microsoft.com/office/drawing/2014/main" id="{004FE9BE-75A2-0DB0-9212-4D3761485BB3}"/>
              </a:ext>
            </a:extLst>
          </p:cNvPr>
          <p:cNvSpPr txBox="1"/>
          <p:nvPr/>
        </p:nvSpPr>
        <p:spPr>
          <a:xfrm>
            <a:off x="11795195" y="6562254"/>
            <a:ext cx="396979" cy="276999"/>
          </a:xfrm>
          <a:prstGeom prst="rect">
            <a:avLst/>
          </a:prstGeom>
          <a:noFill/>
        </p:spPr>
        <p:txBody>
          <a:bodyPr wrap="square" rtlCol="0">
            <a:spAutoFit/>
          </a:bodyPr>
          <a:lstStyle/>
          <a:p>
            <a:r>
              <a:rPr lang="nl-NL" sz="1200" dirty="0">
                <a:latin typeface="Impact" panose="020B0806030902050204" pitchFamily="34" charset="0"/>
              </a:rPr>
              <a:t>15</a:t>
            </a:r>
            <a:endParaRPr lang="en-GB" sz="1200" dirty="0">
              <a:latin typeface="Impact" panose="020B0806030902050204" pitchFamily="34" charset="0"/>
            </a:endParaRPr>
          </a:p>
        </p:txBody>
      </p:sp>
      <p:sp>
        <p:nvSpPr>
          <p:cNvPr id="3" name="Tekstvak 2">
            <a:extLst>
              <a:ext uri="{FF2B5EF4-FFF2-40B4-BE49-F238E27FC236}">
                <a16:creationId xmlns:a16="http://schemas.microsoft.com/office/drawing/2014/main" id="{E624E888-A552-4353-1D82-407575BBD24C}"/>
              </a:ext>
            </a:extLst>
          </p:cNvPr>
          <p:cNvSpPr txBox="1"/>
          <p:nvPr/>
        </p:nvSpPr>
        <p:spPr>
          <a:xfrm>
            <a:off x="7127801" y="139413"/>
            <a:ext cx="2852576" cy="461665"/>
          </a:xfrm>
          <a:prstGeom prst="rect">
            <a:avLst/>
          </a:prstGeom>
          <a:noFill/>
        </p:spPr>
        <p:txBody>
          <a:bodyPr wrap="none" rtlCol="0">
            <a:spAutoFit/>
          </a:bodyPr>
          <a:lstStyle/>
          <a:p>
            <a:r>
              <a:rPr lang="nl-NL" sz="2400" dirty="0">
                <a:solidFill>
                  <a:schemeClr val="bg1"/>
                </a:solidFill>
                <a:latin typeface="Impact" panose="020B0806030902050204" pitchFamily="34" charset="0"/>
              </a:rPr>
              <a:t>RAMON </a:t>
            </a:r>
            <a:r>
              <a:rPr lang="nl-NL" sz="2400" dirty="0">
                <a:latin typeface="Impact" panose="020B0806030902050204" pitchFamily="34" charset="0"/>
              </a:rPr>
              <a:t>VAN KALKEREN</a:t>
            </a:r>
            <a:endParaRPr lang="en-GB" sz="2400" dirty="0">
              <a:latin typeface="Impact" panose="020B0806030902050204" pitchFamily="34" charset="0"/>
            </a:endParaRPr>
          </a:p>
        </p:txBody>
      </p:sp>
      <p:sp>
        <p:nvSpPr>
          <p:cNvPr id="4" name="Tekstvak 3">
            <a:extLst>
              <a:ext uri="{FF2B5EF4-FFF2-40B4-BE49-F238E27FC236}">
                <a16:creationId xmlns:a16="http://schemas.microsoft.com/office/drawing/2014/main" id="{773C22C2-F2F1-C131-830F-FA26B0627748}"/>
              </a:ext>
            </a:extLst>
          </p:cNvPr>
          <p:cNvSpPr txBox="1"/>
          <p:nvPr/>
        </p:nvSpPr>
        <p:spPr>
          <a:xfrm>
            <a:off x="7140293" y="485017"/>
            <a:ext cx="2529475" cy="338554"/>
          </a:xfrm>
          <a:prstGeom prst="rect">
            <a:avLst/>
          </a:prstGeom>
          <a:noFill/>
        </p:spPr>
        <p:txBody>
          <a:bodyPr wrap="none" rtlCol="0">
            <a:spAutoFit/>
          </a:bodyPr>
          <a:lstStyle/>
          <a:p>
            <a:r>
              <a:rPr lang="nl-NL" sz="1600" dirty="0">
                <a:solidFill>
                  <a:schemeClr val="bg1"/>
                </a:solidFill>
                <a:latin typeface="Impact" panose="020B0806030902050204" pitchFamily="34" charset="0"/>
              </a:rPr>
              <a:t>HOOFDTRAI</a:t>
            </a:r>
            <a:r>
              <a:rPr lang="nl-NL" sz="1600" dirty="0">
                <a:latin typeface="Impact" panose="020B0806030902050204" pitchFamily="34" charset="0"/>
              </a:rPr>
              <a:t>NER WADENOYEN 2</a:t>
            </a:r>
            <a:endParaRPr lang="en-GB" sz="1600" dirty="0">
              <a:latin typeface="Impact" panose="020B0806030902050204" pitchFamily="34" charset="0"/>
            </a:endParaRPr>
          </a:p>
        </p:txBody>
      </p:sp>
      <p:sp>
        <p:nvSpPr>
          <p:cNvPr id="5" name="Tekstvak 4">
            <a:extLst>
              <a:ext uri="{FF2B5EF4-FFF2-40B4-BE49-F238E27FC236}">
                <a16:creationId xmlns:a16="http://schemas.microsoft.com/office/drawing/2014/main" id="{00F9258F-2D20-C98E-2A8E-AAD6473CE760}"/>
              </a:ext>
            </a:extLst>
          </p:cNvPr>
          <p:cNvSpPr txBox="1"/>
          <p:nvPr/>
        </p:nvSpPr>
        <p:spPr>
          <a:xfrm>
            <a:off x="8470973" y="1030675"/>
            <a:ext cx="3370998" cy="5632311"/>
          </a:xfrm>
          <a:prstGeom prst="rect">
            <a:avLst/>
          </a:prstGeom>
          <a:noFill/>
        </p:spPr>
        <p:txBody>
          <a:bodyPr wrap="square" rtlCol="0">
            <a:spAutoFit/>
          </a:bodyPr>
          <a:lstStyle/>
          <a:p>
            <a:r>
              <a:rPr lang="nl-NL" sz="1200" b="1" dirty="0"/>
              <a:t>Ramon van Kalkeren, 24 jaar oud en woonachtig </a:t>
            </a:r>
          </a:p>
          <a:p>
            <a:r>
              <a:rPr lang="nl-NL" sz="1200" b="1" dirty="0"/>
              <a:t>in Tiel, heeft een bewogen voetbalverleden dat </a:t>
            </a:r>
          </a:p>
          <a:p>
            <a:r>
              <a:rPr lang="nl-NL" sz="1200" b="1" dirty="0"/>
              <a:t>hem nu op een nieuw pad brengt. Zijn passie voor voetbal begon al op jonge leeftijd bij </a:t>
            </a:r>
            <a:r>
              <a:rPr lang="nl-NL" sz="1200" b="1" dirty="0" err="1"/>
              <a:t>Wadenoyen</a:t>
            </a:r>
            <a:r>
              <a:rPr lang="nl-NL" sz="1200" b="1" dirty="0"/>
              <a:t> waar hij sinds zijn vierde jaar actief is. Echter, een aaneenschakeling van knieblessures gooide roet </a:t>
            </a:r>
          </a:p>
          <a:p>
            <a:r>
              <a:rPr lang="nl-NL" sz="1200" b="1" dirty="0"/>
              <a:t>in het eten. Daarom gaat hij zich nu richten op </a:t>
            </a:r>
          </a:p>
          <a:p>
            <a:r>
              <a:rPr lang="nl-NL" sz="1200" b="1" dirty="0"/>
              <a:t>een mooie trainerscarrière.</a:t>
            </a:r>
          </a:p>
          <a:p>
            <a:endParaRPr lang="nl-NL" sz="1200" b="1" dirty="0"/>
          </a:p>
          <a:p>
            <a:r>
              <a:rPr lang="nl-NL" sz="1200" dirty="0"/>
              <a:t>Ramon heeft zich de afgelopen vijf jaar als trainer ontwikkeld. Hij begon zijn trainersavontuur bij JO14 en zag zijn pupillen langzaam doorstromen naar JO19 en zelfs het eerste elftal. ‘’Het leek me leuk, samen met twee andere jongens, om een hele lichting beter te maken. Daarom ben ik begonnen met training geven. Om nu de eerste van mijn team door te zien stromen naar het eerste maakt me erg trots. </a:t>
            </a:r>
          </a:p>
          <a:p>
            <a:endParaRPr lang="nl-NL" sz="1200" dirty="0"/>
          </a:p>
          <a:p>
            <a:r>
              <a:rPr lang="nl-NL" sz="1200" dirty="0"/>
              <a:t>Graag zou Ramon trainer worden van het eerste bij </a:t>
            </a:r>
            <a:r>
              <a:rPr lang="nl-NL" sz="1200" dirty="0" err="1"/>
              <a:t>Wadenoyen</a:t>
            </a:r>
            <a:r>
              <a:rPr lang="nl-NL" sz="1200" dirty="0"/>
              <a:t>, maar daarvoor moet hij eerst een aantal trainersdiploma’s halen: ‘’Ik heb nog geen papieren dus zal onderaan moeten beginnen. Wel ben ik erg blij dat ik dit gewoon bij mijn eigen club kan doen. Het mag dan wel een kleine club zijn, er zijn hier veel mogelijkheden.’’ Afgelopen jaar was Ramon al actief als assistent trainer bij het eerste van </a:t>
            </a:r>
            <a:r>
              <a:rPr lang="nl-NL" sz="1200" dirty="0" err="1"/>
              <a:t>Wadenoyen</a:t>
            </a:r>
            <a:r>
              <a:rPr lang="nl-NL" sz="1200" dirty="0"/>
              <a:t> en komend seizoen zal Ramon leiding geven aan </a:t>
            </a:r>
            <a:r>
              <a:rPr lang="nl-NL" sz="1200" dirty="0" err="1"/>
              <a:t>Wadenoyen</a:t>
            </a:r>
            <a:r>
              <a:rPr lang="nl-NL" sz="1200" dirty="0"/>
              <a:t> 2. </a:t>
            </a:r>
          </a:p>
          <a:p>
            <a:endParaRPr lang="en-GB" sz="1200" b="1" dirty="0"/>
          </a:p>
        </p:txBody>
      </p:sp>
      <p:sp>
        <p:nvSpPr>
          <p:cNvPr id="2" name="Rechthoek 1">
            <a:extLst>
              <a:ext uri="{FF2B5EF4-FFF2-40B4-BE49-F238E27FC236}">
                <a16:creationId xmlns:a16="http://schemas.microsoft.com/office/drawing/2014/main" id="{3C28814C-E466-3977-130A-68C4258BB309}"/>
              </a:ext>
            </a:extLst>
          </p:cNvPr>
          <p:cNvSpPr/>
          <p:nvPr/>
        </p:nvSpPr>
        <p:spPr>
          <a:xfrm>
            <a:off x="6117964" y="0"/>
            <a:ext cx="501112" cy="6876395"/>
          </a:xfrm>
          <a:prstGeom prst="rect">
            <a:avLst/>
          </a:prstGeom>
          <a:gradFill flip="none" rotWithShape="1">
            <a:gsLst>
              <a:gs pos="0">
                <a:srgbClr val="212121">
                  <a:alpha val="0"/>
                </a:srgbClr>
              </a:gs>
              <a:gs pos="100000">
                <a:srgbClr val="212121">
                  <a:alpha val="20000"/>
                </a:srgbClr>
              </a:gs>
            </a:gsLst>
            <a:lin ang="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36" name="Picture 12" descr="Flora Nova op LinkedIn: Met trots lanceren wij u onze nieuwe huisstijl en  tevens onze nieuwe…">
            <a:extLst>
              <a:ext uri="{FF2B5EF4-FFF2-40B4-BE49-F238E27FC236}">
                <a16:creationId xmlns:a16="http://schemas.microsoft.com/office/drawing/2014/main" id="{89208992-89A4-48C9-E691-093347A515BA}"/>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39130" t="23670" r="39130" b="17337"/>
          <a:stretch/>
        </p:blipFill>
        <p:spPr bwMode="auto">
          <a:xfrm>
            <a:off x="1771996" y="152533"/>
            <a:ext cx="1000046" cy="1419982"/>
          </a:xfrm>
          <a:prstGeom prst="rect">
            <a:avLst/>
          </a:prstGeom>
          <a:noFill/>
          <a:extLst>
            <a:ext uri="{909E8E84-426E-40DD-AFC4-6F175D3DCCD1}">
              <a14:hiddenFill xmlns:a14="http://schemas.microsoft.com/office/drawing/2010/main">
                <a:solidFill>
                  <a:srgbClr val="FFFFFF"/>
                </a:solidFill>
              </a14:hiddenFill>
            </a:ext>
          </a:extLst>
        </p:spPr>
      </p:pic>
      <p:sp>
        <p:nvSpPr>
          <p:cNvPr id="17" name="Rechthoek 16">
            <a:extLst>
              <a:ext uri="{FF2B5EF4-FFF2-40B4-BE49-F238E27FC236}">
                <a16:creationId xmlns:a16="http://schemas.microsoft.com/office/drawing/2014/main" id="{C1400B29-90B8-C3CC-F38B-C8E6AAA620C5}"/>
              </a:ext>
            </a:extLst>
          </p:cNvPr>
          <p:cNvSpPr/>
          <p:nvPr/>
        </p:nvSpPr>
        <p:spPr>
          <a:xfrm>
            <a:off x="2985400" y="4376559"/>
            <a:ext cx="2446572" cy="661500"/>
          </a:xfrm>
          <a:prstGeom prst="rect">
            <a:avLst/>
          </a:prstGeom>
          <a:solidFill>
            <a:schemeClr val="tx1"/>
          </a:solidFill>
          <a:ln w="127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Rechthoek 17">
            <a:extLst>
              <a:ext uri="{FF2B5EF4-FFF2-40B4-BE49-F238E27FC236}">
                <a16:creationId xmlns:a16="http://schemas.microsoft.com/office/drawing/2014/main" id="{1E6B9919-CD1F-BED4-C9D6-ADE867CAFE6D}"/>
              </a:ext>
            </a:extLst>
          </p:cNvPr>
          <p:cNvSpPr/>
          <p:nvPr/>
        </p:nvSpPr>
        <p:spPr>
          <a:xfrm>
            <a:off x="2985401" y="5193276"/>
            <a:ext cx="2446571" cy="1489012"/>
          </a:xfrm>
          <a:prstGeom prst="rect">
            <a:avLst/>
          </a:prstGeom>
          <a:noFill/>
          <a:ln w="127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Rechthoek 18">
            <a:extLst>
              <a:ext uri="{FF2B5EF4-FFF2-40B4-BE49-F238E27FC236}">
                <a16:creationId xmlns:a16="http://schemas.microsoft.com/office/drawing/2014/main" id="{6A9E21EF-5ADC-BF12-AEC1-4C200990033D}"/>
              </a:ext>
            </a:extLst>
          </p:cNvPr>
          <p:cNvSpPr/>
          <p:nvPr/>
        </p:nvSpPr>
        <p:spPr>
          <a:xfrm>
            <a:off x="2985400" y="3549047"/>
            <a:ext cx="2446572" cy="661500"/>
          </a:xfrm>
          <a:prstGeom prst="rect">
            <a:avLst/>
          </a:prstGeom>
          <a:noFill/>
          <a:ln w="127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Rechthoek 19">
            <a:extLst>
              <a:ext uri="{FF2B5EF4-FFF2-40B4-BE49-F238E27FC236}">
                <a16:creationId xmlns:a16="http://schemas.microsoft.com/office/drawing/2014/main" id="{05A4627C-B035-74DF-505D-8A4349A538DC}"/>
              </a:ext>
            </a:extLst>
          </p:cNvPr>
          <p:cNvSpPr/>
          <p:nvPr/>
        </p:nvSpPr>
        <p:spPr>
          <a:xfrm>
            <a:off x="420287" y="156126"/>
            <a:ext cx="1173723" cy="1489012"/>
          </a:xfrm>
          <a:prstGeom prst="rect">
            <a:avLst/>
          </a:prstGeom>
          <a:noFill/>
          <a:ln w="127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Rechthoek 22">
            <a:extLst>
              <a:ext uri="{FF2B5EF4-FFF2-40B4-BE49-F238E27FC236}">
                <a16:creationId xmlns:a16="http://schemas.microsoft.com/office/drawing/2014/main" id="{6D580D6F-6F3E-FAF9-E822-5FDFAF1D4BCC}"/>
              </a:ext>
            </a:extLst>
          </p:cNvPr>
          <p:cNvSpPr/>
          <p:nvPr/>
        </p:nvSpPr>
        <p:spPr>
          <a:xfrm>
            <a:off x="2985401" y="1806897"/>
            <a:ext cx="2446571" cy="1489012"/>
          </a:xfrm>
          <a:prstGeom prst="rect">
            <a:avLst/>
          </a:prstGeom>
          <a:noFill/>
          <a:ln w="127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Rechthoek 23">
            <a:extLst>
              <a:ext uri="{FF2B5EF4-FFF2-40B4-BE49-F238E27FC236}">
                <a16:creationId xmlns:a16="http://schemas.microsoft.com/office/drawing/2014/main" id="{C987B033-FF36-D7DF-C0E0-4290526FCF06}"/>
              </a:ext>
            </a:extLst>
          </p:cNvPr>
          <p:cNvSpPr/>
          <p:nvPr/>
        </p:nvSpPr>
        <p:spPr>
          <a:xfrm>
            <a:off x="2985400" y="979502"/>
            <a:ext cx="2448000" cy="648000"/>
          </a:xfrm>
          <a:prstGeom prst="rect">
            <a:avLst/>
          </a:prstGeom>
          <a:noFill/>
          <a:ln w="127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Rechthoek 24">
            <a:extLst>
              <a:ext uri="{FF2B5EF4-FFF2-40B4-BE49-F238E27FC236}">
                <a16:creationId xmlns:a16="http://schemas.microsoft.com/office/drawing/2014/main" id="{569FB119-807B-4531-B48D-5164644A3AF4}"/>
              </a:ext>
            </a:extLst>
          </p:cNvPr>
          <p:cNvSpPr/>
          <p:nvPr/>
        </p:nvSpPr>
        <p:spPr>
          <a:xfrm>
            <a:off x="1686087" y="5193276"/>
            <a:ext cx="1173723" cy="1489012"/>
          </a:xfrm>
          <a:prstGeom prst="rect">
            <a:avLst/>
          </a:prstGeom>
          <a:noFill/>
          <a:ln w="127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Rechthoek 27">
            <a:extLst>
              <a:ext uri="{FF2B5EF4-FFF2-40B4-BE49-F238E27FC236}">
                <a16:creationId xmlns:a16="http://schemas.microsoft.com/office/drawing/2014/main" id="{974E1B18-C0E6-BF26-96E4-ABE2630D320A}"/>
              </a:ext>
            </a:extLst>
          </p:cNvPr>
          <p:cNvSpPr/>
          <p:nvPr/>
        </p:nvSpPr>
        <p:spPr>
          <a:xfrm>
            <a:off x="1686084" y="3549047"/>
            <a:ext cx="1173723" cy="1489012"/>
          </a:xfrm>
          <a:prstGeom prst="rect">
            <a:avLst/>
          </a:prstGeom>
          <a:noFill/>
          <a:ln w="127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 name="Rechthoek 28">
            <a:extLst>
              <a:ext uri="{FF2B5EF4-FFF2-40B4-BE49-F238E27FC236}">
                <a16:creationId xmlns:a16="http://schemas.microsoft.com/office/drawing/2014/main" id="{D8DB7796-907D-B110-0D83-44E2B73576E1}"/>
              </a:ext>
            </a:extLst>
          </p:cNvPr>
          <p:cNvSpPr/>
          <p:nvPr/>
        </p:nvSpPr>
        <p:spPr>
          <a:xfrm>
            <a:off x="413236" y="5193276"/>
            <a:ext cx="1173723" cy="1489012"/>
          </a:xfrm>
          <a:prstGeom prst="rect">
            <a:avLst/>
          </a:prstGeom>
          <a:solidFill>
            <a:srgbClr val="274E39"/>
          </a:solidFill>
          <a:ln w="127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0" name="Rechthoek 29">
            <a:extLst>
              <a:ext uri="{FF2B5EF4-FFF2-40B4-BE49-F238E27FC236}">
                <a16:creationId xmlns:a16="http://schemas.microsoft.com/office/drawing/2014/main" id="{763C1536-28D7-54AB-E3F6-070DEF923118}"/>
              </a:ext>
            </a:extLst>
          </p:cNvPr>
          <p:cNvSpPr/>
          <p:nvPr/>
        </p:nvSpPr>
        <p:spPr>
          <a:xfrm>
            <a:off x="413235" y="3549047"/>
            <a:ext cx="1173723" cy="1489012"/>
          </a:xfrm>
          <a:prstGeom prst="rect">
            <a:avLst/>
          </a:prstGeom>
          <a:noFill/>
          <a:ln w="127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25" name="Rechthoek 1024">
            <a:extLst>
              <a:ext uri="{FF2B5EF4-FFF2-40B4-BE49-F238E27FC236}">
                <a16:creationId xmlns:a16="http://schemas.microsoft.com/office/drawing/2014/main" id="{37F594F5-72A8-FFFE-4849-C78E4609BDD2}"/>
              </a:ext>
            </a:extLst>
          </p:cNvPr>
          <p:cNvSpPr/>
          <p:nvPr/>
        </p:nvSpPr>
        <p:spPr>
          <a:xfrm>
            <a:off x="1686084" y="162668"/>
            <a:ext cx="1173723" cy="1489012"/>
          </a:xfrm>
          <a:prstGeom prst="rect">
            <a:avLst/>
          </a:prstGeom>
          <a:noFill/>
          <a:ln w="127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28" name="Afbeelding 1027">
            <a:extLst>
              <a:ext uri="{FF2B5EF4-FFF2-40B4-BE49-F238E27FC236}">
                <a16:creationId xmlns:a16="http://schemas.microsoft.com/office/drawing/2014/main" id="{019C8A2C-B4F2-3673-287F-DC242608BAFC}"/>
              </a:ext>
            </a:extLst>
          </p:cNvPr>
          <p:cNvPicPr>
            <a:picLocks noChangeAspect="1"/>
          </p:cNvPicPr>
          <p:nvPr/>
        </p:nvPicPr>
        <p:blipFill rotWithShape="1">
          <a:blip r:embed="rId3">
            <a:extLst>
              <a:ext uri="{28A0092B-C50C-407E-A947-70E740481C1C}">
                <a14:useLocalDpi xmlns:a14="http://schemas.microsoft.com/office/drawing/2010/main" val="0"/>
              </a:ext>
            </a:extLst>
          </a:blip>
          <a:srcRect l="9739" t="18481" r="60482" b="45333"/>
          <a:stretch/>
        </p:blipFill>
        <p:spPr>
          <a:xfrm>
            <a:off x="516828" y="274929"/>
            <a:ext cx="980640" cy="785390"/>
          </a:xfrm>
          <a:prstGeom prst="rect">
            <a:avLst/>
          </a:prstGeom>
        </p:spPr>
      </p:pic>
      <p:pic>
        <p:nvPicPr>
          <p:cNvPr id="1029" name="Afbeelding 1028">
            <a:extLst>
              <a:ext uri="{FF2B5EF4-FFF2-40B4-BE49-F238E27FC236}">
                <a16:creationId xmlns:a16="http://schemas.microsoft.com/office/drawing/2014/main" id="{4E716220-1F2D-DC70-3950-F2334CB9D44C}"/>
              </a:ext>
            </a:extLst>
          </p:cNvPr>
          <p:cNvPicPr>
            <a:picLocks noChangeAspect="1"/>
          </p:cNvPicPr>
          <p:nvPr/>
        </p:nvPicPr>
        <p:blipFill rotWithShape="1">
          <a:blip r:embed="rId3">
            <a:extLst>
              <a:ext uri="{28A0092B-C50C-407E-A947-70E740481C1C}">
                <a14:useLocalDpi xmlns:a14="http://schemas.microsoft.com/office/drawing/2010/main" val="0"/>
              </a:ext>
            </a:extLst>
          </a:blip>
          <a:srcRect l="9087" t="54682" r="10262"/>
          <a:stretch/>
        </p:blipFill>
        <p:spPr>
          <a:xfrm>
            <a:off x="504047" y="1264320"/>
            <a:ext cx="980640" cy="363182"/>
          </a:xfrm>
          <a:prstGeom prst="rect">
            <a:avLst/>
          </a:prstGeom>
        </p:spPr>
      </p:pic>
      <p:pic>
        <p:nvPicPr>
          <p:cNvPr id="1032" name="Afbeelding 1031">
            <a:extLst>
              <a:ext uri="{FF2B5EF4-FFF2-40B4-BE49-F238E27FC236}">
                <a16:creationId xmlns:a16="http://schemas.microsoft.com/office/drawing/2014/main" id="{02AD4317-3DC3-5686-B511-9DE29AC95A69}"/>
              </a:ext>
            </a:extLst>
          </p:cNvPr>
          <p:cNvPicPr preferRelativeResize="0">
            <a:picLocks/>
          </p:cNvPicPr>
          <p:nvPr/>
        </p:nvPicPr>
        <p:blipFill>
          <a:blip r:embed="rId4">
            <a:extLst>
              <a:ext uri="{28A0092B-C50C-407E-A947-70E740481C1C}">
                <a14:useLocalDpi xmlns:a14="http://schemas.microsoft.com/office/drawing/2010/main" val="0"/>
              </a:ext>
            </a:extLst>
          </a:blip>
          <a:stretch>
            <a:fillRect/>
          </a:stretch>
        </p:blipFill>
        <p:spPr>
          <a:xfrm>
            <a:off x="420287" y="2646233"/>
            <a:ext cx="2439519" cy="648000"/>
          </a:xfrm>
          <a:prstGeom prst="rect">
            <a:avLst/>
          </a:prstGeom>
          <a:ln w="12700">
            <a:solidFill>
              <a:schemeClr val="tx1"/>
            </a:solidFill>
          </a:ln>
        </p:spPr>
      </p:pic>
      <p:pic>
        <p:nvPicPr>
          <p:cNvPr id="1034" name="Afbeelding 1033">
            <a:extLst>
              <a:ext uri="{FF2B5EF4-FFF2-40B4-BE49-F238E27FC236}">
                <a16:creationId xmlns:a16="http://schemas.microsoft.com/office/drawing/2014/main" id="{C0F4D153-E1BE-0FA6-0C13-155A0D47A4FD}"/>
              </a:ext>
            </a:extLst>
          </p:cNvPr>
          <p:cNvPicPr preferRelativeResize="0">
            <a:picLocks/>
          </p:cNvPicPr>
          <p:nvPr/>
        </p:nvPicPr>
        <p:blipFill rotWithShape="1">
          <a:blip r:embed="rId5">
            <a:extLst>
              <a:ext uri="{28A0092B-C50C-407E-A947-70E740481C1C}">
                <a14:useLocalDpi xmlns:a14="http://schemas.microsoft.com/office/drawing/2010/main" val="0"/>
              </a:ext>
            </a:extLst>
          </a:blip>
          <a:srcRect l="1834" t="16826" r="5432" b="9661"/>
          <a:stretch/>
        </p:blipFill>
        <p:spPr>
          <a:xfrm>
            <a:off x="425024" y="1832861"/>
            <a:ext cx="2434781" cy="648000"/>
          </a:xfrm>
          <a:prstGeom prst="rect">
            <a:avLst/>
          </a:prstGeom>
          <a:ln w="12700">
            <a:solidFill>
              <a:schemeClr val="tx1"/>
            </a:solidFill>
          </a:ln>
        </p:spPr>
      </p:pic>
      <p:pic>
        <p:nvPicPr>
          <p:cNvPr id="1043" name="Afbeelding 1042">
            <a:extLst>
              <a:ext uri="{FF2B5EF4-FFF2-40B4-BE49-F238E27FC236}">
                <a16:creationId xmlns:a16="http://schemas.microsoft.com/office/drawing/2014/main" id="{74142313-EB6F-2C0B-CC5B-4BADF0CA704B}"/>
              </a:ext>
            </a:extLst>
          </p:cNvPr>
          <p:cNvPicPr>
            <a:picLocks noChangeAspect="1"/>
          </p:cNvPicPr>
          <p:nvPr/>
        </p:nvPicPr>
        <p:blipFill rotWithShape="1">
          <a:blip r:embed="rId6">
            <a:extLst>
              <a:ext uri="{28A0092B-C50C-407E-A947-70E740481C1C}">
                <a14:useLocalDpi xmlns:a14="http://schemas.microsoft.com/office/drawing/2010/main" val="0"/>
              </a:ext>
            </a:extLst>
          </a:blip>
          <a:srcRect l="12844" t="3849" r="16314" b="7072"/>
          <a:stretch/>
        </p:blipFill>
        <p:spPr>
          <a:xfrm>
            <a:off x="1741670" y="5423692"/>
            <a:ext cx="1062550" cy="1003407"/>
          </a:xfrm>
          <a:prstGeom prst="rect">
            <a:avLst/>
          </a:prstGeom>
        </p:spPr>
      </p:pic>
      <p:pic>
        <p:nvPicPr>
          <p:cNvPr id="3076" name="Picture 4" descr="McDonald's | Tiel">
            <a:extLst>
              <a:ext uri="{FF2B5EF4-FFF2-40B4-BE49-F238E27FC236}">
                <a16:creationId xmlns:a16="http://schemas.microsoft.com/office/drawing/2014/main" id="{E07EE187-9DB2-85E1-F74C-E7AE824CDFEF}"/>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31908" y="5415514"/>
            <a:ext cx="1124919" cy="1124919"/>
          </a:xfrm>
          <a:prstGeom prst="rect">
            <a:avLst/>
          </a:prstGeom>
          <a:noFill/>
          <a:extLst>
            <a:ext uri="{909E8E84-426E-40DD-AFC4-6F175D3DCCD1}">
              <a14:hiddenFill xmlns:a14="http://schemas.microsoft.com/office/drawing/2010/main">
                <a:solidFill>
                  <a:srgbClr val="FFFFFF"/>
                </a:solidFill>
              </a14:hiddenFill>
            </a:ext>
          </a:extLst>
        </p:spPr>
      </p:pic>
      <p:pic>
        <p:nvPicPr>
          <p:cNvPr id="3080" name="Picture 8">
            <a:extLst>
              <a:ext uri="{FF2B5EF4-FFF2-40B4-BE49-F238E27FC236}">
                <a16:creationId xmlns:a16="http://schemas.microsoft.com/office/drawing/2014/main" id="{FB1EB381-D03D-EC06-DF48-B0BD4730932B}"/>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118508" y="4531635"/>
            <a:ext cx="2073726" cy="358541"/>
          </a:xfrm>
          <a:prstGeom prst="rect">
            <a:avLst/>
          </a:prstGeom>
          <a:noFill/>
          <a:extLst>
            <a:ext uri="{909E8E84-426E-40DD-AFC4-6F175D3DCCD1}">
              <a14:hiddenFill xmlns:a14="http://schemas.microsoft.com/office/drawing/2010/main">
                <a:solidFill>
                  <a:srgbClr val="FFFFFF"/>
                </a:solidFill>
              </a14:hiddenFill>
            </a:ext>
          </a:extLst>
        </p:spPr>
      </p:pic>
      <p:pic>
        <p:nvPicPr>
          <p:cNvPr id="3082" name="Picture 10" descr="Smarter Simulators for flight training | MPS">
            <a:extLst>
              <a:ext uri="{FF2B5EF4-FFF2-40B4-BE49-F238E27FC236}">
                <a16:creationId xmlns:a16="http://schemas.microsoft.com/office/drawing/2014/main" id="{E72EEC1B-EB29-9F40-BEF6-52E090005970}"/>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387853" y="1047713"/>
            <a:ext cx="1533103" cy="530881"/>
          </a:xfrm>
          <a:prstGeom prst="rect">
            <a:avLst/>
          </a:prstGeom>
          <a:noFill/>
          <a:extLst>
            <a:ext uri="{909E8E84-426E-40DD-AFC4-6F175D3DCCD1}">
              <a14:hiddenFill xmlns:a14="http://schemas.microsoft.com/office/drawing/2010/main">
                <a:solidFill>
                  <a:srgbClr val="FFFFFF"/>
                </a:solidFill>
              </a14:hiddenFill>
            </a:ext>
          </a:extLst>
        </p:spPr>
      </p:pic>
      <p:pic>
        <p:nvPicPr>
          <p:cNvPr id="1047" name="Afbeelding 1046">
            <a:extLst>
              <a:ext uri="{FF2B5EF4-FFF2-40B4-BE49-F238E27FC236}">
                <a16:creationId xmlns:a16="http://schemas.microsoft.com/office/drawing/2014/main" id="{CEAA0EA6-7454-4D7B-8FAB-B346D26FDA58}"/>
              </a:ext>
            </a:extLst>
          </p:cNvPr>
          <p:cNvPicPr>
            <a:picLocks noChangeAspect="1"/>
          </p:cNvPicPr>
          <p:nvPr/>
        </p:nvPicPr>
        <p:blipFill rotWithShape="1">
          <a:blip r:embed="rId10">
            <a:clrChange>
              <a:clrFrom>
                <a:srgbClr val="FFFFFF"/>
              </a:clrFrom>
              <a:clrTo>
                <a:srgbClr val="FFFFFF">
                  <a:alpha val="0"/>
                </a:srgbClr>
              </a:clrTo>
            </a:clrChange>
            <a:extLst>
              <a:ext uri="{28A0092B-C50C-407E-A947-70E740481C1C}">
                <a14:useLocalDpi xmlns:a14="http://schemas.microsoft.com/office/drawing/2010/main" val="0"/>
              </a:ext>
            </a:extLst>
          </a:blip>
          <a:srcRect l="3368" t="19527" r="4198" b="22074"/>
          <a:stretch/>
        </p:blipFill>
        <p:spPr>
          <a:xfrm>
            <a:off x="3210114" y="3578200"/>
            <a:ext cx="1951465" cy="643142"/>
          </a:xfrm>
          <a:prstGeom prst="rect">
            <a:avLst/>
          </a:prstGeom>
        </p:spPr>
      </p:pic>
      <p:pic>
        <p:nvPicPr>
          <p:cNvPr id="1049" name="Afbeelding 1048">
            <a:extLst>
              <a:ext uri="{FF2B5EF4-FFF2-40B4-BE49-F238E27FC236}">
                <a16:creationId xmlns:a16="http://schemas.microsoft.com/office/drawing/2014/main" id="{66FB4EA0-F863-20D7-DB12-0D478D03941A}"/>
              </a:ext>
            </a:extLst>
          </p:cNvPr>
          <p:cNvPicPr>
            <a:picLocks noChangeAspect="1"/>
          </p:cNvPicPr>
          <p:nvPr/>
        </p:nvPicPr>
        <p:blipFill rotWithShape="1">
          <a:blip r:embed="rId11">
            <a:extLst>
              <a:ext uri="{28A0092B-C50C-407E-A947-70E740481C1C}">
                <a14:useLocalDpi xmlns:a14="http://schemas.microsoft.com/office/drawing/2010/main" val="0"/>
              </a:ext>
            </a:extLst>
          </a:blip>
          <a:srcRect l="21842" t="72568" r="22015" b="4007"/>
          <a:stretch/>
        </p:blipFill>
        <p:spPr>
          <a:xfrm>
            <a:off x="1720823" y="4636547"/>
            <a:ext cx="1123369" cy="351991"/>
          </a:xfrm>
          <a:prstGeom prst="rect">
            <a:avLst/>
          </a:prstGeom>
        </p:spPr>
      </p:pic>
      <p:pic>
        <p:nvPicPr>
          <p:cNvPr id="3084" name="Picture 12" descr="Home - Robin Shoes">
            <a:extLst>
              <a:ext uri="{FF2B5EF4-FFF2-40B4-BE49-F238E27FC236}">
                <a16:creationId xmlns:a16="http://schemas.microsoft.com/office/drawing/2014/main" id="{6E27E3AC-C836-7899-D0A0-BF78F4CD0B24}"/>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469938" y="3846830"/>
            <a:ext cx="1085320" cy="885329"/>
          </a:xfrm>
          <a:prstGeom prst="rect">
            <a:avLst/>
          </a:prstGeom>
          <a:noFill/>
          <a:extLst>
            <a:ext uri="{909E8E84-426E-40DD-AFC4-6F175D3DCCD1}">
              <a14:hiddenFill xmlns:a14="http://schemas.microsoft.com/office/drawing/2010/main">
                <a:solidFill>
                  <a:srgbClr val="FFFFFF"/>
                </a:solidFill>
              </a14:hiddenFill>
            </a:ext>
          </a:extLst>
        </p:spPr>
      </p:pic>
      <p:pic>
        <p:nvPicPr>
          <p:cNvPr id="1050" name="Afbeelding 1049">
            <a:extLst>
              <a:ext uri="{FF2B5EF4-FFF2-40B4-BE49-F238E27FC236}">
                <a16:creationId xmlns:a16="http://schemas.microsoft.com/office/drawing/2014/main" id="{0CFDAC77-66B7-C571-3414-C9DA9693D820}"/>
              </a:ext>
            </a:extLst>
          </p:cNvPr>
          <p:cNvPicPr>
            <a:picLocks noChangeAspect="1"/>
          </p:cNvPicPr>
          <p:nvPr/>
        </p:nvPicPr>
        <p:blipFill rotWithShape="1">
          <a:blip r:embed="rId11">
            <a:extLst>
              <a:ext uri="{28A0092B-C50C-407E-A947-70E740481C1C}">
                <a14:useLocalDpi xmlns:a14="http://schemas.microsoft.com/office/drawing/2010/main" val="0"/>
              </a:ext>
            </a:extLst>
          </a:blip>
          <a:srcRect l="21842" t="5122" r="22015" b="28674"/>
          <a:stretch/>
        </p:blipFill>
        <p:spPr>
          <a:xfrm>
            <a:off x="1752857" y="3603782"/>
            <a:ext cx="1081287" cy="957522"/>
          </a:xfrm>
          <a:prstGeom prst="rect">
            <a:avLst/>
          </a:prstGeom>
        </p:spPr>
      </p:pic>
      <p:sp>
        <p:nvSpPr>
          <p:cNvPr id="1051" name="Rechthoek 1050">
            <a:extLst>
              <a:ext uri="{FF2B5EF4-FFF2-40B4-BE49-F238E27FC236}">
                <a16:creationId xmlns:a16="http://schemas.microsoft.com/office/drawing/2014/main" id="{CB5CB1A2-DB10-A6BE-5CA2-9417339871F9}"/>
              </a:ext>
            </a:extLst>
          </p:cNvPr>
          <p:cNvSpPr/>
          <p:nvPr/>
        </p:nvSpPr>
        <p:spPr>
          <a:xfrm>
            <a:off x="2977186" y="156126"/>
            <a:ext cx="2448000" cy="648000"/>
          </a:xfrm>
          <a:prstGeom prst="rect">
            <a:avLst/>
          </a:prstGeom>
          <a:solidFill>
            <a:srgbClr val="262626"/>
          </a:solidFill>
          <a:ln w="127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45" name="Afbeelding 1044">
            <a:extLst>
              <a:ext uri="{FF2B5EF4-FFF2-40B4-BE49-F238E27FC236}">
                <a16:creationId xmlns:a16="http://schemas.microsoft.com/office/drawing/2014/main" id="{862C5A00-27A2-A7CF-B841-270D9977F5B2}"/>
              </a:ext>
            </a:extLst>
          </p:cNvPr>
          <p:cNvPicPr>
            <a:picLocks noChangeAspect="1"/>
          </p:cNvPicPr>
          <p:nvPr/>
        </p:nvPicPr>
        <p:blipFill rotWithShape="1">
          <a:blip r:embed="rId13">
            <a:extLst>
              <a:ext uri="{28A0092B-C50C-407E-A947-70E740481C1C}">
                <a14:useLocalDpi xmlns:a14="http://schemas.microsoft.com/office/drawing/2010/main" val="0"/>
              </a:ext>
            </a:extLst>
          </a:blip>
          <a:srcRect t="15868" b="36544"/>
          <a:stretch/>
        </p:blipFill>
        <p:spPr>
          <a:xfrm>
            <a:off x="3396370" y="187662"/>
            <a:ext cx="1642012" cy="586817"/>
          </a:xfrm>
          <a:prstGeom prst="rect">
            <a:avLst/>
          </a:prstGeom>
        </p:spPr>
      </p:pic>
      <p:pic>
        <p:nvPicPr>
          <p:cNvPr id="3086" name="Picture 14" descr="Avos Totaalafbouw">
            <a:extLst>
              <a:ext uri="{FF2B5EF4-FFF2-40B4-BE49-F238E27FC236}">
                <a16:creationId xmlns:a16="http://schemas.microsoft.com/office/drawing/2014/main" id="{807B4E94-0BB1-6E9C-033E-5131F6A1D97C}"/>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3103987" y="2122554"/>
            <a:ext cx="2163717" cy="960713"/>
          </a:xfrm>
          <a:prstGeom prst="rect">
            <a:avLst/>
          </a:prstGeom>
          <a:noFill/>
          <a:extLst>
            <a:ext uri="{909E8E84-426E-40DD-AFC4-6F175D3DCCD1}">
              <a14:hiddenFill xmlns:a14="http://schemas.microsoft.com/office/drawing/2010/main">
                <a:solidFill>
                  <a:srgbClr val="FFFFFF"/>
                </a:solidFill>
              </a14:hiddenFill>
            </a:ext>
          </a:extLst>
        </p:spPr>
      </p:pic>
      <p:pic>
        <p:nvPicPr>
          <p:cNvPr id="9" name="Afbeelding 8">
            <a:extLst>
              <a:ext uri="{FF2B5EF4-FFF2-40B4-BE49-F238E27FC236}">
                <a16:creationId xmlns:a16="http://schemas.microsoft.com/office/drawing/2014/main" id="{BCE88D2A-C916-9C06-F2B8-462A97F6C479}"/>
              </a:ext>
            </a:extLst>
          </p:cNvPr>
          <p:cNvPicPr>
            <a:picLocks noChangeAspect="1"/>
          </p:cNvPicPr>
          <p:nvPr/>
        </p:nvPicPr>
        <p:blipFill rotWithShape="1">
          <a:blip r:embed="rId15">
            <a:extLst>
              <a:ext uri="{28A0092B-C50C-407E-A947-70E740481C1C}">
                <a14:useLocalDpi xmlns:a14="http://schemas.microsoft.com/office/drawing/2010/main" val="0"/>
              </a:ext>
            </a:extLst>
          </a:blip>
          <a:srcRect l="3479" t="4008" r="1708" b="2844"/>
          <a:stretch/>
        </p:blipFill>
        <p:spPr>
          <a:xfrm>
            <a:off x="3253955" y="5204021"/>
            <a:ext cx="1977429" cy="1458966"/>
          </a:xfrm>
          <a:prstGeom prst="rect">
            <a:avLst/>
          </a:prstGeom>
        </p:spPr>
      </p:pic>
      <p:pic>
        <p:nvPicPr>
          <p:cNvPr id="10" name="Picture 4" descr="Home - VoetbalJournaal">
            <a:extLst>
              <a:ext uri="{FF2B5EF4-FFF2-40B4-BE49-F238E27FC236}">
                <a16:creationId xmlns:a16="http://schemas.microsoft.com/office/drawing/2014/main" id="{D422546F-A58E-F596-7CD2-585C5F9075CC}"/>
              </a:ext>
            </a:extLst>
          </p:cNvPr>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9108402" y="6539769"/>
            <a:ext cx="2124000" cy="306228"/>
          </a:xfrm>
          <a:prstGeom prst="rect">
            <a:avLst/>
          </a:prstGeom>
          <a:noFill/>
          <a:extLst>
            <a:ext uri="{909E8E84-426E-40DD-AFC4-6F175D3DCCD1}">
              <a14:hiddenFill xmlns:a14="http://schemas.microsoft.com/office/drawing/2010/main">
                <a:solidFill>
                  <a:srgbClr val="FFFFFF"/>
                </a:solidFill>
              </a14:hiddenFill>
            </a:ext>
          </a:extLst>
        </p:spPr>
      </p:pic>
      <p:pic>
        <p:nvPicPr>
          <p:cNvPr id="5122" name="Picture 2" descr="Ons Team - Tiel">
            <a:extLst>
              <a:ext uri="{FF2B5EF4-FFF2-40B4-BE49-F238E27FC236}">
                <a16:creationId xmlns:a16="http://schemas.microsoft.com/office/drawing/2014/main" id="{440686AA-4444-83D6-342B-5231FEE36BA1}"/>
              </a:ext>
            </a:extLst>
          </p:cNvPr>
          <p:cNvPicPr>
            <a:picLocks noChangeAspect="1" noChangeArrowheads="1"/>
          </p:cNvPicPr>
          <p:nvPr/>
        </p:nvPicPr>
        <p:blipFill rotWithShape="1">
          <a:blip r:embed="rId17">
            <a:extLst>
              <a:ext uri="{28A0092B-C50C-407E-A947-70E740481C1C}">
                <a14:useLocalDpi xmlns:a14="http://schemas.microsoft.com/office/drawing/2010/main" val="0"/>
              </a:ext>
            </a:extLst>
          </a:blip>
          <a:srcRect l="14557" t="4576" r="23040" b="31591"/>
          <a:stretch/>
        </p:blipFill>
        <p:spPr bwMode="auto">
          <a:xfrm>
            <a:off x="7237608" y="1046132"/>
            <a:ext cx="1103956" cy="1129234"/>
          </a:xfrm>
          <a:prstGeom prst="flowChartConnector">
            <a:avLst/>
          </a:prstGeom>
          <a:noFill/>
          <a:extLst>
            <a:ext uri="{909E8E84-426E-40DD-AFC4-6F175D3DCCD1}">
              <a14:hiddenFill xmlns:a14="http://schemas.microsoft.com/office/drawing/2010/main">
                <a:solidFill>
                  <a:srgbClr val="FFFFFF"/>
                </a:solidFill>
              </a14:hiddenFill>
            </a:ext>
          </a:extLst>
        </p:spPr>
      </p:pic>
      <p:sp>
        <p:nvSpPr>
          <p:cNvPr id="12" name="Parallellogram 4">
            <a:extLst>
              <a:ext uri="{FF2B5EF4-FFF2-40B4-BE49-F238E27FC236}">
                <a16:creationId xmlns:a16="http://schemas.microsoft.com/office/drawing/2014/main" id="{C8D5E0B6-F1B9-5084-4929-D793AB337D78}"/>
              </a:ext>
            </a:extLst>
          </p:cNvPr>
          <p:cNvSpPr/>
          <p:nvPr/>
        </p:nvSpPr>
        <p:spPr>
          <a:xfrm rot="7787700">
            <a:off x="6947089" y="6248122"/>
            <a:ext cx="1492952" cy="159201"/>
          </a:xfrm>
          <a:custGeom>
            <a:avLst/>
            <a:gdLst>
              <a:gd name="connsiteX0" fmla="*/ 0 w 1231747"/>
              <a:gd name="connsiteY0" fmla="*/ 140401 h 140401"/>
              <a:gd name="connsiteX1" fmla="*/ 168900 w 1231747"/>
              <a:gd name="connsiteY1" fmla="*/ 0 h 140401"/>
              <a:gd name="connsiteX2" fmla="*/ 1231747 w 1231747"/>
              <a:gd name="connsiteY2" fmla="*/ 0 h 140401"/>
              <a:gd name="connsiteX3" fmla="*/ 1062847 w 1231747"/>
              <a:gd name="connsiteY3" fmla="*/ 140401 h 140401"/>
              <a:gd name="connsiteX4" fmla="*/ 0 w 1231747"/>
              <a:gd name="connsiteY4" fmla="*/ 140401 h 140401"/>
              <a:gd name="connsiteX0" fmla="*/ 0 w 1369339"/>
              <a:gd name="connsiteY0" fmla="*/ 143559 h 143559"/>
              <a:gd name="connsiteX1" fmla="*/ 168900 w 1369339"/>
              <a:gd name="connsiteY1" fmla="*/ 3158 h 143559"/>
              <a:gd name="connsiteX2" fmla="*/ 1369339 w 1369339"/>
              <a:gd name="connsiteY2" fmla="*/ 0 h 143559"/>
              <a:gd name="connsiteX3" fmla="*/ 1062847 w 1369339"/>
              <a:gd name="connsiteY3" fmla="*/ 143559 h 143559"/>
              <a:gd name="connsiteX4" fmla="*/ 0 w 1369339"/>
              <a:gd name="connsiteY4" fmla="*/ 143559 h 143559"/>
              <a:gd name="connsiteX0" fmla="*/ 0 w 1492952"/>
              <a:gd name="connsiteY0" fmla="*/ 143559 h 159201"/>
              <a:gd name="connsiteX1" fmla="*/ 168900 w 1492952"/>
              <a:gd name="connsiteY1" fmla="*/ 3158 h 159201"/>
              <a:gd name="connsiteX2" fmla="*/ 1369339 w 1492952"/>
              <a:gd name="connsiteY2" fmla="*/ 0 h 159201"/>
              <a:gd name="connsiteX3" fmla="*/ 1492952 w 1492952"/>
              <a:gd name="connsiteY3" fmla="*/ 159201 h 159201"/>
              <a:gd name="connsiteX4" fmla="*/ 0 w 1492952"/>
              <a:gd name="connsiteY4" fmla="*/ 143559 h 1592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92952" h="159201">
                <a:moveTo>
                  <a:pt x="0" y="143559"/>
                </a:moveTo>
                <a:lnTo>
                  <a:pt x="168900" y="3158"/>
                </a:lnTo>
                <a:lnTo>
                  <a:pt x="1369339" y="0"/>
                </a:lnTo>
                <a:lnTo>
                  <a:pt x="1492952" y="159201"/>
                </a:lnTo>
                <a:lnTo>
                  <a:pt x="0" y="143559"/>
                </a:lnTo>
                <a:close/>
              </a:path>
            </a:pathLst>
          </a:custGeom>
          <a:solidFill>
            <a:srgbClr val="C00000"/>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36288868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Rechthoek 25">
            <a:extLst>
              <a:ext uri="{FF2B5EF4-FFF2-40B4-BE49-F238E27FC236}">
                <a16:creationId xmlns:a16="http://schemas.microsoft.com/office/drawing/2014/main" id="{75A1F8E1-71F2-2D68-429F-D5CD7100E6F3}"/>
              </a:ext>
            </a:extLst>
          </p:cNvPr>
          <p:cNvSpPr/>
          <p:nvPr/>
        </p:nvSpPr>
        <p:spPr>
          <a:xfrm>
            <a:off x="6619076" y="0"/>
            <a:ext cx="5572924" cy="1306286"/>
          </a:xfrm>
          <a:prstGeom prst="rect">
            <a:avLst/>
          </a:prstGeom>
          <a:solidFill>
            <a:schemeClr val="tx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kstvak 6">
            <a:extLst>
              <a:ext uri="{FF2B5EF4-FFF2-40B4-BE49-F238E27FC236}">
                <a16:creationId xmlns:a16="http://schemas.microsoft.com/office/drawing/2014/main" id="{004FE9BE-75A2-0DB0-9212-4D3761485BB3}"/>
              </a:ext>
            </a:extLst>
          </p:cNvPr>
          <p:cNvSpPr txBox="1"/>
          <p:nvPr/>
        </p:nvSpPr>
        <p:spPr>
          <a:xfrm>
            <a:off x="11816861" y="6562254"/>
            <a:ext cx="365004" cy="276999"/>
          </a:xfrm>
          <a:prstGeom prst="rect">
            <a:avLst/>
          </a:prstGeom>
          <a:noFill/>
        </p:spPr>
        <p:txBody>
          <a:bodyPr wrap="square" rtlCol="0">
            <a:spAutoFit/>
          </a:bodyPr>
          <a:lstStyle/>
          <a:p>
            <a:r>
              <a:rPr lang="nl-NL" sz="1200" dirty="0">
                <a:latin typeface="Impact" panose="020B0806030902050204" pitchFamily="34" charset="0"/>
              </a:rPr>
              <a:t>17</a:t>
            </a:r>
            <a:endParaRPr lang="en-GB" sz="1200" dirty="0">
              <a:latin typeface="Impact" panose="020B0806030902050204" pitchFamily="34" charset="0"/>
            </a:endParaRPr>
          </a:p>
        </p:txBody>
      </p:sp>
      <p:sp>
        <p:nvSpPr>
          <p:cNvPr id="3" name="Tekstvak 2">
            <a:extLst>
              <a:ext uri="{FF2B5EF4-FFF2-40B4-BE49-F238E27FC236}">
                <a16:creationId xmlns:a16="http://schemas.microsoft.com/office/drawing/2014/main" id="{E624E888-A552-4353-1D82-407575BBD24C}"/>
              </a:ext>
            </a:extLst>
          </p:cNvPr>
          <p:cNvSpPr txBox="1"/>
          <p:nvPr/>
        </p:nvSpPr>
        <p:spPr>
          <a:xfrm>
            <a:off x="7193119" y="259158"/>
            <a:ext cx="2331087" cy="400110"/>
          </a:xfrm>
          <a:prstGeom prst="rect">
            <a:avLst/>
          </a:prstGeom>
          <a:noFill/>
        </p:spPr>
        <p:txBody>
          <a:bodyPr wrap="none" rtlCol="0">
            <a:spAutoFit/>
          </a:bodyPr>
          <a:lstStyle/>
          <a:p>
            <a:r>
              <a:rPr lang="nl-NL" sz="2000" dirty="0">
                <a:solidFill>
                  <a:schemeClr val="bg1"/>
                </a:solidFill>
              </a:rPr>
              <a:t>IN DE SPO(R)T LIGHT</a:t>
            </a:r>
            <a:endParaRPr lang="en-GB" sz="2000" dirty="0"/>
          </a:p>
        </p:txBody>
      </p:sp>
      <p:pic>
        <p:nvPicPr>
          <p:cNvPr id="2050" name="Picture 2" descr="Wadenoijen_barman_foto">
            <a:extLst>
              <a:ext uri="{FF2B5EF4-FFF2-40B4-BE49-F238E27FC236}">
                <a16:creationId xmlns:a16="http://schemas.microsoft.com/office/drawing/2014/main" id="{E36FBD09-6658-5E57-6234-FC6348BF0858}"/>
              </a:ext>
            </a:extLst>
          </p:cNvPr>
          <p:cNvPicPr>
            <a:picLocks noChangeAspect="1" noChangeArrowheads="1"/>
          </p:cNvPicPr>
          <p:nvPr/>
        </p:nvPicPr>
        <p:blipFill rotWithShape="1">
          <a:blip r:embed="rId2">
            <a:extLst>
              <a:ext uri="{BEBA8EAE-BF5A-486C-A8C5-ECC9F3942E4B}">
                <a14:imgProps xmlns:a14="http://schemas.microsoft.com/office/drawing/2010/main">
                  <a14:imgLayer r:embed="rId3">
                    <a14:imgEffect>
                      <a14:sharpenSoften amount="50000"/>
                    </a14:imgEffect>
                    <a14:imgEffect>
                      <a14:saturation sat="66000"/>
                    </a14:imgEffect>
                  </a14:imgLayer>
                </a14:imgProps>
              </a:ext>
              <a:ext uri="{28A0092B-C50C-407E-A947-70E740481C1C}">
                <a14:useLocalDpi xmlns:a14="http://schemas.microsoft.com/office/drawing/2010/main" val="0"/>
              </a:ext>
            </a:extLst>
          </a:blip>
          <a:srcRect l="22084" t="13172" r="5830"/>
          <a:stretch/>
        </p:blipFill>
        <p:spPr bwMode="auto">
          <a:xfrm>
            <a:off x="10313859" y="459213"/>
            <a:ext cx="1333500" cy="1204670"/>
          </a:xfrm>
          <a:prstGeom prst="rect">
            <a:avLst/>
          </a:prstGeom>
          <a:noFill/>
          <a:extLst>
            <a:ext uri="{909E8E84-426E-40DD-AFC4-6F175D3DCCD1}">
              <a14:hiddenFill xmlns:a14="http://schemas.microsoft.com/office/drawing/2010/main">
                <a:solidFill>
                  <a:srgbClr val="FFFFFF"/>
                </a:solidFill>
              </a14:hiddenFill>
            </a:ext>
          </a:extLst>
        </p:spPr>
      </p:pic>
      <p:sp>
        <p:nvSpPr>
          <p:cNvPr id="4" name="Tekstvak 3">
            <a:extLst>
              <a:ext uri="{FF2B5EF4-FFF2-40B4-BE49-F238E27FC236}">
                <a16:creationId xmlns:a16="http://schemas.microsoft.com/office/drawing/2014/main" id="{4AFAD164-BB35-C0BF-F4AD-246F6CE2A0D5}"/>
              </a:ext>
            </a:extLst>
          </p:cNvPr>
          <p:cNvSpPr txBox="1"/>
          <p:nvPr/>
        </p:nvSpPr>
        <p:spPr>
          <a:xfrm>
            <a:off x="6909113" y="1954823"/>
            <a:ext cx="5150769" cy="4770537"/>
          </a:xfrm>
          <a:prstGeom prst="rect">
            <a:avLst/>
          </a:prstGeom>
          <a:noFill/>
        </p:spPr>
        <p:txBody>
          <a:bodyPr wrap="none" rtlCol="0">
            <a:spAutoFit/>
          </a:bodyPr>
          <a:lstStyle/>
          <a:p>
            <a:pPr algn="l"/>
            <a:r>
              <a:rPr lang="nl-NL" sz="1400" b="1" dirty="0"/>
              <a:t>Liever tappen dan een balletje trappen voor Martin </a:t>
            </a:r>
            <a:r>
              <a:rPr lang="nl-NL" sz="1400" b="1" dirty="0" err="1"/>
              <a:t>Hakkert</a:t>
            </a:r>
            <a:r>
              <a:rPr lang="nl-NL" sz="1400" b="1" dirty="0"/>
              <a:t> </a:t>
            </a:r>
          </a:p>
          <a:p>
            <a:pPr algn="l"/>
            <a:r>
              <a:rPr lang="nl-NL" sz="1400" b="1" dirty="0"/>
              <a:t>van vv </a:t>
            </a:r>
            <a:r>
              <a:rPr lang="nl-NL" sz="1400" b="1" dirty="0" err="1"/>
              <a:t>Wadenoyen</a:t>
            </a:r>
            <a:r>
              <a:rPr lang="nl-NL" sz="1400" b="1" dirty="0"/>
              <a:t>.</a:t>
            </a:r>
          </a:p>
          <a:p>
            <a:pPr algn="l"/>
            <a:br>
              <a:rPr lang="nl-NL" b="0" i="0" dirty="0">
                <a:solidFill>
                  <a:srgbClr val="000000"/>
                </a:solidFill>
                <a:effectLst/>
                <a:highlight>
                  <a:srgbClr val="FFFFFF"/>
                </a:highlight>
                <a:latin typeface="Open Sans" panose="020B0606030504020204" pitchFamily="34" charset="0"/>
              </a:rPr>
            </a:br>
            <a:r>
              <a:rPr lang="nl-NL" sz="1200" dirty="0"/>
              <a:t>Martin </a:t>
            </a:r>
            <a:r>
              <a:rPr lang="nl-NL" sz="1200" dirty="0" err="1"/>
              <a:t>Hakkert</a:t>
            </a:r>
            <a:r>
              <a:rPr lang="nl-NL" sz="1200" dirty="0"/>
              <a:t> (55) loopt al een jaartje of 35 rond bij </a:t>
            </a:r>
            <a:r>
              <a:rPr lang="nl-NL" sz="1200" dirty="0" err="1"/>
              <a:t>Wadenoyen</a:t>
            </a:r>
            <a:r>
              <a:rPr lang="nl-NL" sz="1200" dirty="0"/>
              <a:t>. Voetballen </a:t>
            </a:r>
          </a:p>
          <a:p>
            <a:pPr algn="l"/>
            <a:r>
              <a:rPr lang="nl-NL" sz="1200" dirty="0"/>
              <a:t>deed hij er nooit. Hij kwam gezellig kijken bij zijn kameraden en bleef na de </a:t>
            </a:r>
          </a:p>
          <a:p>
            <a:pPr algn="l"/>
            <a:r>
              <a:rPr lang="nl-NL" sz="1200" dirty="0"/>
              <a:t>wedstrijd een biertje doen, nu tapt hij ze zelf .¨Ik ben zo’n 35 jaar geleden bij </a:t>
            </a:r>
          </a:p>
          <a:p>
            <a:pPr algn="l"/>
            <a:r>
              <a:rPr lang="nl-NL" sz="1200" dirty="0" err="1"/>
              <a:t>Wadenoyen</a:t>
            </a:r>
            <a:r>
              <a:rPr lang="nl-NL" sz="1200" dirty="0"/>
              <a:t> terechtgekomen omdat al mijn vrienden hier speelden. Die gingen </a:t>
            </a:r>
          </a:p>
          <a:p>
            <a:pPr algn="l"/>
            <a:r>
              <a:rPr lang="nl-NL" sz="1200" dirty="0"/>
              <a:t>allemaal op zondag naar het voetbal en dan kwam ik vaak kijken. Het was </a:t>
            </a:r>
          </a:p>
          <a:p>
            <a:pPr algn="l"/>
            <a:r>
              <a:rPr lang="nl-NL" sz="1200" dirty="0"/>
              <a:t>geregeld erg druk achter de bar en dan ging ik lege glazen verzamelen voor de </a:t>
            </a:r>
          </a:p>
          <a:p>
            <a:pPr algn="l"/>
            <a:r>
              <a:rPr lang="nl-NL" sz="1200" dirty="0"/>
              <a:t>vrouwen die toen achter de bar stonden.̈ Die behulpzaamheid beviel het bar-</a:t>
            </a:r>
          </a:p>
          <a:p>
            <a:pPr algn="l"/>
            <a:r>
              <a:rPr lang="nl-NL" sz="1200" dirty="0"/>
              <a:t>personeel wel en </a:t>
            </a:r>
            <a:r>
              <a:rPr lang="nl-NL" sz="1200" dirty="0" err="1"/>
              <a:t>Hakkert</a:t>
            </a:r>
            <a:r>
              <a:rPr lang="nl-NL" sz="1200" dirty="0"/>
              <a:t> zegt dat zij hem </a:t>
            </a:r>
            <a:r>
              <a:rPr lang="nl-NL" sz="1200" dirty="0" err="1"/>
              <a:t>grappenderwijs</a:t>
            </a:r>
            <a:r>
              <a:rPr lang="nl-NL" sz="1200" dirty="0"/>
              <a:t> overhaalden om </a:t>
            </a:r>
          </a:p>
          <a:p>
            <a:pPr algn="l"/>
            <a:r>
              <a:rPr lang="nl-NL" sz="1200" dirty="0"/>
              <a:t>ook achter de bar van dienst te zijn. ̈ `Kom, tap maar een biertje!´ Riepen ze </a:t>
            </a:r>
          </a:p>
          <a:p>
            <a:pPr algn="l"/>
            <a:r>
              <a:rPr lang="nl-NL" sz="1200" dirty="0"/>
              <a:t>dan. Nou, drie decennia later sta ik er nog steeds¨.</a:t>
            </a:r>
          </a:p>
          <a:p>
            <a:pPr algn="l"/>
            <a:endParaRPr lang="nl-NL" sz="1200" dirty="0"/>
          </a:p>
          <a:p>
            <a:pPr algn="l"/>
            <a:r>
              <a:rPr lang="nl-NL" sz="1200" dirty="0"/>
              <a:t>Zijn eigen toewijding komt dan ook voort uit die band die </a:t>
            </a:r>
            <a:r>
              <a:rPr lang="nl-NL" sz="1200" dirty="0" err="1"/>
              <a:t>Hakkert</a:t>
            </a:r>
            <a:r>
              <a:rPr lang="nl-NL" sz="1200" dirty="0"/>
              <a:t> over de</a:t>
            </a:r>
          </a:p>
          <a:p>
            <a:pPr algn="l"/>
            <a:r>
              <a:rPr lang="nl-NL" sz="1200" dirty="0"/>
              <a:t> afgelopen 35 jaar opbouwde met de club. ¨Er lopen hier heel veel jongens </a:t>
            </a:r>
          </a:p>
          <a:p>
            <a:pPr algn="l"/>
            <a:r>
              <a:rPr lang="nl-NL" sz="1200" dirty="0"/>
              <a:t>rond die ik van oudsher ken. Ik vind het heerlijk om onder de mensen te zijn </a:t>
            </a:r>
          </a:p>
          <a:p>
            <a:pPr algn="l"/>
            <a:r>
              <a:rPr lang="nl-NL" sz="1200" dirty="0"/>
              <a:t>en ook veel nieuwe leuke mensen te ontmoeten. Zo heb ik altijd een goede </a:t>
            </a:r>
          </a:p>
          <a:p>
            <a:pPr algn="l"/>
            <a:r>
              <a:rPr lang="nl-NL" sz="1200" dirty="0"/>
              <a:t>band met de jonge jongens en meiden en vind het ook mooi om te zien hoe </a:t>
            </a:r>
          </a:p>
          <a:p>
            <a:pPr algn="l"/>
            <a:r>
              <a:rPr lang="nl-NL" sz="1200" dirty="0"/>
              <a:t>die doorstromen naar de hogere elftallen.¨ Het klinkt misschien gek, maar </a:t>
            </a:r>
          </a:p>
          <a:p>
            <a:pPr algn="l"/>
            <a:r>
              <a:rPr lang="nl-NL" sz="1200" dirty="0"/>
              <a:t>met voetbal daar heb ik weinig mee. Meestal loop ik tijdens de wedstrijd naar </a:t>
            </a:r>
          </a:p>
          <a:p>
            <a:pPr algn="l"/>
            <a:r>
              <a:rPr lang="nl-NL" sz="1200" dirty="0"/>
              <a:t>binnen en hoor ik later wel wat het is geworden. Nee, de gemoedelijkheid </a:t>
            </a:r>
          </a:p>
          <a:p>
            <a:pPr algn="l"/>
            <a:r>
              <a:rPr lang="nl-NL" sz="1200" dirty="0"/>
              <a:t>en gezelligheid. Dat is waar ik het voor doe. ̈</a:t>
            </a:r>
          </a:p>
          <a:p>
            <a:endParaRPr lang="en-GB" dirty="0"/>
          </a:p>
        </p:txBody>
      </p:sp>
      <p:sp>
        <p:nvSpPr>
          <p:cNvPr id="5" name="Rechthoek 4">
            <a:extLst>
              <a:ext uri="{FF2B5EF4-FFF2-40B4-BE49-F238E27FC236}">
                <a16:creationId xmlns:a16="http://schemas.microsoft.com/office/drawing/2014/main" id="{119E947D-1C26-E31F-4D88-D190E8C93643}"/>
              </a:ext>
            </a:extLst>
          </p:cNvPr>
          <p:cNvSpPr/>
          <p:nvPr/>
        </p:nvSpPr>
        <p:spPr>
          <a:xfrm>
            <a:off x="6117964" y="0"/>
            <a:ext cx="501112" cy="6876395"/>
          </a:xfrm>
          <a:prstGeom prst="rect">
            <a:avLst/>
          </a:prstGeom>
          <a:gradFill flip="none" rotWithShape="1">
            <a:gsLst>
              <a:gs pos="0">
                <a:srgbClr val="212121">
                  <a:alpha val="0"/>
                </a:srgbClr>
              </a:gs>
              <a:gs pos="100000">
                <a:srgbClr val="212121">
                  <a:alpha val="20000"/>
                </a:srgbClr>
              </a:gs>
            </a:gsLst>
            <a:lin ang="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108" name="Picture 12" descr="Sporthuis de Jager | Geldermalsen">
            <a:extLst>
              <a:ext uri="{FF2B5EF4-FFF2-40B4-BE49-F238E27FC236}">
                <a16:creationId xmlns:a16="http://schemas.microsoft.com/office/drawing/2014/main" id="{018E1E89-F069-325A-BF8F-00FDB1F30099}"/>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t="11294" b="45383"/>
          <a:stretch/>
        </p:blipFill>
        <p:spPr bwMode="auto">
          <a:xfrm>
            <a:off x="333755" y="139412"/>
            <a:ext cx="5164300" cy="3004841"/>
          </a:xfrm>
          <a:prstGeom prst="rect">
            <a:avLst/>
          </a:prstGeom>
          <a:noFill/>
          <a:extLst>
            <a:ext uri="{909E8E84-426E-40DD-AFC4-6F175D3DCCD1}">
              <a14:hiddenFill xmlns:a14="http://schemas.microsoft.com/office/drawing/2010/main">
                <a:solidFill>
                  <a:srgbClr val="FFFFFF"/>
                </a:solidFill>
              </a14:hiddenFill>
            </a:ext>
          </a:extLst>
        </p:spPr>
      </p:pic>
      <p:pic>
        <p:nvPicPr>
          <p:cNvPr id="4102" name="Picture 6" descr="Perfecto Caffe | Perfecto Caffé">
            <a:extLst>
              <a:ext uri="{FF2B5EF4-FFF2-40B4-BE49-F238E27FC236}">
                <a16:creationId xmlns:a16="http://schemas.microsoft.com/office/drawing/2014/main" id="{61DB25B3-306D-3635-05FA-C7C3A89A102F}"/>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42003" y="3579796"/>
            <a:ext cx="5164300" cy="3149434"/>
          </a:xfrm>
          <a:prstGeom prst="rect">
            <a:avLst/>
          </a:prstGeom>
          <a:noFill/>
          <a:extLst>
            <a:ext uri="{909E8E84-426E-40DD-AFC4-6F175D3DCCD1}">
              <a14:hiddenFill xmlns:a14="http://schemas.microsoft.com/office/drawing/2010/main">
                <a:solidFill>
                  <a:srgbClr val="FFFFFF"/>
                </a:solidFill>
              </a14:hiddenFill>
            </a:ext>
          </a:extLst>
        </p:spPr>
      </p:pic>
      <p:pic>
        <p:nvPicPr>
          <p:cNvPr id="4098" name="Picture 2" descr="Team Perfecto | Perfecto Caffé">
            <a:extLst>
              <a:ext uri="{FF2B5EF4-FFF2-40B4-BE49-F238E27FC236}">
                <a16:creationId xmlns:a16="http://schemas.microsoft.com/office/drawing/2014/main" id="{E79F495A-BA34-4D95-C4F2-0394BBF20E97}"/>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18136" y="4082286"/>
            <a:ext cx="1005924" cy="780842"/>
          </a:xfrm>
          <a:prstGeom prst="rect">
            <a:avLst/>
          </a:prstGeom>
          <a:noFill/>
          <a:extLst>
            <a:ext uri="{909E8E84-426E-40DD-AFC4-6F175D3DCCD1}">
              <a14:hiddenFill xmlns:a14="http://schemas.microsoft.com/office/drawing/2010/main">
                <a:solidFill>
                  <a:srgbClr val="FFFFFF"/>
                </a:solidFill>
              </a14:hiddenFill>
            </a:ext>
          </a:extLst>
        </p:spPr>
      </p:pic>
      <p:pic>
        <p:nvPicPr>
          <p:cNvPr id="4104" name="Picture 8" descr="Perfecto Caffé - Smaakvol koffieconcept | Perfecto Caffé">
            <a:extLst>
              <a:ext uri="{FF2B5EF4-FFF2-40B4-BE49-F238E27FC236}">
                <a16:creationId xmlns:a16="http://schemas.microsoft.com/office/drawing/2014/main" id="{F7DBB2AA-7A59-6E33-14A7-976D4316BA85}"/>
              </a:ext>
            </a:extLst>
          </p:cNvPr>
          <p:cNvPicPr>
            <a:picLocks noChangeAspect="1" noChangeArrowheads="1"/>
          </p:cNvPicPr>
          <p:nvPr/>
        </p:nvPicPr>
        <p:blipFill>
          <a:blip r:embed="rId7">
            <a:clrChange>
              <a:clrFrom>
                <a:srgbClr val="1C1819"/>
              </a:clrFrom>
              <a:clrTo>
                <a:srgbClr val="1C1819">
                  <a:alpha val="0"/>
                </a:srgbClr>
              </a:clrTo>
            </a:clrChange>
            <a:extLst>
              <a:ext uri="{28A0092B-C50C-407E-A947-70E740481C1C}">
                <a14:useLocalDpi xmlns:a14="http://schemas.microsoft.com/office/drawing/2010/main" val="0"/>
              </a:ext>
            </a:extLst>
          </a:blip>
          <a:srcRect/>
          <a:stretch>
            <a:fillRect/>
          </a:stretch>
        </p:blipFill>
        <p:spPr bwMode="auto">
          <a:xfrm rot="20998326">
            <a:off x="392099" y="4439549"/>
            <a:ext cx="1634843" cy="1634843"/>
          </a:xfrm>
          <a:prstGeom prst="rect">
            <a:avLst/>
          </a:prstGeom>
          <a:noFill/>
          <a:extLst>
            <a:ext uri="{909E8E84-426E-40DD-AFC4-6F175D3DCCD1}">
              <a14:hiddenFill xmlns:a14="http://schemas.microsoft.com/office/drawing/2010/main">
                <a:solidFill>
                  <a:srgbClr val="FFFFFF"/>
                </a:solidFill>
              </a14:hiddenFill>
            </a:ext>
          </a:extLst>
        </p:spPr>
      </p:pic>
      <p:pic>
        <p:nvPicPr>
          <p:cNvPr id="4106" name="Picture 10" descr="Sport- en Speelgoedhuis de Jager - Dé plek voor sport en speelgoed">
            <a:extLst>
              <a:ext uri="{FF2B5EF4-FFF2-40B4-BE49-F238E27FC236}">
                <a16:creationId xmlns:a16="http://schemas.microsoft.com/office/drawing/2014/main" id="{BE8A9846-BABD-6DD4-DA2F-9AC54929CBAC}"/>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221098" y="1111123"/>
            <a:ext cx="4000500" cy="1885950"/>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10" descr="Sport- en Speelgoedhuis de Jager - Dé plek voor sport en speelgoed">
            <a:extLst>
              <a:ext uri="{FF2B5EF4-FFF2-40B4-BE49-F238E27FC236}">
                <a16:creationId xmlns:a16="http://schemas.microsoft.com/office/drawing/2014/main" id="{AC9FB21B-FA79-CA68-BF24-CE6707C05799}"/>
              </a:ext>
            </a:extLst>
          </p:cNvPr>
          <p:cNvPicPr>
            <a:picLocks noChangeAspect="1" noChangeArrowheads="1"/>
          </p:cNvPicPr>
          <p:nvPr/>
        </p:nvPicPr>
        <p:blipFill rotWithShape="1">
          <a:blip r:embed="rId8">
            <a:lum bright="70000" contrast="-70000"/>
            <a:extLst>
              <a:ext uri="{28A0092B-C50C-407E-A947-70E740481C1C}">
                <a14:useLocalDpi xmlns:a14="http://schemas.microsoft.com/office/drawing/2010/main" val="0"/>
              </a:ext>
            </a:extLst>
          </a:blip>
          <a:srcRect t="49632"/>
          <a:stretch/>
        </p:blipFill>
        <p:spPr bwMode="auto">
          <a:xfrm>
            <a:off x="1221098" y="2041226"/>
            <a:ext cx="4000500" cy="949909"/>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10" descr="Sport- en Speelgoedhuis de Jager - Dé plek voor sport en speelgoed">
            <a:extLst>
              <a:ext uri="{FF2B5EF4-FFF2-40B4-BE49-F238E27FC236}">
                <a16:creationId xmlns:a16="http://schemas.microsoft.com/office/drawing/2014/main" id="{383A0CBF-BAE3-DBC1-A6D2-F09B202A7B00}"/>
              </a:ext>
            </a:extLst>
          </p:cNvPr>
          <p:cNvPicPr>
            <a:picLocks noChangeAspect="1" noChangeArrowheads="1"/>
          </p:cNvPicPr>
          <p:nvPr/>
        </p:nvPicPr>
        <p:blipFill rotWithShape="1">
          <a:blip r:embed="rId9">
            <a:extLst>
              <a:ext uri="{BEBA8EAE-BF5A-486C-A8C5-ECC9F3942E4B}">
                <a14:imgProps xmlns:a14="http://schemas.microsoft.com/office/drawing/2010/main">
                  <a14:imgLayer r:embed="rId10">
                    <a14:imgEffect>
                      <a14:colorTemperature colorTemp="11200"/>
                    </a14:imgEffect>
                  </a14:imgLayer>
                </a14:imgProps>
              </a:ext>
              <a:ext uri="{28A0092B-C50C-407E-A947-70E740481C1C}">
                <a14:useLocalDpi xmlns:a14="http://schemas.microsoft.com/office/drawing/2010/main" val="0"/>
              </a:ext>
            </a:extLst>
          </a:blip>
          <a:srcRect b="50000"/>
          <a:stretch/>
        </p:blipFill>
        <p:spPr bwMode="auto">
          <a:xfrm>
            <a:off x="1221098" y="1111123"/>
            <a:ext cx="4000500" cy="942975"/>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4" descr="Home - VoetbalJournaal">
            <a:extLst>
              <a:ext uri="{FF2B5EF4-FFF2-40B4-BE49-F238E27FC236}">
                <a16:creationId xmlns:a16="http://schemas.microsoft.com/office/drawing/2014/main" id="{9B8E6618-11AA-DF37-BA14-346EED5F0DAA}"/>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8466143" y="6550656"/>
            <a:ext cx="2124000" cy="306228"/>
          </a:xfrm>
          <a:prstGeom prst="rect">
            <a:avLst/>
          </a:prstGeom>
          <a:noFill/>
          <a:extLst>
            <a:ext uri="{909E8E84-426E-40DD-AFC4-6F175D3DCCD1}">
              <a14:hiddenFill xmlns:a14="http://schemas.microsoft.com/office/drawing/2010/main">
                <a:solidFill>
                  <a:srgbClr val="FFFFFF"/>
                </a:solidFill>
              </a14:hiddenFill>
            </a:ext>
          </a:extLst>
        </p:spPr>
      </p:pic>
      <p:sp>
        <p:nvSpPr>
          <p:cNvPr id="10" name="Parallellogram 4">
            <a:extLst>
              <a:ext uri="{FF2B5EF4-FFF2-40B4-BE49-F238E27FC236}">
                <a16:creationId xmlns:a16="http://schemas.microsoft.com/office/drawing/2014/main" id="{82AB5E84-2177-493B-F7AB-4204D5D8DFD2}"/>
              </a:ext>
            </a:extLst>
          </p:cNvPr>
          <p:cNvSpPr/>
          <p:nvPr/>
        </p:nvSpPr>
        <p:spPr>
          <a:xfrm rot="13187700">
            <a:off x="6446644" y="775732"/>
            <a:ext cx="1492952" cy="159201"/>
          </a:xfrm>
          <a:custGeom>
            <a:avLst/>
            <a:gdLst>
              <a:gd name="connsiteX0" fmla="*/ 0 w 1231747"/>
              <a:gd name="connsiteY0" fmla="*/ 140401 h 140401"/>
              <a:gd name="connsiteX1" fmla="*/ 168900 w 1231747"/>
              <a:gd name="connsiteY1" fmla="*/ 0 h 140401"/>
              <a:gd name="connsiteX2" fmla="*/ 1231747 w 1231747"/>
              <a:gd name="connsiteY2" fmla="*/ 0 h 140401"/>
              <a:gd name="connsiteX3" fmla="*/ 1062847 w 1231747"/>
              <a:gd name="connsiteY3" fmla="*/ 140401 h 140401"/>
              <a:gd name="connsiteX4" fmla="*/ 0 w 1231747"/>
              <a:gd name="connsiteY4" fmla="*/ 140401 h 140401"/>
              <a:gd name="connsiteX0" fmla="*/ 0 w 1369339"/>
              <a:gd name="connsiteY0" fmla="*/ 143559 h 143559"/>
              <a:gd name="connsiteX1" fmla="*/ 168900 w 1369339"/>
              <a:gd name="connsiteY1" fmla="*/ 3158 h 143559"/>
              <a:gd name="connsiteX2" fmla="*/ 1369339 w 1369339"/>
              <a:gd name="connsiteY2" fmla="*/ 0 h 143559"/>
              <a:gd name="connsiteX3" fmla="*/ 1062847 w 1369339"/>
              <a:gd name="connsiteY3" fmla="*/ 143559 h 143559"/>
              <a:gd name="connsiteX4" fmla="*/ 0 w 1369339"/>
              <a:gd name="connsiteY4" fmla="*/ 143559 h 143559"/>
              <a:gd name="connsiteX0" fmla="*/ 0 w 1492952"/>
              <a:gd name="connsiteY0" fmla="*/ 143559 h 159201"/>
              <a:gd name="connsiteX1" fmla="*/ 168900 w 1492952"/>
              <a:gd name="connsiteY1" fmla="*/ 3158 h 159201"/>
              <a:gd name="connsiteX2" fmla="*/ 1369339 w 1492952"/>
              <a:gd name="connsiteY2" fmla="*/ 0 h 159201"/>
              <a:gd name="connsiteX3" fmla="*/ 1492952 w 1492952"/>
              <a:gd name="connsiteY3" fmla="*/ 159201 h 159201"/>
              <a:gd name="connsiteX4" fmla="*/ 0 w 1492952"/>
              <a:gd name="connsiteY4" fmla="*/ 143559 h 1592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92952" h="159201">
                <a:moveTo>
                  <a:pt x="0" y="143559"/>
                </a:moveTo>
                <a:lnTo>
                  <a:pt x="168900" y="3158"/>
                </a:lnTo>
                <a:lnTo>
                  <a:pt x="1369339" y="0"/>
                </a:lnTo>
                <a:lnTo>
                  <a:pt x="1492952" y="159201"/>
                </a:lnTo>
                <a:lnTo>
                  <a:pt x="0" y="143559"/>
                </a:lnTo>
                <a:close/>
              </a:path>
            </a:pathLst>
          </a:custGeom>
          <a:solidFill>
            <a:srgbClr val="C00000"/>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ekstvak 1">
            <a:extLst>
              <a:ext uri="{FF2B5EF4-FFF2-40B4-BE49-F238E27FC236}">
                <a16:creationId xmlns:a16="http://schemas.microsoft.com/office/drawing/2014/main" id="{45E4058E-DD64-8FC6-CDE4-48C9C7626B0E}"/>
              </a:ext>
            </a:extLst>
          </p:cNvPr>
          <p:cNvSpPr txBox="1"/>
          <p:nvPr/>
        </p:nvSpPr>
        <p:spPr>
          <a:xfrm>
            <a:off x="7193119" y="550754"/>
            <a:ext cx="2619628" cy="523220"/>
          </a:xfrm>
          <a:prstGeom prst="rect">
            <a:avLst/>
          </a:prstGeom>
          <a:noFill/>
        </p:spPr>
        <p:txBody>
          <a:bodyPr wrap="none" rtlCol="0">
            <a:spAutoFit/>
          </a:bodyPr>
          <a:lstStyle/>
          <a:p>
            <a:r>
              <a:rPr lang="nl-NL" sz="2800" dirty="0">
                <a:solidFill>
                  <a:schemeClr val="bg1"/>
                </a:solidFill>
                <a:latin typeface="Impact" panose="020B0806030902050204" pitchFamily="34" charset="0"/>
              </a:rPr>
              <a:t>MARTIN HAKKERT</a:t>
            </a:r>
            <a:endParaRPr lang="en-GB" sz="2800" dirty="0">
              <a:solidFill>
                <a:schemeClr val="bg1"/>
              </a:solidFill>
              <a:latin typeface="Impact" panose="020B0806030902050204" pitchFamily="34" charset="0"/>
            </a:endParaRPr>
          </a:p>
        </p:txBody>
      </p:sp>
    </p:spTree>
    <p:extLst>
      <p:ext uri="{BB962C8B-B14F-4D97-AF65-F5344CB8AC3E}">
        <p14:creationId xmlns:p14="http://schemas.microsoft.com/office/powerpoint/2010/main" val="410276377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Rechthoek 25">
            <a:extLst>
              <a:ext uri="{FF2B5EF4-FFF2-40B4-BE49-F238E27FC236}">
                <a16:creationId xmlns:a16="http://schemas.microsoft.com/office/drawing/2014/main" id="{75A1F8E1-71F2-2D68-429F-D5CD7100E6F3}"/>
              </a:ext>
            </a:extLst>
          </p:cNvPr>
          <p:cNvSpPr/>
          <p:nvPr/>
        </p:nvSpPr>
        <p:spPr>
          <a:xfrm>
            <a:off x="6623145" y="0"/>
            <a:ext cx="1497526" cy="6858000"/>
          </a:xfrm>
          <a:prstGeom prst="rect">
            <a:avLst/>
          </a:prstGeom>
          <a:solidFill>
            <a:schemeClr val="tx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kstvak 6">
            <a:extLst>
              <a:ext uri="{FF2B5EF4-FFF2-40B4-BE49-F238E27FC236}">
                <a16:creationId xmlns:a16="http://schemas.microsoft.com/office/drawing/2014/main" id="{004FE9BE-75A2-0DB0-9212-4D3761485BB3}"/>
              </a:ext>
            </a:extLst>
          </p:cNvPr>
          <p:cNvSpPr txBox="1"/>
          <p:nvPr/>
        </p:nvSpPr>
        <p:spPr>
          <a:xfrm>
            <a:off x="11857055" y="6562254"/>
            <a:ext cx="324810" cy="276999"/>
          </a:xfrm>
          <a:prstGeom prst="rect">
            <a:avLst/>
          </a:prstGeom>
          <a:noFill/>
        </p:spPr>
        <p:txBody>
          <a:bodyPr wrap="square" rtlCol="0">
            <a:spAutoFit/>
          </a:bodyPr>
          <a:lstStyle/>
          <a:p>
            <a:r>
              <a:rPr lang="nl-NL" sz="1200" dirty="0">
                <a:latin typeface="Impact" panose="020B0806030902050204" pitchFamily="34" charset="0"/>
              </a:rPr>
              <a:t>19</a:t>
            </a:r>
            <a:endParaRPr lang="en-GB" sz="1200" dirty="0">
              <a:latin typeface="Impact" panose="020B0806030902050204" pitchFamily="34" charset="0"/>
            </a:endParaRPr>
          </a:p>
        </p:txBody>
      </p:sp>
      <p:sp>
        <p:nvSpPr>
          <p:cNvPr id="3" name="Tekstvak 2">
            <a:extLst>
              <a:ext uri="{FF2B5EF4-FFF2-40B4-BE49-F238E27FC236}">
                <a16:creationId xmlns:a16="http://schemas.microsoft.com/office/drawing/2014/main" id="{E624E888-A552-4353-1D82-407575BBD24C}"/>
              </a:ext>
            </a:extLst>
          </p:cNvPr>
          <p:cNvSpPr txBox="1"/>
          <p:nvPr/>
        </p:nvSpPr>
        <p:spPr>
          <a:xfrm>
            <a:off x="7258430" y="139413"/>
            <a:ext cx="1786066" cy="461665"/>
          </a:xfrm>
          <a:prstGeom prst="rect">
            <a:avLst/>
          </a:prstGeom>
          <a:noFill/>
        </p:spPr>
        <p:txBody>
          <a:bodyPr wrap="none" rtlCol="0">
            <a:spAutoFit/>
          </a:bodyPr>
          <a:lstStyle/>
          <a:p>
            <a:r>
              <a:rPr lang="nl-NL" sz="2400" dirty="0">
                <a:solidFill>
                  <a:schemeClr val="bg1"/>
                </a:solidFill>
                <a:latin typeface="Impact" panose="020B0806030902050204" pitchFamily="34" charset="0"/>
              </a:rPr>
              <a:t>JEUGD </a:t>
            </a:r>
            <a:r>
              <a:rPr lang="nl-NL" sz="2400" dirty="0">
                <a:latin typeface="Impact" panose="020B0806030902050204" pitchFamily="34" charset="0"/>
              </a:rPr>
              <a:t>TEAMS</a:t>
            </a:r>
            <a:endParaRPr lang="en-GB" sz="2400" dirty="0">
              <a:latin typeface="Impact" panose="020B0806030902050204" pitchFamily="34" charset="0"/>
            </a:endParaRPr>
          </a:p>
        </p:txBody>
      </p:sp>
      <p:sp>
        <p:nvSpPr>
          <p:cNvPr id="5" name="Tekstvak 4">
            <a:extLst>
              <a:ext uri="{FF2B5EF4-FFF2-40B4-BE49-F238E27FC236}">
                <a16:creationId xmlns:a16="http://schemas.microsoft.com/office/drawing/2014/main" id="{00F9258F-2D20-C98E-2A8E-AAD6473CE760}"/>
              </a:ext>
            </a:extLst>
          </p:cNvPr>
          <p:cNvSpPr txBox="1"/>
          <p:nvPr/>
        </p:nvSpPr>
        <p:spPr>
          <a:xfrm>
            <a:off x="8481858" y="987131"/>
            <a:ext cx="3416227" cy="2308324"/>
          </a:xfrm>
          <a:prstGeom prst="rect">
            <a:avLst/>
          </a:prstGeom>
          <a:noFill/>
        </p:spPr>
        <p:txBody>
          <a:bodyPr wrap="square" rtlCol="0">
            <a:spAutoFit/>
          </a:bodyPr>
          <a:lstStyle/>
          <a:p>
            <a:r>
              <a:rPr lang="nl-NL" sz="1200" dirty="0"/>
              <a:t>Dit seizoen zullen er 8 jeugdteams actief zijn in de kleuren van vv </a:t>
            </a:r>
            <a:r>
              <a:rPr lang="nl-NL" sz="1200" dirty="0" err="1"/>
              <a:t>Wadenoyen</a:t>
            </a:r>
            <a:r>
              <a:rPr lang="nl-NL" sz="1200" dirty="0"/>
              <a:t>. Het gaat om een JO-7 die nog geen deelnemen aan de competitie maar al wel spelenderwijs kennis zullen maken met de voetbalsport. Verder zullen de JO9, JO10 JO11, JO13, JO15 en JO19 actief  deelnemen in de verschillende competities.</a:t>
            </a:r>
          </a:p>
          <a:p>
            <a:endParaRPr lang="nl-NL" sz="1200" dirty="0"/>
          </a:p>
          <a:p>
            <a:r>
              <a:rPr lang="nl-NL" sz="1200" dirty="0"/>
              <a:t>Naast de reguliere teams is er ook een 7x7 18+ actief welke 1x per maand een competitie afwerken in toernooi vorm. </a:t>
            </a:r>
          </a:p>
          <a:p>
            <a:endParaRPr lang="en-GB" sz="1200" b="1" dirty="0"/>
          </a:p>
        </p:txBody>
      </p:sp>
      <p:sp>
        <p:nvSpPr>
          <p:cNvPr id="6" name="Tekstvak 5">
            <a:extLst>
              <a:ext uri="{FF2B5EF4-FFF2-40B4-BE49-F238E27FC236}">
                <a16:creationId xmlns:a16="http://schemas.microsoft.com/office/drawing/2014/main" id="{177499F9-E5D4-2B79-10A9-4AE496FA72EE}"/>
              </a:ext>
            </a:extLst>
          </p:cNvPr>
          <p:cNvSpPr txBox="1"/>
          <p:nvPr/>
        </p:nvSpPr>
        <p:spPr>
          <a:xfrm>
            <a:off x="7111511" y="3450675"/>
            <a:ext cx="1949573" cy="461665"/>
          </a:xfrm>
          <a:prstGeom prst="rect">
            <a:avLst/>
          </a:prstGeom>
          <a:noFill/>
        </p:spPr>
        <p:txBody>
          <a:bodyPr wrap="none" rtlCol="0">
            <a:spAutoFit/>
          </a:bodyPr>
          <a:lstStyle/>
          <a:p>
            <a:r>
              <a:rPr lang="nl-NL" sz="2400" dirty="0">
                <a:solidFill>
                  <a:schemeClr val="bg1"/>
                </a:solidFill>
                <a:latin typeface="Impact" panose="020B0806030902050204" pitchFamily="34" charset="0"/>
              </a:rPr>
              <a:t>MEIDEN </a:t>
            </a:r>
            <a:r>
              <a:rPr lang="nl-NL" sz="2400" dirty="0">
                <a:latin typeface="Impact" panose="020B0806030902050204" pitchFamily="34" charset="0"/>
              </a:rPr>
              <a:t>TEAMS</a:t>
            </a:r>
            <a:endParaRPr lang="en-GB" sz="2400" dirty="0">
              <a:latin typeface="Impact" panose="020B0806030902050204" pitchFamily="34" charset="0"/>
            </a:endParaRPr>
          </a:p>
        </p:txBody>
      </p:sp>
      <p:sp>
        <p:nvSpPr>
          <p:cNvPr id="2" name="Rechthoek 1">
            <a:extLst>
              <a:ext uri="{FF2B5EF4-FFF2-40B4-BE49-F238E27FC236}">
                <a16:creationId xmlns:a16="http://schemas.microsoft.com/office/drawing/2014/main" id="{E10188F6-B670-2269-2780-43927EF651E9}"/>
              </a:ext>
            </a:extLst>
          </p:cNvPr>
          <p:cNvSpPr/>
          <p:nvPr/>
        </p:nvSpPr>
        <p:spPr>
          <a:xfrm>
            <a:off x="6117964" y="0"/>
            <a:ext cx="501112" cy="6876395"/>
          </a:xfrm>
          <a:prstGeom prst="rect">
            <a:avLst/>
          </a:prstGeom>
          <a:gradFill flip="none" rotWithShape="1">
            <a:gsLst>
              <a:gs pos="0">
                <a:srgbClr val="212121">
                  <a:alpha val="0"/>
                </a:srgbClr>
              </a:gs>
              <a:gs pos="100000">
                <a:srgbClr val="212121">
                  <a:alpha val="20000"/>
                </a:srgbClr>
              </a:gs>
            </a:gsLst>
            <a:lin ang="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ekstvak 3">
            <a:extLst>
              <a:ext uri="{FF2B5EF4-FFF2-40B4-BE49-F238E27FC236}">
                <a16:creationId xmlns:a16="http://schemas.microsoft.com/office/drawing/2014/main" id="{2F19AAEA-1192-EEDF-5EFC-EB18B543020F}"/>
              </a:ext>
            </a:extLst>
          </p:cNvPr>
          <p:cNvSpPr txBox="1"/>
          <p:nvPr/>
        </p:nvSpPr>
        <p:spPr>
          <a:xfrm>
            <a:off x="8481857" y="4315851"/>
            <a:ext cx="3416227" cy="1938992"/>
          </a:xfrm>
          <a:prstGeom prst="rect">
            <a:avLst/>
          </a:prstGeom>
          <a:noFill/>
        </p:spPr>
        <p:txBody>
          <a:bodyPr wrap="square" rtlCol="0">
            <a:spAutoFit/>
          </a:bodyPr>
          <a:lstStyle/>
          <a:p>
            <a:r>
              <a:rPr lang="nl-NL" sz="1200" dirty="0"/>
              <a:t>Dit seizoen zullen er 2 meidenteams actief zijn in de kleuren van vv </a:t>
            </a:r>
            <a:r>
              <a:rPr lang="nl-NL" sz="1200" dirty="0" err="1"/>
              <a:t>Wadenoyen</a:t>
            </a:r>
            <a:r>
              <a:rPr lang="nl-NL" sz="1200" dirty="0"/>
              <a:t>. Het gaat om de MO-17 en de MO-20 (9x9) die actief  deelnemen in de competitie. Afgelopen seizoen hebben beide teams tot aan het einde van de competitie mee gestreden om het kampioenschap. Lijkt het je leuk om ook aan te sluiten bij één van onze teams dan kun je op maandag en woensdag vrijblijvend aansluiten bij een training om kennis te maken met de voetbalsport.</a:t>
            </a:r>
          </a:p>
        </p:txBody>
      </p:sp>
      <p:pic>
        <p:nvPicPr>
          <p:cNvPr id="2050" name="Picture 2" descr="LIGNA Exhibitor 2023: Railtechniek van Herwijnen">
            <a:extLst>
              <a:ext uri="{FF2B5EF4-FFF2-40B4-BE49-F238E27FC236}">
                <a16:creationId xmlns:a16="http://schemas.microsoft.com/office/drawing/2014/main" id="{CB2AD984-5C17-6C34-9947-F383150C8BB5}"/>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37337" b="36892"/>
          <a:stretch/>
        </p:blipFill>
        <p:spPr bwMode="auto">
          <a:xfrm>
            <a:off x="293916" y="5105400"/>
            <a:ext cx="5093958" cy="1312729"/>
          </a:xfrm>
          <a:prstGeom prst="rect">
            <a:avLst/>
          </a:prstGeom>
          <a:noFill/>
          <a:extLst>
            <a:ext uri="{909E8E84-426E-40DD-AFC4-6F175D3DCCD1}">
              <a14:hiddenFill xmlns:a14="http://schemas.microsoft.com/office/drawing/2010/main">
                <a:solidFill>
                  <a:srgbClr val="FFFFFF"/>
                </a:solidFill>
              </a14:hiddenFill>
            </a:ext>
          </a:extLst>
        </p:spPr>
      </p:pic>
      <p:sp>
        <p:nvSpPr>
          <p:cNvPr id="8" name="Rechthoek 7">
            <a:extLst>
              <a:ext uri="{FF2B5EF4-FFF2-40B4-BE49-F238E27FC236}">
                <a16:creationId xmlns:a16="http://schemas.microsoft.com/office/drawing/2014/main" id="{416C431E-34B5-096A-8822-7ADFB2839752}"/>
              </a:ext>
            </a:extLst>
          </p:cNvPr>
          <p:cNvSpPr/>
          <p:nvPr/>
        </p:nvSpPr>
        <p:spPr>
          <a:xfrm>
            <a:off x="201278" y="4784318"/>
            <a:ext cx="5372208" cy="1839589"/>
          </a:xfrm>
          <a:prstGeom prst="rect">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echthoek 8">
            <a:extLst>
              <a:ext uri="{FF2B5EF4-FFF2-40B4-BE49-F238E27FC236}">
                <a16:creationId xmlns:a16="http://schemas.microsoft.com/office/drawing/2014/main" id="{7478FDA1-D85E-962F-6519-E801CD2A2264}"/>
              </a:ext>
            </a:extLst>
          </p:cNvPr>
          <p:cNvSpPr/>
          <p:nvPr/>
        </p:nvSpPr>
        <p:spPr>
          <a:xfrm>
            <a:off x="201278" y="2476262"/>
            <a:ext cx="5372208" cy="1839589"/>
          </a:xfrm>
          <a:prstGeom prst="rect">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hthoek 9">
            <a:extLst>
              <a:ext uri="{FF2B5EF4-FFF2-40B4-BE49-F238E27FC236}">
                <a16:creationId xmlns:a16="http://schemas.microsoft.com/office/drawing/2014/main" id="{EF145926-5AEA-97C2-8038-B782C85253D6}"/>
              </a:ext>
            </a:extLst>
          </p:cNvPr>
          <p:cNvSpPr/>
          <p:nvPr/>
        </p:nvSpPr>
        <p:spPr>
          <a:xfrm>
            <a:off x="201278" y="234093"/>
            <a:ext cx="5372208" cy="1839589"/>
          </a:xfrm>
          <a:prstGeom prst="rect">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1" name="Afbeelding 10">
            <a:extLst>
              <a:ext uri="{FF2B5EF4-FFF2-40B4-BE49-F238E27FC236}">
                <a16:creationId xmlns:a16="http://schemas.microsoft.com/office/drawing/2014/main" id="{CD5E5AA5-6EA9-0CC2-7F2A-F49ED4816898}"/>
              </a:ext>
            </a:extLst>
          </p:cNvPr>
          <p:cNvPicPr>
            <a:picLocks noChangeAspect="1"/>
          </p:cNvPicPr>
          <p:nvPr/>
        </p:nvPicPr>
        <p:blipFill>
          <a:blip r:embed="rId3"/>
          <a:stretch>
            <a:fillRect/>
          </a:stretch>
        </p:blipFill>
        <p:spPr>
          <a:xfrm>
            <a:off x="455637" y="444885"/>
            <a:ext cx="3290888" cy="1487407"/>
          </a:xfrm>
          <a:prstGeom prst="rect">
            <a:avLst/>
          </a:prstGeom>
        </p:spPr>
      </p:pic>
      <p:pic>
        <p:nvPicPr>
          <p:cNvPr id="2052" name="Picture 4" descr="Betuwe Events | LinkedIn">
            <a:extLst>
              <a:ext uri="{FF2B5EF4-FFF2-40B4-BE49-F238E27FC236}">
                <a16:creationId xmlns:a16="http://schemas.microsoft.com/office/drawing/2014/main" id="{F1DBB1D2-47FB-7F6A-D7A4-3C1675925347}"/>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77135" t="11793" r="3847"/>
          <a:stretch/>
        </p:blipFill>
        <p:spPr bwMode="auto">
          <a:xfrm>
            <a:off x="4000884" y="258152"/>
            <a:ext cx="1443803" cy="1674140"/>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Autobedrijf Willekes - Bandenservice Willekes | Ophemert">
            <a:extLst>
              <a:ext uri="{FF2B5EF4-FFF2-40B4-BE49-F238E27FC236}">
                <a16:creationId xmlns:a16="http://schemas.microsoft.com/office/drawing/2014/main" id="{46F96DD3-1816-9EC0-6B2D-CEF0E2931006}"/>
              </a:ext>
            </a:extLst>
          </p:cNvPr>
          <p:cNvPicPr>
            <a:picLocks noChangeAspect="1" noChangeArrowheads="1"/>
          </p:cNvPicPr>
          <p:nvPr/>
        </p:nvPicPr>
        <p:blipFill rotWithShape="1">
          <a:blip r:embed="rId5">
            <a:extLst>
              <a:ext uri="{BEBA8EAE-BF5A-486C-A8C5-ECC9F3942E4B}">
                <a14:imgProps xmlns:a14="http://schemas.microsoft.com/office/drawing/2010/main">
                  <a14:imgLayer r:embed="rId6">
                    <a14:imgEffect>
                      <a14:sharpenSoften amount="25000"/>
                    </a14:imgEffect>
                  </a14:imgLayer>
                </a14:imgProps>
              </a:ext>
              <a:ext uri="{28A0092B-C50C-407E-A947-70E740481C1C}">
                <a14:useLocalDpi xmlns:a14="http://schemas.microsoft.com/office/drawing/2010/main" val="0"/>
              </a:ext>
            </a:extLst>
          </a:blip>
          <a:srcRect t="34611" b="34913"/>
          <a:stretch/>
        </p:blipFill>
        <p:spPr bwMode="auto">
          <a:xfrm>
            <a:off x="243361" y="2616481"/>
            <a:ext cx="5332160" cy="1625037"/>
          </a:xfrm>
          <a:prstGeom prst="rect">
            <a:avLst/>
          </a:prstGeom>
          <a:noFill/>
          <a:extLst>
            <a:ext uri="{909E8E84-426E-40DD-AFC4-6F175D3DCCD1}">
              <a14:hiddenFill xmlns:a14="http://schemas.microsoft.com/office/drawing/2010/main">
                <a:solidFill>
                  <a:srgbClr val="FFFFFF"/>
                </a:solidFill>
              </a14:hiddenFill>
            </a:ext>
          </a:extLst>
        </p:spPr>
      </p:pic>
      <p:sp>
        <p:nvSpPr>
          <p:cNvPr id="12" name="Parallellogram 4">
            <a:extLst>
              <a:ext uri="{FF2B5EF4-FFF2-40B4-BE49-F238E27FC236}">
                <a16:creationId xmlns:a16="http://schemas.microsoft.com/office/drawing/2014/main" id="{BAC06A09-DA73-D77C-6150-45C116B70E39}"/>
              </a:ext>
            </a:extLst>
          </p:cNvPr>
          <p:cNvSpPr/>
          <p:nvPr/>
        </p:nvSpPr>
        <p:spPr>
          <a:xfrm rot="7787700">
            <a:off x="6947089" y="6248122"/>
            <a:ext cx="1492952" cy="159201"/>
          </a:xfrm>
          <a:custGeom>
            <a:avLst/>
            <a:gdLst>
              <a:gd name="connsiteX0" fmla="*/ 0 w 1231747"/>
              <a:gd name="connsiteY0" fmla="*/ 140401 h 140401"/>
              <a:gd name="connsiteX1" fmla="*/ 168900 w 1231747"/>
              <a:gd name="connsiteY1" fmla="*/ 0 h 140401"/>
              <a:gd name="connsiteX2" fmla="*/ 1231747 w 1231747"/>
              <a:gd name="connsiteY2" fmla="*/ 0 h 140401"/>
              <a:gd name="connsiteX3" fmla="*/ 1062847 w 1231747"/>
              <a:gd name="connsiteY3" fmla="*/ 140401 h 140401"/>
              <a:gd name="connsiteX4" fmla="*/ 0 w 1231747"/>
              <a:gd name="connsiteY4" fmla="*/ 140401 h 140401"/>
              <a:gd name="connsiteX0" fmla="*/ 0 w 1369339"/>
              <a:gd name="connsiteY0" fmla="*/ 143559 h 143559"/>
              <a:gd name="connsiteX1" fmla="*/ 168900 w 1369339"/>
              <a:gd name="connsiteY1" fmla="*/ 3158 h 143559"/>
              <a:gd name="connsiteX2" fmla="*/ 1369339 w 1369339"/>
              <a:gd name="connsiteY2" fmla="*/ 0 h 143559"/>
              <a:gd name="connsiteX3" fmla="*/ 1062847 w 1369339"/>
              <a:gd name="connsiteY3" fmla="*/ 143559 h 143559"/>
              <a:gd name="connsiteX4" fmla="*/ 0 w 1369339"/>
              <a:gd name="connsiteY4" fmla="*/ 143559 h 143559"/>
              <a:gd name="connsiteX0" fmla="*/ 0 w 1492952"/>
              <a:gd name="connsiteY0" fmla="*/ 143559 h 159201"/>
              <a:gd name="connsiteX1" fmla="*/ 168900 w 1492952"/>
              <a:gd name="connsiteY1" fmla="*/ 3158 h 159201"/>
              <a:gd name="connsiteX2" fmla="*/ 1369339 w 1492952"/>
              <a:gd name="connsiteY2" fmla="*/ 0 h 159201"/>
              <a:gd name="connsiteX3" fmla="*/ 1492952 w 1492952"/>
              <a:gd name="connsiteY3" fmla="*/ 159201 h 159201"/>
              <a:gd name="connsiteX4" fmla="*/ 0 w 1492952"/>
              <a:gd name="connsiteY4" fmla="*/ 143559 h 1592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92952" h="159201">
                <a:moveTo>
                  <a:pt x="0" y="143559"/>
                </a:moveTo>
                <a:lnTo>
                  <a:pt x="168900" y="3158"/>
                </a:lnTo>
                <a:lnTo>
                  <a:pt x="1369339" y="0"/>
                </a:lnTo>
                <a:lnTo>
                  <a:pt x="1492952" y="159201"/>
                </a:lnTo>
                <a:lnTo>
                  <a:pt x="0" y="143559"/>
                </a:lnTo>
                <a:close/>
              </a:path>
            </a:pathLst>
          </a:custGeom>
          <a:solidFill>
            <a:srgbClr val="C00000"/>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74800661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Rechthoek 25">
            <a:extLst>
              <a:ext uri="{FF2B5EF4-FFF2-40B4-BE49-F238E27FC236}">
                <a16:creationId xmlns:a16="http://schemas.microsoft.com/office/drawing/2014/main" id="{75A1F8E1-71F2-2D68-429F-D5CD7100E6F3}"/>
              </a:ext>
            </a:extLst>
          </p:cNvPr>
          <p:cNvSpPr/>
          <p:nvPr/>
        </p:nvSpPr>
        <p:spPr>
          <a:xfrm>
            <a:off x="6623145" y="0"/>
            <a:ext cx="1497526" cy="6858000"/>
          </a:xfrm>
          <a:prstGeom prst="rect">
            <a:avLst/>
          </a:prstGeom>
          <a:solidFill>
            <a:schemeClr val="tx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kstvak 6">
            <a:extLst>
              <a:ext uri="{FF2B5EF4-FFF2-40B4-BE49-F238E27FC236}">
                <a16:creationId xmlns:a16="http://schemas.microsoft.com/office/drawing/2014/main" id="{004FE9BE-75A2-0DB0-9212-4D3761485BB3}"/>
              </a:ext>
            </a:extLst>
          </p:cNvPr>
          <p:cNvSpPr txBox="1"/>
          <p:nvPr/>
        </p:nvSpPr>
        <p:spPr>
          <a:xfrm>
            <a:off x="11836959" y="6562254"/>
            <a:ext cx="334858" cy="276999"/>
          </a:xfrm>
          <a:prstGeom prst="rect">
            <a:avLst/>
          </a:prstGeom>
          <a:noFill/>
        </p:spPr>
        <p:txBody>
          <a:bodyPr wrap="square" rtlCol="0">
            <a:spAutoFit/>
          </a:bodyPr>
          <a:lstStyle/>
          <a:p>
            <a:r>
              <a:rPr lang="nl-NL" sz="1200" dirty="0">
                <a:latin typeface="Impact" panose="020B0806030902050204" pitchFamily="34" charset="0"/>
              </a:rPr>
              <a:t>21</a:t>
            </a:r>
            <a:endParaRPr lang="en-GB" sz="1200" dirty="0">
              <a:latin typeface="Impact" panose="020B0806030902050204" pitchFamily="34" charset="0"/>
            </a:endParaRPr>
          </a:p>
        </p:txBody>
      </p:sp>
      <p:sp>
        <p:nvSpPr>
          <p:cNvPr id="3" name="Tekstvak 2">
            <a:extLst>
              <a:ext uri="{FF2B5EF4-FFF2-40B4-BE49-F238E27FC236}">
                <a16:creationId xmlns:a16="http://schemas.microsoft.com/office/drawing/2014/main" id="{E624E888-A552-4353-1D82-407575BBD24C}"/>
              </a:ext>
            </a:extLst>
          </p:cNvPr>
          <p:cNvSpPr txBox="1"/>
          <p:nvPr/>
        </p:nvSpPr>
        <p:spPr>
          <a:xfrm>
            <a:off x="7193122" y="139413"/>
            <a:ext cx="2610010" cy="461665"/>
          </a:xfrm>
          <a:prstGeom prst="rect">
            <a:avLst/>
          </a:prstGeom>
          <a:noFill/>
        </p:spPr>
        <p:txBody>
          <a:bodyPr wrap="none" rtlCol="0">
            <a:spAutoFit/>
          </a:bodyPr>
          <a:lstStyle/>
          <a:p>
            <a:r>
              <a:rPr lang="nl-NL" sz="2400" dirty="0">
                <a:solidFill>
                  <a:schemeClr val="bg1"/>
                </a:solidFill>
                <a:latin typeface="Impact" panose="020B0806030902050204" pitchFamily="34" charset="0"/>
              </a:rPr>
              <a:t>DAMES </a:t>
            </a:r>
            <a:r>
              <a:rPr lang="nl-NL" sz="2400" dirty="0">
                <a:latin typeface="Impact" panose="020B0806030902050204" pitchFamily="34" charset="0"/>
              </a:rPr>
              <a:t>WADENOYEN</a:t>
            </a:r>
            <a:endParaRPr lang="en-GB" sz="2400" dirty="0">
              <a:latin typeface="Impact" panose="020B0806030902050204" pitchFamily="34" charset="0"/>
            </a:endParaRPr>
          </a:p>
        </p:txBody>
      </p:sp>
      <p:sp>
        <p:nvSpPr>
          <p:cNvPr id="2" name="Rechthoek 1">
            <a:extLst>
              <a:ext uri="{FF2B5EF4-FFF2-40B4-BE49-F238E27FC236}">
                <a16:creationId xmlns:a16="http://schemas.microsoft.com/office/drawing/2014/main" id="{E10188F6-B670-2269-2780-43927EF651E9}"/>
              </a:ext>
            </a:extLst>
          </p:cNvPr>
          <p:cNvSpPr/>
          <p:nvPr/>
        </p:nvSpPr>
        <p:spPr>
          <a:xfrm>
            <a:off x="6117964" y="0"/>
            <a:ext cx="501112" cy="6876395"/>
          </a:xfrm>
          <a:prstGeom prst="rect">
            <a:avLst/>
          </a:prstGeom>
          <a:gradFill flip="none" rotWithShape="1">
            <a:gsLst>
              <a:gs pos="0">
                <a:srgbClr val="212121">
                  <a:alpha val="0"/>
                </a:srgbClr>
              </a:gs>
              <a:gs pos="100000">
                <a:srgbClr val="212121">
                  <a:alpha val="20000"/>
                </a:srgbClr>
              </a:gs>
            </a:gsLst>
            <a:lin ang="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hthoek 3">
            <a:extLst>
              <a:ext uri="{FF2B5EF4-FFF2-40B4-BE49-F238E27FC236}">
                <a16:creationId xmlns:a16="http://schemas.microsoft.com/office/drawing/2014/main" id="{4CBA0976-6985-C94B-AED1-82DF4149302B}"/>
              </a:ext>
            </a:extLst>
          </p:cNvPr>
          <p:cNvSpPr/>
          <p:nvPr/>
        </p:nvSpPr>
        <p:spPr>
          <a:xfrm>
            <a:off x="555176" y="75229"/>
            <a:ext cx="2286000" cy="3288457"/>
          </a:xfrm>
          <a:prstGeom prst="rect">
            <a:avLst/>
          </a:prstGeom>
          <a:noFill/>
          <a:ln w="127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hthoek 5">
            <a:extLst>
              <a:ext uri="{FF2B5EF4-FFF2-40B4-BE49-F238E27FC236}">
                <a16:creationId xmlns:a16="http://schemas.microsoft.com/office/drawing/2014/main" id="{8D6CE66C-3CED-0A28-A2A8-4AC57127F138}"/>
              </a:ext>
            </a:extLst>
          </p:cNvPr>
          <p:cNvSpPr/>
          <p:nvPr/>
        </p:nvSpPr>
        <p:spPr>
          <a:xfrm>
            <a:off x="3145976" y="75229"/>
            <a:ext cx="2286000" cy="3288457"/>
          </a:xfrm>
          <a:prstGeom prst="rect">
            <a:avLst/>
          </a:prstGeom>
          <a:noFill/>
          <a:ln w="127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hthoek 7">
            <a:extLst>
              <a:ext uri="{FF2B5EF4-FFF2-40B4-BE49-F238E27FC236}">
                <a16:creationId xmlns:a16="http://schemas.microsoft.com/office/drawing/2014/main" id="{402A3937-7F1B-2502-75A3-90203325B67D}"/>
              </a:ext>
            </a:extLst>
          </p:cNvPr>
          <p:cNvSpPr/>
          <p:nvPr/>
        </p:nvSpPr>
        <p:spPr>
          <a:xfrm>
            <a:off x="555176" y="3494314"/>
            <a:ext cx="2286000" cy="3288457"/>
          </a:xfrm>
          <a:prstGeom prst="rect">
            <a:avLst/>
          </a:prstGeom>
          <a:noFill/>
          <a:ln w="127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echthoek 8">
            <a:extLst>
              <a:ext uri="{FF2B5EF4-FFF2-40B4-BE49-F238E27FC236}">
                <a16:creationId xmlns:a16="http://schemas.microsoft.com/office/drawing/2014/main" id="{8B500D68-F6BF-173E-3AB6-1A46F172A487}"/>
              </a:ext>
            </a:extLst>
          </p:cNvPr>
          <p:cNvSpPr/>
          <p:nvPr/>
        </p:nvSpPr>
        <p:spPr>
          <a:xfrm>
            <a:off x="3145976" y="3494314"/>
            <a:ext cx="2286000" cy="3288457"/>
          </a:xfrm>
          <a:prstGeom prst="rect">
            <a:avLst/>
          </a:prstGeom>
          <a:noFill/>
          <a:ln w="127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26" name="Picture 2" descr="OSPL Nederland BV | LinkedIn">
            <a:extLst>
              <a:ext uri="{FF2B5EF4-FFF2-40B4-BE49-F238E27FC236}">
                <a16:creationId xmlns:a16="http://schemas.microsoft.com/office/drawing/2014/main" id="{240B7E10-87E9-A7C2-7BAF-73FE0A23B2F8}"/>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3232" r="14209"/>
          <a:stretch/>
        </p:blipFill>
        <p:spPr bwMode="auto">
          <a:xfrm>
            <a:off x="634159" y="3681174"/>
            <a:ext cx="2150630" cy="2963952"/>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Bedrijven – Rens Loodgietersbedrijf Ophemert – Ophemert.nl – het online  dorpsplein van Ophemert">
            <a:extLst>
              <a:ext uri="{FF2B5EF4-FFF2-40B4-BE49-F238E27FC236}">
                <a16:creationId xmlns:a16="http://schemas.microsoft.com/office/drawing/2014/main" id="{977EAFE0-6A02-E9F3-E6B5-D7C455BC6093}"/>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0971" t="7303" r="8288" b="6738"/>
          <a:stretch/>
        </p:blipFill>
        <p:spPr bwMode="auto">
          <a:xfrm>
            <a:off x="680097" y="1672211"/>
            <a:ext cx="2104692" cy="1344422"/>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Home - Rens loodgietersbedrijf">
            <a:extLst>
              <a:ext uri="{FF2B5EF4-FFF2-40B4-BE49-F238E27FC236}">
                <a16:creationId xmlns:a16="http://schemas.microsoft.com/office/drawing/2014/main" id="{EB33F869-5E4F-F266-0B6A-CD8CC0E4FE8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80098" y="488911"/>
            <a:ext cx="2104691" cy="996440"/>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Fysiotherapie Monhemius | Ophemert | Facebook">
            <a:extLst>
              <a:ext uri="{FF2B5EF4-FFF2-40B4-BE49-F238E27FC236}">
                <a16:creationId xmlns:a16="http://schemas.microsoft.com/office/drawing/2014/main" id="{88CDDAB5-22CD-3119-4BCE-CA9688F4FD60}"/>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t="21574" b="21574"/>
          <a:stretch/>
        </p:blipFill>
        <p:spPr bwMode="auto">
          <a:xfrm>
            <a:off x="3204002" y="92981"/>
            <a:ext cx="2183753" cy="1241537"/>
          </a:xfrm>
          <a:prstGeom prst="rect">
            <a:avLst/>
          </a:prstGeom>
          <a:noFill/>
          <a:extLst>
            <a:ext uri="{909E8E84-426E-40DD-AFC4-6F175D3DCCD1}">
              <a14:hiddenFill xmlns:a14="http://schemas.microsoft.com/office/drawing/2010/main">
                <a:solidFill>
                  <a:srgbClr val="FFFFFF"/>
                </a:solidFill>
              </a14:hiddenFill>
            </a:ext>
          </a:extLst>
        </p:spPr>
      </p:pic>
      <p:pic>
        <p:nvPicPr>
          <p:cNvPr id="20" name="Afbeelding 19">
            <a:extLst>
              <a:ext uri="{FF2B5EF4-FFF2-40B4-BE49-F238E27FC236}">
                <a16:creationId xmlns:a16="http://schemas.microsoft.com/office/drawing/2014/main" id="{18A227D2-D408-7149-412F-085AC6FDB0B3}"/>
              </a:ext>
            </a:extLst>
          </p:cNvPr>
          <p:cNvPicPr>
            <a:picLocks noChangeAspect="1"/>
          </p:cNvPicPr>
          <p:nvPr/>
        </p:nvPicPr>
        <p:blipFill>
          <a:blip r:embed="rId6"/>
          <a:stretch>
            <a:fillRect/>
          </a:stretch>
        </p:blipFill>
        <p:spPr>
          <a:xfrm>
            <a:off x="3199933" y="1173544"/>
            <a:ext cx="2183752" cy="2140077"/>
          </a:xfrm>
          <a:prstGeom prst="rect">
            <a:avLst/>
          </a:prstGeom>
        </p:spPr>
      </p:pic>
      <p:pic>
        <p:nvPicPr>
          <p:cNvPr id="10" name="Afbeelding 9">
            <a:extLst>
              <a:ext uri="{FF2B5EF4-FFF2-40B4-BE49-F238E27FC236}">
                <a16:creationId xmlns:a16="http://schemas.microsoft.com/office/drawing/2014/main" id="{56249E45-E2BD-773C-8904-DB77196BD059}"/>
              </a:ext>
            </a:extLst>
          </p:cNvPr>
          <p:cNvPicPr>
            <a:picLocks noChangeAspect="1"/>
          </p:cNvPicPr>
          <p:nvPr/>
        </p:nvPicPr>
        <p:blipFill rotWithShape="1">
          <a:blip r:embed="rId7">
            <a:extLst>
              <a:ext uri="{28A0092B-C50C-407E-A947-70E740481C1C}">
                <a14:useLocalDpi xmlns:a14="http://schemas.microsoft.com/office/drawing/2010/main" val="0"/>
              </a:ext>
            </a:extLst>
          </a:blip>
          <a:srcRect l="28285" t="5632" r="27814" b="40994"/>
          <a:stretch/>
        </p:blipFill>
        <p:spPr>
          <a:xfrm>
            <a:off x="3479975" y="3850430"/>
            <a:ext cx="1731777" cy="1581190"/>
          </a:xfrm>
          <a:prstGeom prst="rect">
            <a:avLst/>
          </a:prstGeom>
        </p:spPr>
      </p:pic>
      <p:pic>
        <p:nvPicPr>
          <p:cNvPr id="11" name="Afbeelding 10">
            <a:extLst>
              <a:ext uri="{FF2B5EF4-FFF2-40B4-BE49-F238E27FC236}">
                <a16:creationId xmlns:a16="http://schemas.microsoft.com/office/drawing/2014/main" id="{D5566212-A136-C6C8-7E82-5718BC2C4602}"/>
              </a:ext>
            </a:extLst>
          </p:cNvPr>
          <p:cNvPicPr>
            <a:picLocks noChangeAspect="1"/>
          </p:cNvPicPr>
          <p:nvPr/>
        </p:nvPicPr>
        <p:blipFill rotWithShape="1">
          <a:blip r:embed="rId7">
            <a:clrChange>
              <a:clrFrom>
                <a:srgbClr val="FFFFFF"/>
              </a:clrFrom>
              <a:clrTo>
                <a:srgbClr val="FFFFFF">
                  <a:alpha val="0"/>
                </a:srgbClr>
              </a:clrTo>
            </a:clrChange>
            <a:extLst>
              <a:ext uri="{28A0092B-C50C-407E-A947-70E740481C1C}">
                <a14:useLocalDpi xmlns:a14="http://schemas.microsoft.com/office/drawing/2010/main" val="0"/>
              </a:ext>
            </a:extLst>
          </a:blip>
          <a:srcRect l="18545" t="59262" r="22354" b="4066"/>
          <a:stretch/>
        </p:blipFill>
        <p:spPr>
          <a:xfrm>
            <a:off x="3250177" y="5562248"/>
            <a:ext cx="2077597" cy="968134"/>
          </a:xfrm>
          <a:prstGeom prst="rect">
            <a:avLst/>
          </a:prstGeom>
        </p:spPr>
      </p:pic>
      <p:sp>
        <p:nvSpPr>
          <p:cNvPr id="12" name="Tekstvak 11">
            <a:extLst>
              <a:ext uri="{FF2B5EF4-FFF2-40B4-BE49-F238E27FC236}">
                <a16:creationId xmlns:a16="http://schemas.microsoft.com/office/drawing/2014/main" id="{18D7DA27-6D25-6C06-7EE0-C5E512511247}"/>
              </a:ext>
            </a:extLst>
          </p:cNvPr>
          <p:cNvSpPr txBox="1"/>
          <p:nvPr/>
        </p:nvSpPr>
        <p:spPr>
          <a:xfrm>
            <a:off x="8187346" y="700527"/>
            <a:ext cx="3890354" cy="5986254"/>
          </a:xfrm>
          <a:prstGeom prst="rect">
            <a:avLst/>
          </a:prstGeom>
          <a:noFill/>
        </p:spPr>
        <p:txBody>
          <a:bodyPr wrap="square" rtlCol="0">
            <a:spAutoFit/>
          </a:bodyPr>
          <a:lstStyle/>
          <a:p>
            <a:r>
              <a:rPr lang="nl-NL" sz="1200" b="1" dirty="0"/>
              <a:t>Het damesteam van voetbalvereniging </a:t>
            </a:r>
            <a:r>
              <a:rPr lang="nl-NL" sz="1200" b="1" dirty="0" err="1"/>
              <a:t>Wadenoyen</a:t>
            </a:r>
            <a:r>
              <a:rPr lang="nl-NL" sz="1200" b="1" dirty="0"/>
              <a:t> staat te trappelen om aan het nieuwe seizoen te beginnen. Dit is een hechte groep jonge meiden die niet alleen het spelletje serieus nemen, maar ook weten hoe ze plezier moeten maken, zowel op als naast het veld. Deze unieke combinatie van gedrevenheid en gezelligheid maakt hen tot een team om in de gaten te houden.</a:t>
            </a:r>
          </a:p>
          <a:p>
            <a:endParaRPr lang="nl-NL" sz="1200" dirty="0"/>
          </a:p>
          <a:p>
            <a:r>
              <a:rPr lang="nl-NL" sz="1200" dirty="0"/>
              <a:t>De dames van </a:t>
            </a:r>
            <a:r>
              <a:rPr lang="nl-NL" sz="1200" dirty="0" err="1"/>
              <a:t>Wadenoyen</a:t>
            </a:r>
            <a:r>
              <a:rPr lang="nl-NL" sz="1200" dirty="0"/>
              <a:t> zijn een frisse wind binnen de vereniging. Ze zijn energiek, enthousiast en altijd in voor een dolletje. Maar vergis je niet: zodra de wedstrijd begint, zijn ze volledig gefocust. Ze werken hard om hun spel te verbeteren en willen dit seizoen laten zien wat ze waard zijn. </a:t>
            </a:r>
            <a:r>
              <a:rPr lang="nl-NL" sz="1200" b="0" i="0" dirty="0">
                <a:solidFill>
                  <a:srgbClr val="003D23"/>
                </a:solidFill>
                <a:effectLst/>
                <a:latin typeface="elza"/>
              </a:rPr>
              <a:t>Adie staat twee maal per week voor de dames klaar om de trainingen te verzorgen. Nu is trainen natuurlijk voor de talentloze, maar de dames doen hun best om de aandacht erbij te houden. </a:t>
            </a:r>
            <a:endParaRPr lang="nl-NL" sz="1200" dirty="0"/>
          </a:p>
          <a:p>
            <a:endParaRPr lang="nl-NL" sz="1200" dirty="0"/>
          </a:p>
          <a:p>
            <a:r>
              <a:rPr lang="nl-NL" sz="1200" dirty="0"/>
              <a:t>Het nieuwe seizoen biedt hen de kans om te laten zien hoe </a:t>
            </a:r>
          </a:p>
          <a:p>
            <a:r>
              <a:rPr lang="nl-NL" sz="1200" dirty="0"/>
              <a:t>ver ze als team zijn gekomen. Met hun combinatie van talent doorzettingsvermogen en plezier in het spel, zijn de dames van </a:t>
            </a:r>
            <a:r>
              <a:rPr lang="nl-NL" sz="1200" dirty="0" err="1"/>
              <a:t>Wadenoyen</a:t>
            </a:r>
            <a:r>
              <a:rPr lang="nl-NL" sz="1200" dirty="0"/>
              <a:t> klaar om indruk te maken. Ze zijn vastbesloten om dit seizoen het beste uit zichzelf en elkaar te halen, en tegelijkertijd volop te genieten van elke wedstrijd en training. </a:t>
            </a:r>
            <a:r>
              <a:rPr lang="nl-NL" sz="1200" b="0" i="0" dirty="0">
                <a:solidFill>
                  <a:srgbClr val="003D23"/>
                </a:solidFill>
                <a:effectLst/>
                <a:latin typeface="elza"/>
              </a:rPr>
              <a:t>Het belooft weer een heel spektakel te worden dit seizoen. Bingokaarten zijn bij de drukker, spandoeken in de maak, je kent het wel. </a:t>
            </a:r>
          </a:p>
          <a:p>
            <a:endParaRPr lang="nl-NL" sz="1200" dirty="0"/>
          </a:p>
          <a:p>
            <a:r>
              <a:rPr lang="nl-NL" sz="1200" b="0" i="0" dirty="0">
                <a:solidFill>
                  <a:srgbClr val="003D23"/>
                </a:solidFill>
                <a:effectLst/>
                <a:latin typeface="elza"/>
              </a:rPr>
              <a:t>Lijkt het je leuk om ook eens een balletje met de dames mee de trappen? Dat kan! De selectietrainingen zijn elke maandag en woensdag.</a:t>
            </a:r>
            <a:endParaRPr lang="nl-NL" sz="1200" dirty="0"/>
          </a:p>
          <a:p>
            <a:endParaRPr lang="nl-NL" sz="1100" dirty="0"/>
          </a:p>
        </p:txBody>
      </p:sp>
      <p:sp>
        <p:nvSpPr>
          <p:cNvPr id="13" name="Parallellogram 4">
            <a:extLst>
              <a:ext uri="{FF2B5EF4-FFF2-40B4-BE49-F238E27FC236}">
                <a16:creationId xmlns:a16="http://schemas.microsoft.com/office/drawing/2014/main" id="{692523E2-9F5D-B774-EC03-E05F080977A0}"/>
              </a:ext>
            </a:extLst>
          </p:cNvPr>
          <p:cNvSpPr/>
          <p:nvPr/>
        </p:nvSpPr>
        <p:spPr>
          <a:xfrm rot="7787700">
            <a:off x="6947089" y="6248122"/>
            <a:ext cx="1492952" cy="159201"/>
          </a:xfrm>
          <a:custGeom>
            <a:avLst/>
            <a:gdLst>
              <a:gd name="connsiteX0" fmla="*/ 0 w 1231747"/>
              <a:gd name="connsiteY0" fmla="*/ 140401 h 140401"/>
              <a:gd name="connsiteX1" fmla="*/ 168900 w 1231747"/>
              <a:gd name="connsiteY1" fmla="*/ 0 h 140401"/>
              <a:gd name="connsiteX2" fmla="*/ 1231747 w 1231747"/>
              <a:gd name="connsiteY2" fmla="*/ 0 h 140401"/>
              <a:gd name="connsiteX3" fmla="*/ 1062847 w 1231747"/>
              <a:gd name="connsiteY3" fmla="*/ 140401 h 140401"/>
              <a:gd name="connsiteX4" fmla="*/ 0 w 1231747"/>
              <a:gd name="connsiteY4" fmla="*/ 140401 h 140401"/>
              <a:gd name="connsiteX0" fmla="*/ 0 w 1369339"/>
              <a:gd name="connsiteY0" fmla="*/ 143559 h 143559"/>
              <a:gd name="connsiteX1" fmla="*/ 168900 w 1369339"/>
              <a:gd name="connsiteY1" fmla="*/ 3158 h 143559"/>
              <a:gd name="connsiteX2" fmla="*/ 1369339 w 1369339"/>
              <a:gd name="connsiteY2" fmla="*/ 0 h 143559"/>
              <a:gd name="connsiteX3" fmla="*/ 1062847 w 1369339"/>
              <a:gd name="connsiteY3" fmla="*/ 143559 h 143559"/>
              <a:gd name="connsiteX4" fmla="*/ 0 w 1369339"/>
              <a:gd name="connsiteY4" fmla="*/ 143559 h 143559"/>
              <a:gd name="connsiteX0" fmla="*/ 0 w 1492952"/>
              <a:gd name="connsiteY0" fmla="*/ 143559 h 159201"/>
              <a:gd name="connsiteX1" fmla="*/ 168900 w 1492952"/>
              <a:gd name="connsiteY1" fmla="*/ 3158 h 159201"/>
              <a:gd name="connsiteX2" fmla="*/ 1369339 w 1492952"/>
              <a:gd name="connsiteY2" fmla="*/ 0 h 159201"/>
              <a:gd name="connsiteX3" fmla="*/ 1492952 w 1492952"/>
              <a:gd name="connsiteY3" fmla="*/ 159201 h 159201"/>
              <a:gd name="connsiteX4" fmla="*/ 0 w 1492952"/>
              <a:gd name="connsiteY4" fmla="*/ 143559 h 1592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92952" h="159201">
                <a:moveTo>
                  <a:pt x="0" y="143559"/>
                </a:moveTo>
                <a:lnTo>
                  <a:pt x="168900" y="3158"/>
                </a:lnTo>
                <a:lnTo>
                  <a:pt x="1369339" y="0"/>
                </a:lnTo>
                <a:lnTo>
                  <a:pt x="1492952" y="159201"/>
                </a:lnTo>
                <a:lnTo>
                  <a:pt x="0" y="143559"/>
                </a:lnTo>
                <a:close/>
              </a:path>
            </a:pathLst>
          </a:custGeom>
          <a:solidFill>
            <a:srgbClr val="C00000"/>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2235113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Rechthoek 25">
            <a:extLst>
              <a:ext uri="{FF2B5EF4-FFF2-40B4-BE49-F238E27FC236}">
                <a16:creationId xmlns:a16="http://schemas.microsoft.com/office/drawing/2014/main" id="{75A1F8E1-71F2-2D68-429F-D5CD7100E6F3}"/>
              </a:ext>
            </a:extLst>
          </p:cNvPr>
          <p:cNvSpPr/>
          <p:nvPr/>
        </p:nvSpPr>
        <p:spPr>
          <a:xfrm>
            <a:off x="6619076" y="0"/>
            <a:ext cx="5572924" cy="1306286"/>
          </a:xfrm>
          <a:prstGeom prst="rect">
            <a:avLst/>
          </a:prstGeom>
          <a:solidFill>
            <a:schemeClr val="tx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kstvak 6">
            <a:extLst>
              <a:ext uri="{FF2B5EF4-FFF2-40B4-BE49-F238E27FC236}">
                <a16:creationId xmlns:a16="http://schemas.microsoft.com/office/drawing/2014/main" id="{004FE9BE-75A2-0DB0-9212-4D3761485BB3}"/>
              </a:ext>
            </a:extLst>
          </p:cNvPr>
          <p:cNvSpPr txBox="1"/>
          <p:nvPr/>
        </p:nvSpPr>
        <p:spPr>
          <a:xfrm>
            <a:off x="11801475" y="6562254"/>
            <a:ext cx="370342" cy="276999"/>
          </a:xfrm>
          <a:prstGeom prst="rect">
            <a:avLst/>
          </a:prstGeom>
          <a:noFill/>
        </p:spPr>
        <p:txBody>
          <a:bodyPr wrap="square" rtlCol="0">
            <a:spAutoFit/>
          </a:bodyPr>
          <a:lstStyle/>
          <a:p>
            <a:r>
              <a:rPr lang="nl-NL" sz="1200" dirty="0">
                <a:latin typeface="Impact" panose="020B0806030902050204" pitchFamily="34" charset="0"/>
              </a:rPr>
              <a:t>23</a:t>
            </a:r>
            <a:endParaRPr lang="en-GB" sz="1200" dirty="0">
              <a:latin typeface="Impact" panose="020B0806030902050204" pitchFamily="34" charset="0"/>
            </a:endParaRPr>
          </a:p>
        </p:txBody>
      </p:sp>
      <p:sp>
        <p:nvSpPr>
          <p:cNvPr id="3" name="Tekstvak 2">
            <a:extLst>
              <a:ext uri="{FF2B5EF4-FFF2-40B4-BE49-F238E27FC236}">
                <a16:creationId xmlns:a16="http://schemas.microsoft.com/office/drawing/2014/main" id="{E624E888-A552-4353-1D82-407575BBD24C}"/>
              </a:ext>
            </a:extLst>
          </p:cNvPr>
          <p:cNvSpPr txBox="1"/>
          <p:nvPr/>
        </p:nvSpPr>
        <p:spPr>
          <a:xfrm>
            <a:off x="7193119" y="259158"/>
            <a:ext cx="2331087" cy="400110"/>
          </a:xfrm>
          <a:prstGeom prst="rect">
            <a:avLst/>
          </a:prstGeom>
          <a:noFill/>
        </p:spPr>
        <p:txBody>
          <a:bodyPr wrap="none" rtlCol="0">
            <a:spAutoFit/>
          </a:bodyPr>
          <a:lstStyle/>
          <a:p>
            <a:r>
              <a:rPr lang="nl-NL" sz="2000" dirty="0">
                <a:solidFill>
                  <a:schemeClr val="bg1"/>
                </a:solidFill>
              </a:rPr>
              <a:t>IN DE SPO(R)T LIGHT</a:t>
            </a:r>
            <a:endParaRPr lang="en-GB" sz="2000" dirty="0"/>
          </a:p>
        </p:txBody>
      </p:sp>
      <p:sp>
        <p:nvSpPr>
          <p:cNvPr id="4" name="Tekstvak 3">
            <a:extLst>
              <a:ext uri="{FF2B5EF4-FFF2-40B4-BE49-F238E27FC236}">
                <a16:creationId xmlns:a16="http://schemas.microsoft.com/office/drawing/2014/main" id="{4AFAD164-BB35-C0BF-F4AD-246F6CE2A0D5}"/>
              </a:ext>
            </a:extLst>
          </p:cNvPr>
          <p:cNvSpPr txBox="1"/>
          <p:nvPr/>
        </p:nvSpPr>
        <p:spPr>
          <a:xfrm>
            <a:off x="6911367" y="1888148"/>
            <a:ext cx="5175858" cy="4431983"/>
          </a:xfrm>
          <a:prstGeom prst="rect">
            <a:avLst/>
          </a:prstGeom>
          <a:noFill/>
        </p:spPr>
        <p:txBody>
          <a:bodyPr wrap="square" rtlCol="0">
            <a:spAutoFit/>
          </a:bodyPr>
          <a:lstStyle/>
          <a:p>
            <a:pPr algn="l"/>
            <a:r>
              <a:rPr lang="nl-NL" sz="1200" b="1" dirty="0"/>
              <a:t>Voetballen staat centraal in het leven van Francisca. Ruim vier dagen in de week is ze terug te vinden op sportpark </a:t>
            </a:r>
            <a:r>
              <a:rPr lang="nl-NL" sz="1200" b="1" dirty="0" err="1"/>
              <a:t>deIepengaard</a:t>
            </a:r>
            <a:r>
              <a:rPr lang="nl-NL" sz="1200" b="1" dirty="0"/>
              <a:t>. De </a:t>
            </a:r>
            <a:r>
              <a:rPr lang="nl-NL" sz="1200" b="1" dirty="0" err="1"/>
              <a:t>Zoelense</a:t>
            </a:r>
            <a:r>
              <a:rPr lang="nl-NL" sz="1200" b="1" dirty="0"/>
              <a:t> is als speelster op het veld actief in twee teams en geeft training aan meerdere jeugdteams. ‘’Het is mijn passie. Voetbal en Wadenoijen horen gewoon bij mijn dagelijkse leven’’ legt </a:t>
            </a:r>
          </a:p>
          <a:p>
            <a:pPr algn="l"/>
            <a:r>
              <a:rPr lang="nl-NL" sz="1200" b="1" dirty="0"/>
              <a:t>ze uit.</a:t>
            </a:r>
          </a:p>
          <a:p>
            <a:pPr algn="l"/>
            <a:endParaRPr lang="nl-NL" b="1" dirty="0"/>
          </a:p>
          <a:p>
            <a:pPr algn="l"/>
            <a:r>
              <a:rPr lang="nl-NL" sz="1200" dirty="0"/>
              <a:t>‘’Ik begon bij Dames 1. Uiteindelijk hadden we niet genoeg meiden om een elftal te kunnen vormen. Sommige stopten met voetballen, sommigen gingen ergens anders heen. Maar een klein groepje bleef over. Waaronder ik. Wij wilden graag blijven voetballen. Het zeven tegen zeven concept bleek voor ons een mooie </a:t>
            </a:r>
            <a:r>
              <a:rPr lang="nl-NL" sz="1200" dirty="0" err="1"/>
              <a:t>uitkomst’’legt</a:t>
            </a:r>
            <a:r>
              <a:rPr lang="nl-NL" sz="1200" dirty="0"/>
              <a:t> Van Zijderveld de geschiedenis van haar team uit. ‘’Eerst hebben we in de 18+-categorie gespeeld. Een tijdje later zijn we overgestapt naar de 30+-variant.’’</a:t>
            </a:r>
          </a:p>
          <a:p>
            <a:pPr algn="l"/>
            <a:endParaRPr lang="nl-NL" sz="1200" dirty="0"/>
          </a:p>
          <a:p>
            <a:pPr algn="l"/>
            <a:r>
              <a:rPr lang="nl-NL" sz="1200" dirty="0"/>
              <a:t>Later keerde het Dames 1 elftal terug bij </a:t>
            </a:r>
            <a:r>
              <a:rPr lang="nl-NL" sz="1200" dirty="0" err="1"/>
              <a:t>Wadenoyen</a:t>
            </a:r>
            <a:r>
              <a:rPr lang="nl-NL" sz="1200" dirty="0"/>
              <a:t> en begon het bij Francisca te kriebelen: ‘’Ik vind 11 tegen 11 nog steeds het leukst. Alhoewel de meeste meiden tegenwoordig de benen onder mijn lijf vandaan lopen, ik ben namelijk de oudste speler van het team, denk ik nog steeds van waarde te kunnen zijn. Als trainer is Francisca actief bij het team van haar oudste zoontje: de JO10. En dat trainerschap smaakt naar meer: ‘’Ik haal er heel veel plezier uit. Dat zien de meiden van Dames 1 ook. Zei zeggen al gekscherend: ‘Moet jij geen trainer worden, als je ooit stopt met voetballen?’’, lacht ze.</a:t>
            </a:r>
            <a:endParaRPr lang="en-GB" sz="1200" dirty="0"/>
          </a:p>
        </p:txBody>
      </p:sp>
      <p:sp>
        <p:nvSpPr>
          <p:cNvPr id="5" name="Rechthoek 4">
            <a:extLst>
              <a:ext uri="{FF2B5EF4-FFF2-40B4-BE49-F238E27FC236}">
                <a16:creationId xmlns:a16="http://schemas.microsoft.com/office/drawing/2014/main" id="{119E947D-1C26-E31F-4D88-D190E8C93643}"/>
              </a:ext>
            </a:extLst>
          </p:cNvPr>
          <p:cNvSpPr/>
          <p:nvPr/>
        </p:nvSpPr>
        <p:spPr>
          <a:xfrm>
            <a:off x="6117964" y="0"/>
            <a:ext cx="501112" cy="6876395"/>
          </a:xfrm>
          <a:prstGeom prst="rect">
            <a:avLst/>
          </a:prstGeom>
          <a:gradFill flip="none" rotWithShape="1">
            <a:gsLst>
              <a:gs pos="0">
                <a:srgbClr val="212121">
                  <a:alpha val="0"/>
                </a:srgbClr>
              </a:gs>
              <a:gs pos="100000">
                <a:srgbClr val="212121">
                  <a:alpha val="20000"/>
                </a:srgbClr>
              </a:gs>
            </a:gsLst>
            <a:lin ang="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2" descr="Wadenoijen, Dames">
            <a:extLst>
              <a:ext uri="{FF2B5EF4-FFF2-40B4-BE49-F238E27FC236}">
                <a16:creationId xmlns:a16="http://schemas.microsoft.com/office/drawing/2014/main" id="{4B78BDCD-B1C3-1298-67D3-1A8186B9E256}"/>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7769" t="8569" r="16820" b="8994"/>
          <a:stretch/>
        </p:blipFill>
        <p:spPr bwMode="auto">
          <a:xfrm>
            <a:off x="10287244" y="459213"/>
            <a:ext cx="1433775" cy="1204670"/>
          </a:xfrm>
          <a:prstGeom prst="rect">
            <a:avLst/>
          </a:prstGeom>
          <a:noFill/>
          <a:extLst>
            <a:ext uri="{909E8E84-426E-40DD-AFC4-6F175D3DCCD1}">
              <a14:hiddenFill xmlns:a14="http://schemas.microsoft.com/office/drawing/2010/main">
                <a:solidFill>
                  <a:srgbClr val="FFFFFF"/>
                </a:solidFill>
              </a14:hiddenFill>
            </a:ext>
          </a:extLst>
        </p:spPr>
      </p:pic>
      <p:pic>
        <p:nvPicPr>
          <p:cNvPr id="9" name="Afbeelding 8">
            <a:extLst>
              <a:ext uri="{FF2B5EF4-FFF2-40B4-BE49-F238E27FC236}">
                <a16:creationId xmlns:a16="http://schemas.microsoft.com/office/drawing/2014/main" id="{5CB92107-DF8C-7E8F-FB50-BD865EEB739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28455" y="149388"/>
            <a:ext cx="4945377" cy="6559223"/>
          </a:xfrm>
          <a:prstGeom prst="rect">
            <a:avLst/>
          </a:prstGeom>
        </p:spPr>
      </p:pic>
      <p:pic>
        <p:nvPicPr>
          <p:cNvPr id="8" name="Picture 4" descr="Home - VoetbalJournaal">
            <a:extLst>
              <a:ext uri="{FF2B5EF4-FFF2-40B4-BE49-F238E27FC236}">
                <a16:creationId xmlns:a16="http://schemas.microsoft.com/office/drawing/2014/main" id="{80E83169-3A47-940B-CD6A-7226853B8BD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618544" y="6550656"/>
            <a:ext cx="2124000" cy="306228"/>
          </a:xfrm>
          <a:prstGeom prst="rect">
            <a:avLst/>
          </a:prstGeom>
          <a:noFill/>
          <a:extLst>
            <a:ext uri="{909E8E84-426E-40DD-AFC4-6F175D3DCCD1}">
              <a14:hiddenFill xmlns:a14="http://schemas.microsoft.com/office/drawing/2010/main">
                <a:solidFill>
                  <a:srgbClr val="FFFFFF"/>
                </a:solidFill>
              </a14:hiddenFill>
            </a:ext>
          </a:extLst>
        </p:spPr>
      </p:pic>
      <p:sp>
        <p:nvSpPr>
          <p:cNvPr id="10" name="Parallellogram 4">
            <a:extLst>
              <a:ext uri="{FF2B5EF4-FFF2-40B4-BE49-F238E27FC236}">
                <a16:creationId xmlns:a16="http://schemas.microsoft.com/office/drawing/2014/main" id="{F082FCEA-5FC0-0E60-D4A8-49352D81F765}"/>
              </a:ext>
            </a:extLst>
          </p:cNvPr>
          <p:cNvSpPr/>
          <p:nvPr/>
        </p:nvSpPr>
        <p:spPr>
          <a:xfrm rot="13187700">
            <a:off x="6446644" y="775732"/>
            <a:ext cx="1492952" cy="159201"/>
          </a:xfrm>
          <a:custGeom>
            <a:avLst/>
            <a:gdLst>
              <a:gd name="connsiteX0" fmla="*/ 0 w 1231747"/>
              <a:gd name="connsiteY0" fmla="*/ 140401 h 140401"/>
              <a:gd name="connsiteX1" fmla="*/ 168900 w 1231747"/>
              <a:gd name="connsiteY1" fmla="*/ 0 h 140401"/>
              <a:gd name="connsiteX2" fmla="*/ 1231747 w 1231747"/>
              <a:gd name="connsiteY2" fmla="*/ 0 h 140401"/>
              <a:gd name="connsiteX3" fmla="*/ 1062847 w 1231747"/>
              <a:gd name="connsiteY3" fmla="*/ 140401 h 140401"/>
              <a:gd name="connsiteX4" fmla="*/ 0 w 1231747"/>
              <a:gd name="connsiteY4" fmla="*/ 140401 h 140401"/>
              <a:gd name="connsiteX0" fmla="*/ 0 w 1369339"/>
              <a:gd name="connsiteY0" fmla="*/ 143559 h 143559"/>
              <a:gd name="connsiteX1" fmla="*/ 168900 w 1369339"/>
              <a:gd name="connsiteY1" fmla="*/ 3158 h 143559"/>
              <a:gd name="connsiteX2" fmla="*/ 1369339 w 1369339"/>
              <a:gd name="connsiteY2" fmla="*/ 0 h 143559"/>
              <a:gd name="connsiteX3" fmla="*/ 1062847 w 1369339"/>
              <a:gd name="connsiteY3" fmla="*/ 143559 h 143559"/>
              <a:gd name="connsiteX4" fmla="*/ 0 w 1369339"/>
              <a:gd name="connsiteY4" fmla="*/ 143559 h 143559"/>
              <a:gd name="connsiteX0" fmla="*/ 0 w 1492952"/>
              <a:gd name="connsiteY0" fmla="*/ 143559 h 159201"/>
              <a:gd name="connsiteX1" fmla="*/ 168900 w 1492952"/>
              <a:gd name="connsiteY1" fmla="*/ 3158 h 159201"/>
              <a:gd name="connsiteX2" fmla="*/ 1369339 w 1492952"/>
              <a:gd name="connsiteY2" fmla="*/ 0 h 159201"/>
              <a:gd name="connsiteX3" fmla="*/ 1492952 w 1492952"/>
              <a:gd name="connsiteY3" fmla="*/ 159201 h 159201"/>
              <a:gd name="connsiteX4" fmla="*/ 0 w 1492952"/>
              <a:gd name="connsiteY4" fmla="*/ 143559 h 1592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92952" h="159201">
                <a:moveTo>
                  <a:pt x="0" y="143559"/>
                </a:moveTo>
                <a:lnTo>
                  <a:pt x="168900" y="3158"/>
                </a:lnTo>
                <a:lnTo>
                  <a:pt x="1369339" y="0"/>
                </a:lnTo>
                <a:lnTo>
                  <a:pt x="1492952" y="159201"/>
                </a:lnTo>
                <a:lnTo>
                  <a:pt x="0" y="143559"/>
                </a:lnTo>
                <a:close/>
              </a:path>
            </a:pathLst>
          </a:custGeom>
          <a:solidFill>
            <a:srgbClr val="C00000"/>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ekstvak 1">
            <a:extLst>
              <a:ext uri="{FF2B5EF4-FFF2-40B4-BE49-F238E27FC236}">
                <a16:creationId xmlns:a16="http://schemas.microsoft.com/office/drawing/2014/main" id="{45E4058E-DD64-8FC6-CDE4-48C9C7626B0E}"/>
              </a:ext>
            </a:extLst>
          </p:cNvPr>
          <p:cNvSpPr txBox="1"/>
          <p:nvPr/>
        </p:nvSpPr>
        <p:spPr>
          <a:xfrm>
            <a:off x="7193119" y="550754"/>
            <a:ext cx="1627369" cy="523220"/>
          </a:xfrm>
          <a:prstGeom prst="rect">
            <a:avLst/>
          </a:prstGeom>
          <a:noFill/>
        </p:spPr>
        <p:txBody>
          <a:bodyPr wrap="none" rtlCol="0">
            <a:spAutoFit/>
          </a:bodyPr>
          <a:lstStyle/>
          <a:p>
            <a:r>
              <a:rPr lang="en-GB" sz="2800" dirty="0">
                <a:solidFill>
                  <a:schemeClr val="bg1"/>
                </a:solidFill>
                <a:latin typeface="Impact" panose="020B0806030902050204" pitchFamily="34" charset="0"/>
              </a:rPr>
              <a:t>Francisca</a:t>
            </a:r>
          </a:p>
        </p:txBody>
      </p:sp>
    </p:spTree>
    <p:extLst>
      <p:ext uri="{BB962C8B-B14F-4D97-AF65-F5344CB8AC3E}">
        <p14:creationId xmlns:p14="http://schemas.microsoft.com/office/powerpoint/2010/main" val="317141310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hthoek 9">
            <a:extLst>
              <a:ext uri="{FF2B5EF4-FFF2-40B4-BE49-F238E27FC236}">
                <a16:creationId xmlns:a16="http://schemas.microsoft.com/office/drawing/2014/main" id="{0723B43D-13E7-D7C0-EFD7-23DC98566EB7}"/>
              </a:ext>
            </a:extLst>
          </p:cNvPr>
          <p:cNvSpPr/>
          <p:nvPr/>
        </p:nvSpPr>
        <p:spPr>
          <a:xfrm>
            <a:off x="6822233" y="5573487"/>
            <a:ext cx="5227474" cy="988768"/>
          </a:xfrm>
          <a:prstGeom prst="rect">
            <a:avLst/>
          </a:prstGeom>
          <a:solidFill>
            <a:schemeClr val="tx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kstvak 6">
            <a:extLst>
              <a:ext uri="{FF2B5EF4-FFF2-40B4-BE49-F238E27FC236}">
                <a16:creationId xmlns:a16="http://schemas.microsoft.com/office/drawing/2014/main" id="{004FE9BE-75A2-0DB0-9212-4D3761485BB3}"/>
              </a:ext>
            </a:extLst>
          </p:cNvPr>
          <p:cNvSpPr txBox="1"/>
          <p:nvPr/>
        </p:nvSpPr>
        <p:spPr>
          <a:xfrm>
            <a:off x="0" y="6570018"/>
            <a:ext cx="344907" cy="276999"/>
          </a:xfrm>
          <a:prstGeom prst="rect">
            <a:avLst/>
          </a:prstGeom>
          <a:noFill/>
        </p:spPr>
        <p:txBody>
          <a:bodyPr wrap="square" rtlCol="0">
            <a:spAutoFit/>
          </a:bodyPr>
          <a:lstStyle/>
          <a:p>
            <a:r>
              <a:rPr lang="nl-NL" sz="1200" dirty="0">
                <a:latin typeface="Impact" panose="020B0806030902050204" pitchFamily="34" charset="0"/>
              </a:rPr>
              <a:t>24</a:t>
            </a:r>
            <a:endParaRPr lang="en-GB" sz="1200" dirty="0">
              <a:latin typeface="Impact" panose="020B0806030902050204" pitchFamily="34" charset="0"/>
            </a:endParaRPr>
          </a:p>
        </p:txBody>
      </p:sp>
      <p:sp>
        <p:nvSpPr>
          <p:cNvPr id="3" name="Rechthoek 2">
            <a:extLst>
              <a:ext uri="{FF2B5EF4-FFF2-40B4-BE49-F238E27FC236}">
                <a16:creationId xmlns:a16="http://schemas.microsoft.com/office/drawing/2014/main" id="{5F67F1BA-929B-0DB8-AF9D-2C0E11BCB991}"/>
              </a:ext>
            </a:extLst>
          </p:cNvPr>
          <p:cNvSpPr/>
          <p:nvPr/>
        </p:nvSpPr>
        <p:spPr>
          <a:xfrm>
            <a:off x="6117964" y="0"/>
            <a:ext cx="501112" cy="6876395"/>
          </a:xfrm>
          <a:prstGeom prst="rect">
            <a:avLst/>
          </a:prstGeom>
          <a:gradFill flip="none" rotWithShape="1">
            <a:gsLst>
              <a:gs pos="0">
                <a:srgbClr val="212121">
                  <a:alpha val="0"/>
                </a:srgbClr>
              </a:gs>
              <a:gs pos="100000">
                <a:srgbClr val="212121">
                  <a:alpha val="20000"/>
                </a:srgbClr>
              </a:gs>
            </a:gsLst>
            <a:lin ang="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hthoek 3">
            <a:extLst>
              <a:ext uri="{FF2B5EF4-FFF2-40B4-BE49-F238E27FC236}">
                <a16:creationId xmlns:a16="http://schemas.microsoft.com/office/drawing/2014/main" id="{3FED4133-AF0F-F1F4-8BDC-761A510DF229}"/>
              </a:ext>
            </a:extLst>
          </p:cNvPr>
          <p:cNvSpPr/>
          <p:nvPr/>
        </p:nvSpPr>
        <p:spPr>
          <a:xfrm>
            <a:off x="4071331" y="0"/>
            <a:ext cx="1497526" cy="6858000"/>
          </a:xfrm>
          <a:prstGeom prst="rect">
            <a:avLst/>
          </a:prstGeom>
          <a:solidFill>
            <a:schemeClr val="tx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1">
            <a:extLst>
              <a:ext uri="{FF2B5EF4-FFF2-40B4-BE49-F238E27FC236}">
                <a16:creationId xmlns:a16="http://schemas.microsoft.com/office/drawing/2014/main" id="{DED3DF23-B5CF-58BC-0786-F99DBAC4B561}"/>
              </a:ext>
            </a:extLst>
          </p:cNvPr>
          <p:cNvSpPr>
            <a:spLocks noChangeArrowheads="1"/>
          </p:cNvSpPr>
          <p:nvPr/>
        </p:nvSpPr>
        <p:spPr bwMode="auto">
          <a:xfrm>
            <a:off x="-229785" y="910091"/>
            <a:ext cx="4162606" cy="58992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476100" tIns="0" rIns="0" bIns="23805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defTabSz="457200" eaLnBrk="0" fontAlgn="base" latinLnBrk="0" hangingPunct="0">
              <a:lnSpc>
                <a:spcPct val="107000"/>
              </a:lnSpc>
              <a:spcBef>
                <a:spcPct val="0"/>
              </a:spcBef>
              <a:spcAft>
                <a:spcPts val="800"/>
              </a:spcAft>
              <a:buClrTx/>
              <a:buSzTx/>
              <a:buFontTx/>
              <a:buNone/>
              <a:tabLst/>
              <a:defRPr/>
            </a:pPr>
            <a:r>
              <a:rPr kumimoji="0" lang="nl-NL" sz="1100" b="1" i="0" u="none" strike="noStrike" kern="0" cap="none" spc="0" normalizeH="0" baseline="0" noProof="0" dirty="0">
                <a:ln>
                  <a:noFill/>
                </a:ln>
                <a:solidFill>
                  <a:prstClr val="black"/>
                </a:solidFill>
                <a:effectLst/>
                <a:uLnTx/>
                <a:uFillTx/>
                <a:latin typeface="Calibri" panose="020F0502020204030204"/>
              </a:rPr>
              <a:t>WIJ ZIJN OP ZOEK NAAR VRIJWILLIGERSCOÖRDINATOREN</a:t>
            </a:r>
            <a:br>
              <a:rPr kumimoji="0" lang="nl-NL" sz="1100" b="1" i="0" u="none" strike="noStrike" kern="0" cap="none" spc="0" normalizeH="0" baseline="0" noProof="0" dirty="0">
                <a:ln>
                  <a:noFill/>
                </a:ln>
                <a:solidFill>
                  <a:prstClr val="black"/>
                </a:solidFill>
                <a:effectLst/>
                <a:uLnTx/>
                <a:uFillTx/>
                <a:latin typeface="Calibri" panose="020F0502020204030204"/>
              </a:rPr>
            </a:br>
            <a:br>
              <a:rPr kumimoji="0" lang="nl-NL" sz="1100" b="1" i="0" u="none" strike="noStrike" kern="0" cap="none" spc="0" normalizeH="0" baseline="0" noProof="0" dirty="0">
                <a:ln>
                  <a:noFill/>
                </a:ln>
                <a:solidFill>
                  <a:prstClr val="black"/>
                </a:solidFill>
                <a:effectLst/>
                <a:uLnTx/>
                <a:uFillTx/>
                <a:latin typeface="Calibri" panose="020F0502020204030204"/>
              </a:rPr>
            </a:br>
            <a:r>
              <a:rPr kumimoji="0" lang="nl-NL" sz="1100" b="1" i="0" u="none" strike="noStrike" kern="0" cap="none" spc="0" normalizeH="0" baseline="0" noProof="0" dirty="0">
                <a:ln>
                  <a:noFill/>
                </a:ln>
                <a:solidFill>
                  <a:prstClr val="black"/>
                </a:solidFill>
                <a:effectLst/>
                <a:uLnTx/>
                <a:uFillTx/>
                <a:latin typeface="Calibri" panose="020F0502020204030204"/>
              </a:rPr>
              <a:t>Hoofdtaak: </a:t>
            </a:r>
            <a:br>
              <a:rPr kumimoji="0" lang="nl-NL" sz="1100" b="1" i="0" u="none" strike="noStrike" kern="0" cap="none" spc="0" normalizeH="0" baseline="0" noProof="0" dirty="0">
                <a:ln>
                  <a:noFill/>
                </a:ln>
                <a:solidFill>
                  <a:prstClr val="black"/>
                </a:solidFill>
                <a:effectLst/>
                <a:uLnTx/>
                <a:uFillTx/>
                <a:latin typeface="Calibri" panose="020F0502020204030204"/>
              </a:rPr>
            </a:br>
            <a:r>
              <a:rPr kumimoji="0" lang="nl-NL" sz="1100" b="0" i="0" u="none" strike="noStrike" kern="0" cap="none" spc="0" normalizeH="0" baseline="0" noProof="0" dirty="0">
                <a:ln>
                  <a:noFill/>
                </a:ln>
                <a:solidFill>
                  <a:prstClr val="black"/>
                </a:solidFill>
                <a:effectLst/>
                <a:uLnTx/>
                <a:uFillTx/>
                <a:latin typeface="Calibri" panose="020F0502020204030204"/>
              </a:rPr>
              <a:t>Het planmatig aandacht besteden aan de vrijwilliger in de vereniging. </a:t>
            </a:r>
            <a:endParaRPr kumimoji="0" lang="en-GB" sz="1100" b="0" i="0" u="none" strike="noStrike" kern="0" cap="none" spc="0" normalizeH="0" baseline="0" noProof="0" dirty="0">
              <a:ln>
                <a:noFill/>
              </a:ln>
              <a:solidFill>
                <a:prstClr val="black"/>
              </a:solidFill>
              <a:effectLst/>
              <a:uLnTx/>
              <a:uFillTx/>
              <a:latin typeface="Calibri" panose="020F0502020204030204"/>
            </a:endParaRPr>
          </a:p>
          <a:p>
            <a:pPr marL="0" marR="0" lvl="0" indent="0" defTabSz="457200" eaLnBrk="0" fontAlgn="base" latinLnBrk="0" hangingPunct="0">
              <a:lnSpc>
                <a:spcPct val="107000"/>
              </a:lnSpc>
              <a:spcBef>
                <a:spcPct val="0"/>
              </a:spcBef>
              <a:spcAft>
                <a:spcPts val="800"/>
              </a:spcAft>
              <a:buClrTx/>
              <a:buSzTx/>
              <a:buFontTx/>
              <a:buNone/>
              <a:tabLst/>
              <a:defRPr/>
            </a:pPr>
            <a:r>
              <a:rPr kumimoji="0" lang="nl-NL" sz="1100" b="0" i="0" u="none" strike="noStrike" kern="0" cap="none" spc="0" normalizeH="0" baseline="0" noProof="0" dirty="0">
                <a:ln>
                  <a:noFill/>
                </a:ln>
                <a:solidFill>
                  <a:prstClr val="black"/>
                </a:solidFill>
                <a:effectLst/>
                <a:uLnTx/>
                <a:uFillTx/>
                <a:latin typeface="Calibri" panose="020F0502020204030204"/>
              </a:rPr>
              <a:t>• is de eerst verantwoordelijke voor een planmatige aanpak voor   </a:t>
            </a:r>
            <a:br>
              <a:rPr kumimoji="0" lang="nl-NL" sz="1100" b="0" i="0" u="none" strike="noStrike" kern="0" cap="none" spc="0" normalizeH="0" baseline="0" noProof="0" dirty="0">
                <a:ln>
                  <a:noFill/>
                </a:ln>
                <a:solidFill>
                  <a:prstClr val="black"/>
                </a:solidFill>
                <a:effectLst/>
                <a:uLnTx/>
                <a:uFillTx/>
                <a:latin typeface="Calibri" panose="020F0502020204030204"/>
              </a:rPr>
            </a:br>
            <a:r>
              <a:rPr kumimoji="0" lang="nl-NL" sz="1100" b="0" i="0" u="none" strike="noStrike" kern="0" cap="none" spc="0" normalizeH="0" baseline="0" noProof="0" dirty="0">
                <a:ln>
                  <a:noFill/>
                </a:ln>
                <a:solidFill>
                  <a:prstClr val="black"/>
                </a:solidFill>
                <a:effectLst/>
                <a:uLnTx/>
                <a:uFillTx/>
                <a:latin typeface="Calibri" panose="020F0502020204030204"/>
              </a:rPr>
              <a:t>   werving en  behoud van vrijwilligers (vrijwilligersbeleid); </a:t>
            </a:r>
            <a:br>
              <a:rPr kumimoji="0" lang="nl-NL" sz="1100" b="0" i="0" u="none" strike="noStrike" kern="0" cap="none" spc="0" normalizeH="0" baseline="0" noProof="0" dirty="0">
                <a:ln>
                  <a:noFill/>
                </a:ln>
                <a:solidFill>
                  <a:prstClr val="black"/>
                </a:solidFill>
                <a:effectLst/>
                <a:uLnTx/>
                <a:uFillTx/>
                <a:latin typeface="Calibri" panose="020F0502020204030204"/>
              </a:rPr>
            </a:br>
            <a:r>
              <a:rPr kumimoji="0" lang="nl-NL" sz="1100" b="0" i="0" u="none" strike="noStrike" kern="0" cap="none" spc="0" normalizeH="0" baseline="0" noProof="0" dirty="0">
                <a:ln>
                  <a:noFill/>
                </a:ln>
                <a:solidFill>
                  <a:prstClr val="black"/>
                </a:solidFill>
                <a:effectLst/>
                <a:uLnTx/>
                <a:uFillTx/>
                <a:latin typeface="Calibri" panose="020F0502020204030204"/>
              </a:rPr>
              <a:t>• adviseert het bestuur en de commissies over het vrijwilligers</a:t>
            </a:r>
            <a:r>
              <a:rPr lang="nl-NL" sz="1100" kern="0" dirty="0">
                <a:solidFill>
                  <a:prstClr val="black"/>
                </a:solidFill>
                <a:latin typeface="Calibri" panose="020F0502020204030204"/>
              </a:rPr>
              <a:t>-</a:t>
            </a:r>
            <a:br>
              <a:rPr lang="nl-NL" sz="1100" kern="0" dirty="0">
                <a:solidFill>
                  <a:prstClr val="black"/>
                </a:solidFill>
                <a:latin typeface="Calibri" panose="020F0502020204030204"/>
              </a:rPr>
            </a:br>
            <a:r>
              <a:rPr lang="nl-NL" sz="1100" kern="0" dirty="0">
                <a:solidFill>
                  <a:prstClr val="black"/>
                </a:solidFill>
                <a:latin typeface="Calibri" panose="020F0502020204030204"/>
              </a:rPr>
              <a:t>   </a:t>
            </a:r>
            <a:r>
              <a:rPr kumimoji="0" lang="nl-NL" sz="1100" b="0" i="0" u="none" strike="noStrike" kern="0" cap="none" spc="0" normalizeH="0" baseline="0" noProof="0" dirty="0">
                <a:ln>
                  <a:noFill/>
                </a:ln>
                <a:solidFill>
                  <a:prstClr val="black"/>
                </a:solidFill>
                <a:effectLst/>
                <a:uLnTx/>
                <a:uFillTx/>
                <a:latin typeface="Calibri" panose="020F0502020204030204"/>
              </a:rPr>
              <a:t>beleid; </a:t>
            </a:r>
            <a:br>
              <a:rPr kumimoji="0" lang="nl-NL" sz="1100" b="0" i="0" u="none" strike="noStrike" kern="0" cap="none" spc="0" normalizeH="0" baseline="0" noProof="0" dirty="0">
                <a:ln>
                  <a:noFill/>
                </a:ln>
                <a:solidFill>
                  <a:prstClr val="black"/>
                </a:solidFill>
                <a:effectLst/>
                <a:uLnTx/>
                <a:uFillTx/>
                <a:latin typeface="Calibri" panose="020F0502020204030204"/>
              </a:rPr>
            </a:br>
            <a:r>
              <a:rPr kumimoji="0" lang="nl-NL" sz="1100" b="0" i="0" u="none" strike="noStrike" kern="0" cap="none" spc="0" normalizeH="0" baseline="0" noProof="0" dirty="0">
                <a:ln>
                  <a:noFill/>
                </a:ln>
                <a:solidFill>
                  <a:prstClr val="black"/>
                </a:solidFill>
                <a:effectLst/>
                <a:uLnTx/>
                <a:uFillTx/>
                <a:latin typeface="Calibri" panose="020F0502020204030204"/>
              </a:rPr>
              <a:t>• coördineert de introductie van nieuwe vrijwilligers;</a:t>
            </a:r>
            <a:br>
              <a:rPr kumimoji="0" lang="nl-NL" sz="1100" b="0" i="0" u="none" strike="noStrike" kern="0" cap="none" spc="0" normalizeH="0" baseline="0" noProof="0" dirty="0">
                <a:ln>
                  <a:noFill/>
                </a:ln>
                <a:solidFill>
                  <a:prstClr val="black"/>
                </a:solidFill>
                <a:effectLst/>
                <a:uLnTx/>
                <a:uFillTx/>
                <a:latin typeface="Calibri" panose="020F0502020204030204"/>
              </a:rPr>
            </a:br>
            <a:r>
              <a:rPr kumimoji="0" lang="nl-NL" sz="1100" b="0" i="0" u="none" strike="noStrike" kern="0" cap="none" spc="0" normalizeH="0" baseline="0" noProof="0" dirty="0">
                <a:ln>
                  <a:noFill/>
                </a:ln>
                <a:solidFill>
                  <a:prstClr val="black"/>
                </a:solidFill>
                <a:effectLst/>
                <a:uLnTx/>
                <a:uFillTx/>
                <a:latin typeface="Calibri" panose="020F0502020204030204"/>
              </a:rPr>
              <a:t>• stelt taak- en functieomschrijvingen op en evalueert deze </a:t>
            </a:r>
            <a:br>
              <a:rPr kumimoji="0" lang="nl-NL" sz="1100" b="0" i="0" u="none" strike="noStrike" kern="0" cap="none" spc="0" normalizeH="0" baseline="0" noProof="0" dirty="0">
                <a:ln>
                  <a:noFill/>
                </a:ln>
                <a:solidFill>
                  <a:prstClr val="black"/>
                </a:solidFill>
                <a:effectLst/>
                <a:uLnTx/>
                <a:uFillTx/>
                <a:latin typeface="Calibri" panose="020F0502020204030204"/>
              </a:rPr>
            </a:br>
            <a:r>
              <a:rPr kumimoji="0" lang="nl-NL" sz="1100" b="0" i="0" u="none" strike="noStrike" kern="0" cap="none" spc="0" normalizeH="0" baseline="0" noProof="0" dirty="0">
                <a:ln>
                  <a:noFill/>
                </a:ln>
                <a:solidFill>
                  <a:prstClr val="black"/>
                </a:solidFill>
                <a:effectLst/>
                <a:uLnTx/>
                <a:uFillTx/>
                <a:latin typeface="Calibri" panose="020F0502020204030204"/>
              </a:rPr>
              <a:t>   jaarlijks; </a:t>
            </a:r>
            <a:br>
              <a:rPr kumimoji="0" lang="nl-NL" sz="1100" b="0" i="0" u="none" strike="noStrike" kern="0" cap="none" spc="0" normalizeH="0" baseline="0" noProof="0" dirty="0">
                <a:ln>
                  <a:noFill/>
                </a:ln>
                <a:solidFill>
                  <a:prstClr val="black"/>
                </a:solidFill>
                <a:effectLst/>
                <a:uLnTx/>
                <a:uFillTx/>
                <a:latin typeface="Calibri" panose="020F0502020204030204"/>
              </a:rPr>
            </a:br>
            <a:r>
              <a:rPr kumimoji="0" lang="nl-NL" sz="1100" b="0" i="0" u="none" strike="noStrike" kern="0" cap="none" spc="0" normalizeH="0" baseline="0" noProof="0" dirty="0">
                <a:ln>
                  <a:noFill/>
                </a:ln>
                <a:solidFill>
                  <a:prstClr val="black"/>
                </a:solidFill>
                <a:effectLst/>
                <a:uLnTx/>
                <a:uFillTx/>
                <a:latin typeface="Calibri" panose="020F0502020204030204"/>
              </a:rPr>
              <a:t>• brengt het vrijwilligerspotentieel van de vereniging in kaart; </a:t>
            </a:r>
            <a:br>
              <a:rPr kumimoji="0" lang="nl-NL" sz="1100" b="0" i="0" u="none" strike="noStrike" kern="0" cap="none" spc="0" normalizeH="0" baseline="0" noProof="0" dirty="0">
                <a:ln>
                  <a:noFill/>
                </a:ln>
                <a:solidFill>
                  <a:prstClr val="black"/>
                </a:solidFill>
                <a:effectLst/>
                <a:uLnTx/>
                <a:uFillTx/>
                <a:latin typeface="Calibri" panose="020F0502020204030204"/>
              </a:rPr>
            </a:br>
            <a:r>
              <a:rPr kumimoji="0" lang="nl-NL" sz="1100" b="0" i="0" u="none" strike="noStrike" kern="0" cap="none" spc="0" normalizeH="0" baseline="0" noProof="0" dirty="0">
                <a:ln>
                  <a:noFill/>
                </a:ln>
                <a:solidFill>
                  <a:prstClr val="black"/>
                </a:solidFill>
                <a:effectLst/>
                <a:uLnTx/>
                <a:uFillTx/>
                <a:latin typeface="Calibri" panose="020F0502020204030204"/>
              </a:rPr>
              <a:t>• stimuleert dat bij de taakinvulling zoveel mogelijk rekening </a:t>
            </a:r>
            <a:br>
              <a:rPr kumimoji="0" lang="nl-NL" sz="1100" b="0" i="0" u="none" strike="noStrike" kern="0" cap="none" spc="0" normalizeH="0" baseline="0" noProof="0" dirty="0">
                <a:ln>
                  <a:noFill/>
                </a:ln>
                <a:solidFill>
                  <a:prstClr val="black"/>
                </a:solidFill>
                <a:effectLst/>
                <a:uLnTx/>
                <a:uFillTx/>
                <a:latin typeface="Calibri" panose="020F0502020204030204"/>
              </a:rPr>
            </a:br>
            <a:r>
              <a:rPr kumimoji="0" lang="nl-NL" sz="1100" b="0" i="0" u="none" strike="noStrike" kern="0" cap="none" spc="0" normalizeH="0" baseline="0" noProof="0" dirty="0">
                <a:ln>
                  <a:noFill/>
                </a:ln>
                <a:solidFill>
                  <a:prstClr val="black"/>
                </a:solidFill>
                <a:effectLst/>
                <a:uLnTx/>
                <a:uFillTx/>
                <a:latin typeface="Calibri" panose="020F0502020204030204"/>
              </a:rPr>
              <a:t>   wordt gehouden met de wensen, motieven en mogelijkheden </a:t>
            </a:r>
            <a:br>
              <a:rPr kumimoji="0" lang="nl-NL" sz="1100" b="0" i="0" u="none" strike="noStrike" kern="0" cap="none" spc="0" normalizeH="0" baseline="0" noProof="0" dirty="0">
                <a:ln>
                  <a:noFill/>
                </a:ln>
                <a:solidFill>
                  <a:prstClr val="black"/>
                </a:solidFill>
                <a:effectLst/>
                <a:uLnTx/>
                <a:uFillTx/>
                <a:latin typeface="Calibri" panose="020F0502020204030204"/>
              </a:rPr>
            </a:br>
            <a:r>
              <a:rPr kumimoji="0" lang="nl-NL" sz="1100" b="0" i="0" u="none" strike="noStrike" kern="0" cap="none" spc="0" normalizeH="0" baseline="0" noProof="0" dirty="0">
                <a:ln>
                  <a:noFill/>
                </a:ln>
                <a:solidFill>
                  <a:prstClr val="black"/>
                </a:solidFill>
                <a:effectLst/>
                <a:uLnTx/>
                <a:uFillTx/>
                <a:latin typeface="Calibri" panose="020F0502020204030204"/>
              </a:rPr>
              <a:t>   van de vrijwilligers; </a:t>
            </a:r>
            <a:br>
              <a:rPr kumimoji="0" lang="nl-NL" sz="1100" b="0" i="0" u="none" strike="noStrike" kern="0" cap="none" spc="0" normalizeH="0" baseline="0" noProof="0" dirty="0">
                <a:ln>
                  <a:noFill/>
                </a:ln>
                <a:solidFill>
                  <a:prstClr val="black"/>
                </a:solidFill>
                <a:effectLst/>
                <a:uLnTx/>
                <a:uFillTx/>
                <a:latin typeface="Calibri" panose="020F0502020204030204"/>
              </a:rPr>
            </a:br>
            <a:r>
              <a:rPr kumimoji="0" lang="nl-NL" sz="1100" b="0" i="0" u="none" strike="noStrike" kern="0" cap="none" spc="0" normalizeH="0" baseline="0" noProof="0" dirty="0">
                <a:ln>
                  <a:noFill/>
                </a:ln>
                <a:solidFill>
                  <a:prstClr val="black"/>
                </a:solidFill>
                <a:effectLst/>
                <a:uLnTx/>
                <a:uFillTx/>
                <a:latin typeface="Calibri" panose="020F0502020204030204"/>
              </a:rPr>
              <a:t>• draagt er zorg voor dat er goede en duidelijke afspraken </a:t>
            </a:r>
            <a:br>
              <a:rPr kumimoji="0" lang="nl-NL" sz="1100" b="0" i="0" u="none" strike="noStrike" kern="0" cap="none" spc="0" normalizeH="0" baseline="0" noProof="0" dirty="0">
                <a:ln>
                  <a:noFill/>
                </a:ln>
                <a:solidFill>
                  <a:prstClr val="black"/>
                </a:solidFill>
                <a:effectLst/>
                <a:uLnTx/>
                <a:uFillTx/>
                <a:latin typeface="Calibri" panose="020F0502020204030204"/>
              </a:rPr>
            </a:br>
            <a:r>
              <a:rPr kumimoji="0" lang="nl-NL" sz="1100" b="0" i="0" u="none" strike="noStrike" kern="0" cap="none" spc="0" normalizeH="0" baseline="0" noProof="0" dirty="0">
                <a:ln>
                  <a:noFill/>
                </a:ln>
                <a:solidFill>
                  <a:prstClr val="black"/>
                </a:solidFill>
                <a:effectLst/>
                <a:uLnTx/>
                <a:uFillTx/>
                <a:latin typeface="Calibri" panose="020F0502020204030204"/>
              </a:rPr>
              <a:t>   worden gemaakt met vrijwilligers over de werkzaamheden. </a:t>
            </a:r>
          </a:p>
          <a:p>
            <a:pPr marL="0" marR="0" lvl="0" indent="0" defTabSz="457200" eaLnBrk="0" fontAlgn="base" latinLnBrk="0" hangingPunct="0">
              <a:lnSpc>
                <a:spcPct val="107000"/>
              </a:lnSpc>
              <a:spcBef>
                <a:spcPct val="0"/>
              </a:spcBef>
              <a:spcAft>
                <a:spcPts val="800"/>
              </a:spcAft>
              <a:buClrTx/>
              <a:buSzTx/>
              <a:buFontTx/>
              <a:buNone/>
              <a:tabLst/>
              <a:defRPr/>
            </a:pPr>
            <a:r>
              <a:rPr kumimoji="0" lang="nl-NL" sz="1100" b="1" i="0" u="none" strike="noStrike" kern="0" cap="none" spc="0" normalizeH="0" baseline="0" noProof="0" dirty="0">
                <a:ln>
                  <a:noFill/>
                </a:ln>
                <a:solidFill>
                  <a:prstClr val="black"/>
                </a:solidFill>
                <a:effectLst/>
                <a:uLnTx/>
                <a:uFillTx/>
                <a:latin typeface="Calibri" panose="020F0502020204030204"/>
              </a:rPr>
              <a:t>Kerncompetenties</a:t>
            </a:r>
            <a:r>
              <a:rPr kumimoji="0" lang="nl-NL" sz="1100" b="0" i="0" u="none" strike="noStrike" kern="0" cap="none" spc="0" normalizeH="0" baseline="0" noProof="0" dirty="0">
                <a:ln>
                  <a:noFill/>
                </a:ln>
                <a:solidFill>
                  <a:prstClr val="black"/>
                </a:solidFill>
                <a:effectLst/>
                <a:uLnTx/>
                <a:uFillTx/>
                <a:latin typeface="Calibri" panose="020F0502020204030204"/>
              </a:rPr>
              <a:t> </a:t>
            </a:r>
            <a:br>
              <a:rPr kumimoji="0" lang="nl-NL" sz="1100" b="0" i="0" u="none" strike="noStrike" kern="0" cap="none" spc="0" normalizeH="0" baseline="0" noProof="0" dirty="0">
                <a:ln>
                  <a:noFill/>
                </a:ln>
                <a:solidFill>
                  <a:prstClr val="black"/>
                </a:solidFill>
                <a:effectLst/>
                <a:uLnTx/>
                <a:uFillTx/>
                <a:latin typeface="Calibri" panose="020F0502020204030204"/>
              </a:rPr>
            </a:br>
            <a:r>
              <a:rPr kumimoji="0" lang="nl-NL" sz="1100" b="0" i="0" u="none" strike="noStrike" kern="0" cap="none" spc="0" normalizeH="0" baseline="0" noProof="0" dirty="0">
                <a:ln>
                  <a:noFill/>
                </a:ln>
                <a:solidFill>
                  <a:prstClr val="black"/>
                </a:solidFill>
                <a:effectLst/>
                <a:uLnTx/>
                <a:uFillTx/>
                <a:latin typeface="Calibri" panose="020F0502020204030204"/>
              </a:rPr>
              <a:t>• sterk in motiveren, effectief communiceren, goede contactuele </a:t>
            </a:r>
            <a:br>
              <a:rPr kumimoji="0" lang="nl-NL" sz="1100" b="0" i="0" u="none" strike="noStrike" kern="0" cap="none" spc="0" normalizeH="0" baseline="0" noProof="0" dirty="0">
                <a:ln>
                  <a:noFill/>
                </a:ln>
                <a:solidFill>
                  <a:prstClr val="black"/>
                </a:solidFill>
                <a:effectLst/>
                <a:uLnTx/>
                <a:uFillTx/>
                <a:latin typeface="Calibri" panose="020F0502020204030204"/>
              </a:rPr>
            </a:br>
            <a:r>
              <a:rPr kumimoji="0" lang="nl-NL" sz="1100" b="0" i="0" u="none" strike="noStrike" kern="0" cap="none" spc="0" normalizeH="0" baseline="0" noProof="0" dirty="0">
                <a:ln>
                  <a:noFill/>
                </a:ln>
                <a:solidFill>
                  <a:prstClr val="black"/>
                </a:solidFill>
                <a:effectLst/>
                <a:uLnTx/>
                <a:uFillTx/>
                <a:latin typeface="Calibri" panose="020F0502020204030204"/>
              </a:rPr>
              <a:t>   eigenschappen planmatig denken en werken, coördineren </a:t>
            </a:r>
            <a:br>
              <a:rPr kumimoji="0" lang="nl-NL" sz="1100" b="0" i="0" u="none" strike="noStrike" kern="0" cap="none" spc="0" normalizeH="0" baseline="0" noProof="0" dirty="0">
                <a:ln>
                  <a:noFill/>
                </a:ln>
                <a:solidFill>
                  <a:prstClr val="black"/>
                </a:solidFill>
                <a:effectLst/>
                <a:uLnTx/>
                <a:uFillTx/>
                <a:latin typeface="Calibri" panose="020F0502020204030204"/>
              </a:rPr>
            </a:br>
            <a:r>
              <a:rPr kumimoji="0" lang="nl-NL" sz="1100" b="0" i="0" u="none" strike="noStrike" kern="0" cap="none" spc="0" normalizeH="0" baseline="0" noProof="0" dirty="0">
                <a:ln>
                  <a:noFill/>
                </a:ln>
                <a:solidFill>
                  <a:prstClr val="black"/>
                </a:solidFill>
                <a:effectLst/>
                <a:uLnTx/>
                <a:uFillTx/>
                <a:latin typeface="Calibri" panose="020F0502020204030204"/>
              </a:rPr>
              <a:t>   delegeren.</a:t>
            </a:r>
            <a:endParaRPr kumimoji="0" lang="en-GB" sz="1100" b="0" i="0" u="none" strike="noStrike" kern="0" cap="none" spc="0" normalizeH="0" baseline="0" noProof="0" dirty="0">
              <a:ln>
                <a:noFill/>
              </a:ln>
              <a:solidFill>
                <a:prstClr val="black"/>
              </a:solidFill>
              <a:effectLst/>
              <a:uLnTx/>
              <a:uFillTx/>
              <a:latin typeface="Calibri" panose="020F0502020204030204"/>
            </a:endParaRPr>
          </a:p>
          <a:p>
            <a:pPr marL="0" marR="0" lvl="0" indent="0" defTabSz="914400" eaLnBrk="0" fontAlgn="base" latinLnBrk="0" hangingPunct="0">
              <a:lnSpc>
                <a:spcPct val="100000"/>
              </a:lnSpc>
              <a:spcBef>
                <a:spcPct val="0"/>
              </a:spcBef>
              <a:spcAft>
                <a:spcPct val="0"/>
              </a:spcAft>
              <a:buClrTx/>
              <a:buSzTx/>
              <a:buFontTx/>
              <a:buNone/>
              <a:tabLst/>
              <a:defRPr/>
            </a:pPr>
            <a:endParaRPr kumimoji="0" lang="en-US" altLang="en-US" sz="1100" b="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a:p>
            <a:pPr marL="0" marR="0" lvl="0" indent="0" defTabSz="914400" eaLnBrk="0" fontAlgn="base" latinLnBrk="0" hangingPunct="0">
              <a:lnSpc>
                <a:spcPct val="100000"/>
              </a:lnSpc>
              <a:spcBef>
                <a:spcPct val="0"/>
              </a:spcBef>
              <a:spcAft>
                <a:spcPct val="0"/>
              </a:spcAft>
              <a:buClrTx/>
              <a:buSzTx/>
              <a:buFontTx/>
              <a:buNone/>
              <a:tabLst/>
              <a:defRPr/>
            </a:pPr>
            <a:endParaRPr kumimoji="0" lang="en-US" altLang="en-US" sz="1100" b="1"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a:p>
            <a:pPr marL="0" marR="0" lvl="0" indent="0" defTabSz="914400" eaLnBrk="0" fontAlgn="base" latinLnBrk="0" hangingPunct="0">
              <a:lnSpc>
                <a:spcPct val="100000"/>
              </a:lnSpc>
              <a:spcBef>
                <a:spcPct val="0"/>
              </a:spcBef>
              <a:spcAft>
                <a:spcPct val="0"/>
              </a:spcAft>
              <a:buClrTx/>
              <a:buSzTx/>
              <a:buFontTx/>
              <a:buNone/>
              <a:tabLst/>
              <a:defRPr/>
            </a:pPr>
            <a:r>
              <a:rPr kumimoji="0" lang="en-US" altLang="en-US" sz="1100" b="1"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rPr>
              <a:t>Hoe </a:t>
            </a:r>
            <a:r>
              <a:rPr kumimoji="0" lang="en-US" altLang="en-US" sz="1100" b="1" i="0" u="none" strike="noStrike" kern="0" cap="none" spc="0" normalizeH="0" baseline="0" noProof="0" dirty="0" err="1">
                <a:ln>
                  <a:noFill/>
                </a:ln>
                <a:solidFill>
                  <a:srgbClr val="000000"/>
                </a:solidFill>
                <a:effectLst/>
                <a:uLnTx/>
                <a:uFillTx/>
                <a:latin typeface="Calibri" panose="020F0502020204030204" pitchFamily="34" charset="0"/>
                <a:cs typeface="Calibri" panose="020F0502020204030204" pitchFamily="34" charset="0"/>
              </a:rPr>
              <a:t>kun</a:t>
            </a:r>
            <a:r>
              <a:rPr kumimoji="0" lang="en-US" altLang="en-US" sz="1100" b="1"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rPr>
              <a:t> je </a:t>
            </a:r>
            <a:r>
              <a:rPr kumimoji="0" lang="en-US" altLang="en-US" sz="1100" b="1" i="0" u="none" strike="noStrike" kern="0" cap="none" spc="0" normalizeH="0" baseline="0" noProof="0" dirty="0" err="1">
                <a:ln>
                  <a:noFill/>
                </a:ln>
                <a:solidFill>
                  <a:srgbClr val="000000"/>
                </a:solidFill>
                <a:effectLst/>
                <a:uLnTx/>
                <a:uFillTx/>
                <a:latin typeface="Calibri" panose="020F0502020204030204" pitchFamily="34" charset="0"/>
                <a:cs typeface="Calibri" panose="020F0502020204030204" pitchFamily="34" charset="0"/>
              </a:rPr>
              <a:t>aanmelden</a:t>
            </a:r>
            <a:r>
              <a:rPr kumimoji="0" lang="en-US" altLang="en-US" sz="1100" b="1"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rPr>
              <a:t>?</a:t>
            </a:r>
          </a:p>
          <a:p>
            <a:pPr marL="0" marR="0" lvl="0" indent="0" defTabSz="914400" eaLnBrk="0" fontAlgn="base" latinLnBrk="0" hangingPunct="0">
              <a:lnSpc>
                <a:spcPct val="100000"/>
              </a:lnSpc>
              <a:spcBef>
                <a:spcPct val="0"/>
              </a:spcBef>
              <a:spcAft>
                <a:spcPct val="0"/>
              </a:spcAft>
              <a:buClrTx/>
              <a:buSzTx/>
              <a:buFontTx/>
              <a:buNone/>
              <a:tabLst/>
              <a:defRPr/>
            </a:pPr>
            <a:endParaRPr kumimoji="0" lang="en-US" altLang="en-US" sz="1100" b="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a:p>
            <a:pPr marL="0" marR="0" lvl="0" indent="0" defTabSz="914400" eaLnBrk="0" fontAlgn="base" latinLnBrk="0" hangingPunct="0">
              <a:lnSpc>
                <a:spcPct val="100000"/>
              </a:lnSpc>
              <a:spcBef>
                <a:spcPct val="0"/>
              </a:spcBef>
              <a:spcAft>
                <a:spcPct val="0"/>
              </a:spcAft>
              <a:buClrTx/>
              <a:buSzTx/>
              <a:buFontTx/>
              <a:buNone/>
              <a:tabLst/>
              <a:defRPr/>
            </a:pPr>
            <a:r>
              <a:rPr kumimoji="0" lang="en-US" altLang="en-US" sz="1100" b="0" i="0" u="none" strike="noStrike" kern="0" cap="none" spc="0" normalizeH="0" baseline="0" noProof="0" dirty="0" err="1">
                <a:ln>
                  <a:noFill/>
                </a:ln>
                <a:solidFill>
                  <a:srgbClr val="000000"/>
                </a:solidFill>
                <a:effectLst/>
                <a:uLnTx/>
                <a:uFillTx/>
                <a:latin typeface="Calibri" panose="020F0502020204030204" pitchFamily="34" charset="0"/>
                <a:cs typeface="Calibri" panose="020F0502020204030204" pitchFamily="34" charset="0"/>
              </a:rPr>
              <a:t>Vind</a:t>
            </a:r>
            <a:r>
              <a:rPr kumimoji="0" lang="en-US" altLang="en-US" sz="1100" b="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rPr>
              <a:t> je het </a:t>
            </a:r>
            <a:r>
              <a:rPr kumimoji="0" lang="en-US" altLang="en-US" sz="1100" b="0" i="0" u="none" strike="noStrike" kern="0" cap="none" spc="0" normalizeH="0" baseline="0" noProof="0" dirty="0" err="1">
                <a:ln>
                  <a:noFill/>
                </a:ln>
                <a:solidFill>
                  <a:srgbClr val="000000"/>
                </a:solidFill>
                <a:effectLst/>
                <a:uLnTx/>
                <a:uFillTx/>
                <a:latin typeface="Calibri" panose="020F0502020204030204" pitchFamily="34" charset="0"/>
                <a:cs typeface="Calibri" panose="020F0502020204030204" pitchFamily="34" charset="0"/>
              </a:rPr>
              <a:t>leuk</a:t>
            </a:r>
            <a:r>
              <a:rPr kumimoji="0" lang="en-US" altLang="en-US" sz="1100" b="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rPr>
              <a:t> om </a:t>
            </a:r>
            <a:r>
              <a:rPr kumimoji="0" lang="en-US" altLang="en-US" sz="1100" b="0" i="0" u="none" strike="noStrike" kern="0" cap="none" spc="0" normalizeH="0" baseline="0" noProof="0" dirty="0" err="1">
                <a:ln>
                  <a:noFill/>
                </a:ln>
                <a:solidFill>
                  <a:srgbClr val="000000"/>
                </a:solidFill>
                <a:effectLst/>
                <a:uLnTx/>
                <a:uFillTx/>
                <a:latin typeface="Calibri" panose="020F0502020204030204" pitchFamily="34" charset="0"/>
                <a:cs typeface="Calibri" panose="020F0502020204030204" pitchFamily="34" charset="0"/>
              </a:rPr>
              <a:t>vv</a:t>
            </a:r>
            <a:r>
              <a:rPr kumimoji="0" lang="en-US" altLang="en-US" sz="1100" b="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rPr>
              <a:t> </a:t>
            </a:r>
            <a:r>
              <a:rPr kumimoji="0" lang="en-US" altLang="en-US" sz="1100" b="0" i="0" u="none" strike="noStrike" kern="0" cap="none" spc="0" normalizeH="0" baseline="0" noProof="0" dirty="0" err="1">
                <a:ln>
                  <a:noFill/>
                </a:ln>
                <a:solidFill>
                  <a:srgbClr val="000000"/>
                </a:solidFill>
                <a:effectLst/>
                <a:uLnTx/>
                <a:uFillTx/>
                <a:latin typeface="Calibri" panose="020F0502020204030204" pitchFamily="34" charset="0"/>
                <a:cs typeface="Calibri" panose="020F0502020204030204" pitchFamily="34" charset="0"/>
              </a:rPr>
              <a:t>Wadenoyen</a:t>
            </a:r>
            <a:r>
              <a:rPr kumimoji="0" lang="en-US" altLang="en-US" sz="1100" b="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rPr>
              <a:t> </a:t>
            </a:r>
            <a:r>
              <a:rPr kumimoji="0" lang="en-US" altLang="en-US" sz="1100" b="0" i="0" u="none" strike="noStrike" kern="0" cap="none" spc="0" normalizeH="0" baseline="0" noProof="0" dirty="0" err="1">
                <a:ln>
                  <a:noFill/>
                </a:ln>
                <a:solidFill>
                  <a:srgbClr val="000000"/>
                </a:solidFill>
                <a:effectLst/>
                <a:uLnTx/>
                <a:uFillTx/>
                <a:latin typeface="Calibri" panose="020F0502020204030204" pitchFamily="34" charset="0"/>
                <a:cs typeface="Calibri" panose="020F0502020204030204" pitchFamily="34" charset="0"/>
              </a:rPr>
              <a:t>te</a:t>
            </a:r>
            <a:r>
              <a:rPr kumimoji="0" lang="en-US" altLang="en-US" sz="1100" b="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rPr>
              <a:t> </a:t>
            </a:r>
            <a:r>
              <a:rPr kumimoji="0" lang="en-US" altLang="en-US" sz="1100" b="0" i="0" u="none" strike="noStrike" kern="0" cap="none" spc="0" normalizeH="0" baseline="0" noProof="0" dirty="0" err="1">
                <a:ln>
                  <a:noFill/>
                </a:ln>
                <a:solidFill>
                  <a:srgbClr val="000000"/>
                </a:solidFill>
                <a:effectLst/>
                <a:uLnTx/>
                <a:uFillTx/>
                <a:latin typeface="Calibri" panose="020F0502020204030204" pitchFamily="34" charset="0"/>
                <a:cs typeface="Calibri" panose="020F0502020204030204" pitchFamily="34" charset="0"/>
              </a:rPr>
              <a:t>helpen</a:t>
            </a:r>
            <a:r>
              <a:rPr kumimoji="0" lang="en-US" altLang="en-US" sz="1100" b="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rPr>
              <a:t> of </a:t>
            </a:r>
            <a:r>
              <a:rPr kumimoji="0" lang="en-US" altLang="en-US" sz="1100" b="0" i="0" u="none" strike="noStrike" kern="0" cap="none" spc="0" normalizeH="0" baseline="0" noProof="0" dirty="0" err="1">
                <a:ln>
                  <a:noFill/>
                </a:ln>
                <a:solidFill>
                  <a:srgbClr val="000000"/>
                </a:solidFill>
                <a:effectLst/>
                <a:uLnTx/>
                <a:uFillTx/>
                <a:latin typeface="Calibri" panose="020F0502020204030204" pitchFamily="34" charset="0"/>
                <a:cs typeface="Calibri" panose="020F0502020204030204" pitchFamily="34" charset="0"/>
              </a:rPr>
              <a:t>heb</a:t>
            </a:r>
            <a:r>
              <a:rPr kumimoji="0" lang="en-US" altLang="en-US" sz="1100" b="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rPr>
              <a:t> je </a:t>
            </a:r>
            <a:r>
              <a:rPr kumimoji="0" lang="en-US" altLang="en-US" sz="1100" b="0" i="0" u="none" strike="noStrike" kern="0" cap="none" spc="0" normalizeH="0" baseline="0" noProof="0" dirty="0" err="1">
                <a:ln>
                  <a:noFill/>
                </a:ln>
                <a:solidFill>
                  <a:srgbClr val="000000"/>
                </a:solidFill>
                <a:effectLst/>
                <a:uLnTx/>
                <a:uFillTx/>
                <a:latin typeface="Calibri" panose="020F0502020204030204" pitchFamily="34" charset="0"/>
                <a:cs typeface="Calibri" panose="020F0502020204030204" pitchFamily="34" charset="0"/>
              </a:rPr>
              <a:t>verdere</a:t>
            </a:r>
            <a:r>
              <a:rPr kumimoji="0" lang="en-US" altLang="en-US" sz="1100" b="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rPr>
              <a:t> </a:t>
            </a:r>
          </a:p>
          <a:p>
            <a:pPr marL="0" marR="0" lvl="0" indent="0" defTabSz="914400" eaLnBrk="0" fontAlgn="base" latinLnBrk="0" hangingPunct="0">
              <a:lnSpc>
                <a:spcPct val="100000"/>
              </a:lnSpc>
              <a:spcBef>
                <a:spcPct val="0"/>
              </a:spcBef>
              <a:spcAft>
                <a:spcPct val="0"/>
              </a:spcAft>
              <a:buClrTx/>
              <a:buSzTx/>
              <a:buFontTx/>
              <a:buNone/>
              <a:tabLst/>
              <a:defRPr/>
            </a:pPr>
            <a:r>
              <a:rPr kumimoji="0" lang="en-US" altLang="en-US" sz="1100" b="0" i="0" u="none" strike="noStrike" kern="0" cap="none" spc="0" normalizeH="0" baseline="0" noProof="0" dirty="0" err="1">
                <a:ln>
                  <a:noFill/>
                </a:ln>
                <a:solidFill>
                  <a:srgbClr val="000000"/>
                </a:solidFill>
                <a:effectLst/>
                <a:uLnTx/>
                <a:uFillTx/>
                <a:latin typeface="Calibri" panose="020F0502020204030204" pitchFamily="34" charset="0"/>
                <a:cs typeface="Calibri" panose="020F0502020204030204" pitchFamily="34" charset="0"/>
              </a:rPr>
              <a:t>vragen</a:t>
            </a:r>
            <a:r>
              <a:rPr kumimoji="0" lang="en-US" altLang="en-US" sz="1100" b="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rPr>
              <a:t> over de </a:t>
            </a:r>
            <a:r>
              <a:rPr kumimoji="0" lang="en-US" altLang="en-US" sz="1100" b="0" i="0" u="none" strike="noStrike" kern="0" cap="none" spc="0" normalizeH="0" baseline="0" noProof="0" dirty="0" err="1">
                <a:ln>
                  <a:noFill/>
                </a:ln>
                <a:solidFill>
                  <a:srgbClr val="000000"/>
                </a:solidFill>
                <a:effectLst/>
                <a:uLnTx/>
                <a:uFillTx/>
                <a:latin typeface="Calibri" panose="020F0502020204030204" pitchFamily="34" charset="0"/>
                <a:cs typeface="Calibri" panose="020F0502020204030204" pitchFamily="34" charset="0"/>
              </a:rPr>
              <a:t>functie</a:t>
            </a:r>
            <a:r>
              <a:rPr kumimoji="0" lang="en-US" altLang="en-US" sz="1100" b="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rPr>
              <a:t> neem dan even contact op via:</a:t>
            </a:r>
          </a:p>
          <a:p>
            <a:pPr marL="0" marR="0" lvl="0" indent="0" defTabSz="914400" eaLnBrk="0" fontAlgn="base" latinLnBrk="0" hangingPunct="0">
              <a:lnSpc>
                <a:spcPct val="100000"/>
              </a:lnSpc>
              <a:spcBef>
                <a:spcPct val="0"/>
              </a:spcBef>
              <a:spcAft>
                <a:spcPct val="0"/>
              </a:spcAft>
              <a:buClrTx/>
              <a:buSzTx/>
              <a:buFontTx/>
              <a:buNone/>
              <a:tabLst/>
              <a:defRPr/>
            </a:pPr>
            <a:r>
              <a:rPr kumimoji="0" lang="en-US" altLang="en-US" sz="1100" b="1"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rPr>
              <a:t>info@vvwadenoyen.nl of penningmeester@vvwadenoyen.nl</a:t>
            </a:r>
            <a:endParaRPr kumimoji="0" lang="en-US" altLang="en-US" sz="1100" b="1" i="0" u="none" strike="noStrike" kern="0" cap="none" spc="0" normalizeH="0" baseline="0" noProof="0" dirty="0">
              <a:ln>
                <a:noFill/>
              </a:ln>
              <a:solidFill>
                <a:prstClr val="black"/>
              </a:solidFill>
              <a:effectLst/>
              <a:uLnTx/>
              <a:uFillTx/>
              <a:latin typeface="Arial" panose="020B0604020202020204" pitchFamily="34" charset="0"/>
            </a:endParaRPr>
          </a:p>
        </p:txBody>
      </p:sp>
      <p:pic>
        <p:nvPicPr>
          <p:cNvPr id="3074" name="Picture 2" descr="Eetcafe de Tol | Kapel-Avezaath">
            <a:extLst>
              <a:ext uri="{FF2B5EF4-FFF2-40B4-BE49-F238E27FC236}">
                <a16:creationId xmlns:a16="http://schemas.microsoft.com/office/drawing/2014/main" id="{B9770DC0-0D47-426A-DF1C-D0C31E4177D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22233" y="139183"/>
            <a:ext cx="5227474" cy="5227474"/>
          </a:xfrm>
          <a:prstGeom prst="rect">
            <a:avLst/>
          </a:prstGeom>
          <a:noFill/>
          <a:extLst>
            <a:ext uri="{909E8E84-426E-40DD-AFC4-6F175D3DCCD1}">
              <a14:hiddenFill xmlns:a14="http://schemas.microsoft.com/office/drawing/2010/main">
                <a:solidFill>
                  <a:srgbClr val="FFFFFF"/>
                </a:solidFill>
              </a14:hiddenFill>
            </a:ext>
          </a:extLst>
        </p:spPr>
      </p:pic>
      <p:sp>
        <p:nvSpPr>
          <p:cNvPr id="9" name="Tekstvak 8">
            <a:extLst>
              <a:ext uri="{FF2B5EF4-FFF2-40B4-BE49-F238E27FC236}">
                <a16:creationId xmlns:a16="http://schemas.microsoft.com/office/drawing/2014/main" id="{63EA8591-D0FC-82E2-2537-BE07A0411AE8}"/>
              </a:ext>
            </a:extLst>
          </p:cNvPr>
          <p:cNvSpPr txBox="1"/>
          <p:nvPr/>
        </p:nvSpPr>
        <p:spPr>
          <a:xfrm>
            <a:off x="8260240" y="5698539"/>
            <a:ext cx="2545890" cy="369332"/>
          </a:xfrm>
          <a:prstGeom prst="rect">
            <a:avLst/>
          </a:prstGeom>
          <a:noFill/>
        </p:spPr>
        <p:txBody>
          <a:bodyPr wrap="none" rtlCol="0">
            <a:spAutoFit/>
          </a:bodyPr>
          <a:lstStyle/>
          <a:p>
            <a:r>
              <a:rPr lang="nl-NL" dirty="0">
                <a:solidFill>
                  <a:schemeClr val="bg1"/>
                </a:solidFill>
                <a:latin typeface="Impact" panose="020B0806030902050204" pitchFamily="34" charset="0"/>
              </a:rPr>
              <a:t>Eetcafé / Cafetaria de Tol</a:t>
            </a:r>
          </a:p>
        </p:txBody>
      </p:sp>
      <p:sp>
        <p:nvSpPr>
          <p:cNvPr id="11" name="Tekstvak 10">
            <a:extLst>
              <a:ext uri="{FF2B5EF4-FFF2-40B4-BE49-F238E27FC236}">
                <a16:creationId xmlns:a16="http://schemas.microsoft.com/office/drawing/2014/main" id="{2543D78A-3467-2819-B10D-0E0BEB1C01F2}"/>
              </a:ext>
            </a:extLst>
          </p:cNvPr>
          <p:cNvSpPr txBox="1"/>
          <p:nvPr/>
        </p:nvSpPr>
        <p:spPr>
          <a:xfrm>
            <a:off x="8049445" y="6021704"/>
            <a:ext cx="2967479" cy="369332"/>
          </a:xfrm>
          <a:prstGeom prst="rect">
            <a:avLst/>
          </a:prstGeom>
          <a:noFill/>
        </p:spPr>
        <p:txBody>
          <a:bodyPr wrap="square" rtlCol="0">
            <a:spAutoFit/>
          </a:bodyPr>
          <a:lstStyle/>
          <a:p>
            <a:r>
              <a:rPr lang="nl-NL" dirty="0">
                <a:solidFill>
                  <a:schemeClr val="bg1"/>
                </a:solidFill>
              </a:rPr>
              <a:t>Moleneind 11 Kapel </a:t>
            </a:r>
            <a:r>
              <a:rPr lang="nl-NL" dirty="0" err="1">
                <a:solidFill>
                  <a:schemeClr val="bg1"/>
                </a:solidFill>
              </a:rPr>
              <a:t>Avezaath</a:t>
            </a:r>
            <a:endParaRPr lang="en-GB" dirty="0">
              <a:solidFill>
                <a:schemeClr val="bg1"/>
              </a:solidFill>
            </a:endParaRPr>
          </a:p>
        </p:txBody>
      </p:sp>
      <p:cxnSp>
        <p:nvCxnSpPr>
          <p:cNvPr id="16" name="Rechte verbindingslijn 15">
            <a:extLst>
              <a:ext uri="{FF2B5EF4-FFF2-40B4-BE49-F238E27FC236}">
                <a16:creationId xmlns:a16="http://schemas.microsoft.com/office/drawing/2014/main" id="{5F2E31B6-30E5-174C-746D-0B5F2E3CA614}"/>
              </a:ext>
            </a:extLst>
          </p:cNvPr>
          <p:cNvCxnSpPr/>
          <p:nvPr/>
        </p:nvCxnSpPr>
        <p:spPr>
          <a:xfrm>
            <a:off x="8074498" y="6067871"/>
            <a:ext cx="2917371"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6" name="Parallellogram 4">
            <a:extLst>
              <a:ext uri="{FF2B5EF4-FFF2-40B4-BE49-F238E27FC236}">
                <a16:creationId xmlns:a16="http://schemas.microsoft.com/office/drawing/2014/main" id="{2DC7E9C2-F49E-D91A-F3D0-C6545BB5CA2C}"/>
              </a:ext>
            </a:extLst>
          </p:cNvPr>
          <p:cNvSpPr/>
          <p:nvPr/>
        </p:nvSpPr>
        <p:spPr>
          <a:xfrm rot="2387700">
            <a:off x="4284283" y="359913"/>
            <a:ext cx="1492952" cy="159201"/>
          </a:xfrm>
          <a:custGeom>
            <a:avLst/>
            <a:gdLst>
              <a:gd name="connsiteX0" fmla="*/ 0 w 1231747"/>
              <a:gd name="connsiteY0" fmla="*/ 140401 h 140401"/>
              <a:gd name="connsiteX1" fmla="*/ 168900 w 1231747"/>
              <a:gd name="connsiteY1" fmla="*/ 0 h 140401"/>
              <a:gd name="connsiteX2" fmla="*/ 1231747 w 1231747"/>
              <a:gd name="connsiteY2" fmla="*/ 0 h 140401"/>
              <a:gd name="connsiteX3" fmla="*/ 1062847 w 1231747"/>
              <a:gd name="connsiteY3" fmla="*/ 140401 h 140401"/>
              <a:gd name="connsiteX4" fmla="*/ 0 w 1231747"/>
              <a:gd name="connsiteY4" fmla="*/ 140401 h 140401"/>
              <a:gd name="connsiteX0" fmla="*/ 0 w 1369339"/>
              <a:gd name="connsiteY0" fmla="*/ 143559 h 143559"/>
              <a:gd name="connsiteX1" fmla="*/ 168900 w 1369339"/>
              <a:gd name="connsiteY1" fmla="*/ 3158 h 143559"/>
              <a:gd name="connsiteX2" fmla="*/ 1369339 w 1369339"/>
              <a:gd name="connsiteY2" fmla="*/ 0 h 143559"/>
              <a:gd name="connsiteX3" fmla="*/ 1062847 w 1369339"/>
              <a:gd name="connsiteY3" fmla="*/ 143559 h 143559"/>
              <a:gd name="connsiteX4" fmla="*/ 0 w 1369339"/>
              <a:gd name="connsiteY4" fmla="*/ 143559 h 143559"/>
              <a:gd name="connsiteX0" fmla="*/ 0 w 1492952"/>
              <a:gd name="connsiteY0" fmla="*/ 143559 h 159201"/>
              <a:gd name="connsiteX1" fmla="*/ 168900 w 1492952"/>
              <a:gd name="connsiteY1" fmla="*/ 3158 h 159201"/>
              <a:gd name="connsiteX2" fmla="*/ 1369339 w 1492952"/>
              <a:gd name="connsiteY2" fmla="*/ 0 h 159201"/>
              <a:gd name="connsiteX3" fmla="*/ 1492952 w 1492952"/>
              <a:gd name="connsiteY3" fmla="*/ 159201 h 159201"/>
              <a:gd name="connsiteX4" fmla="*/ 0 w 1492952"/>
              <a:gd name="connsiteY4" fmla="*/ 143559 h 1592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92952" h="159201">
                <a:moveTo>
                  <a:pt x="0" y="143559"/>
                </a:moveTo>
                <a:lnTo>
                  <a:pt x="168900" y="3158"/>
                </a:lnTo>
                <a:lnTo>
                  <a:pt x="1369339" y="0"/>
                </a:lnTo>
                <a:lnTo>
                  <a:pt x="1492952" y="159201"/>
                </a:lnTo>
                <a:lnTo>
                  <a:pt x="0" y="143559"/>
                </a:lnTo>
                <a:close/>
              </a:path>
            </a:pathLst>
          </a:custGeom>
          <a:solidFill>
            <a:srgbClr val="C00000"/>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kstvak 4">
            <a:extLst>
              <a:ext uri="{FF2B5EF4-FFF2-40B4-BE49-F238E27FC236}">
                <a16:creationId xmlns:a16="http://schemas.microsoft.com/office/drawing/2014/main" id="{4E450612-966B-6A97-A11C-22EAE9A3CE3C}"/>
              </a:ext>
            </a:extLst>
          </p:cNvPr>
          <p:cNvSpPr txBox="1"/>
          <p:nvPr/>
        </p:nvSpPr>
        <p:spPr>
          <a:xfrm>
            <a:off x="1271513" y="139183"/>
            <a:ext cx="3992440" cy="461665"/>
          </a:xfrm>
          <a:prstGeom prst="rect">
            <a:avLst/>
          </a:prstGeom>
          <a:noFill/>
        </p:spPr>
        <p:txBody>
          <a:bodyPr wrap="none" rtlCol="0">
            <a:spAutoFit/>
          </a:bodyPr>
          <a:lstStyle/>
          <a:p>
            <a:r>
              <a:rPr lang="nl-NL" sz="2400" dirty="0">
                <a:latin typeface="Impact" panose="020B0806030902050204" pitchFamily="34" charset="0"/>
              </a:rPr>
              <a:t>VRIJWILLIGERSCOÖRDI</a:t>
            </a:r>
            <a:r>
              <a:rPr lang="nl-NL" sz="2400" dirty="0">
                <a:solidFill>
                  <a:schemeClr val="bg1"/>
                </a:solidFill>
                <a:latin typeface="Impact" panose="020B0806030902050204" pitchFamily="34" charset="0"/>
              </a:rPr>
              <a:t>NATOREN</a:t>
            </a:r>
            <a:endParaRPr lang="en-GB" sz="2400" dirty="0">
              <a:solidFill>
                <a:schemeClr val="bg1"/>
              </a:solidFill>
              <a:latin typeface="Impact" panose="020B0806030902050204" pitchFamily="34" charset="0"/>
            </a:endParaRPr>
          </a:p>
        </p:txBody>
      </p:sp>
    </p:spTree>
    <p:extLst>
      <p:ext uri="{BB962C8B-B14F-4D97-AF65-F5344CB8AC3E}">
        <p14:creationId xmlns:p14="http://schemas.microsoft.com/office/powerpoint/2010/main" val="73851860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 name="Afbeelding 34">
            <a:extLst>
              <a:ext uri="{FF2B5EF4-FFF2-40B4-BE49-F238E27FC236}">
                <a16:creationId xmlns:a16="http://schemas.microsoft.com/office/drawing/2014/main" id="{A168255C-90F0-D88A-2AE2-E8AD95CDF7DC}"/>
              </a:ext>
            </a:extLst>
          </p:cNvPr>
          <p:cNvPicPr>
            <a:picLocks noChangeAspect="1"/>
          </p:cNvPicPr>
          <p:nvPr/>
        </p:nvPicPr>
        <p:blipFill>
          <a:blip r:embed="rId2"/>
          <a:stretch>
            <a:fillRect/>
          </a:stretch>
        </p:blipFill>
        <p:spPr>
          <a:xfrm>
            <a:off x="0" y="0"/>
            <a:ext cx="5555395" cy="6858000"/>
          </a:xfrm>
          <a:prstGeom prst="rect">
            <a:avLst/>
          </a:prstGeom>
        </p:spPr>
      </p:pic>
      <p:pic>
        <p:nvPicPr>
          <p:cNvPr id="2" name="Afbeelding 1">
            <a:extLst>
              <a:ext uri="{FF2B5EF4-FFF2-40B4-BE49-F238E27FC236}">
                <a16:creationId xmlns:a16="http://schemas.microsoft.com/office/drawing/2014/main" id="{42AD3787-82E2-6034-D5B8-C793D326374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924830" y="2191818"/>
            <a:ext cx="3288059" cy="3120628"/>
          </a:xfrm>
          <a:prstGeom prst="rect">
            <a:avLst/>
          </a:prstGeom>
        </p:spPr>
      </p:pic>
      <p:sp>
        <p:nvSpPr>
          <p:cNvPr id="3" name="Tekstvak 2">
            <a:extLst>
              <a:ext uri="{FF2B5EF4-FFF2-40B4-BE49-F238E27FC236}">
                <a16:creationId xmlns:a16="http://schemas.microsoft.com/office/drawing/2014/main" id="{3DF5FF21-5230-7357-696F-76F63C6D0BFF}"/>
              </a:ext>
            </a:extLst>
          </p:cNvPr>
          <p:cNvSpPr txBox="1"/>
          <p:nvPr/>
        </p:nvSpPr>
        <p:spPr>
          <a:xfrm>
            <a:off x="2182021" y="6278252"/>
            <a:ext cx="1191352" cy="400110"/>
          </a:xfrm>
          <a:prstGeom prst="rect">
            <a:avLst/>
          </a:prstGeom>
          <a:noFill/>
        </p:spPr>
        <p:txBody>
          <a:bodyPr wrap="none" rtlCol="0">
            <a:spAutoFit/>
          </a:bodyPr>
          <a:lstStyle/>
          <a:p>
            <a:pPr algn="ctr"/>
            <a:r>
              <a:rPr lang="nl-NL" sz="1000" dirty="0">
                <a:solidFill>
                  <a:schemeClr val="bg1"/>
                </a:solidFill>
              </a:rPr>
              <a:t>Uitgave 1</a:t>
            </a:r>
          </a:p>
          <a:p>
            <a:pPr algn="ctr"/>
            <a:r>
              <a:rPr lang="nl-NL" sz="1000" dirty="0">
                <a:solidFill>
                  <a:schemeClr val="bg1"/>
                </a:solidFill>
              </a:rPr>
              <a:t>Seizoen 2024/2025</a:t>
            </a:r>
            <a:endParaRPr lang="en-GB" sz="1000" dirty="0">
              <a:solidFill>
                <a:schemeClr val="bg1"/>
              </a:solidFill>
            </a:endParaRPr>
          </a:p>
        </p:txBody>
      </p:sp>
    </p:spTree>
    <p:extLst>
      <p:ext uri="{BB962C8B-B14F-4D97-AF65-F5344CB8AC3E}">
        <p14:creationId xmlns:p14="http://schemas.microsoft.com/office/powerpoint/2010/main" val="249149719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p15:prstTrans prst="pageCurlDouble"/>
      </p:transition>
    </mc:Choice>
    <mc:Fallback xmlns="">
      <p:transition spd="slow" advClick="0">
        <p:fade/>
      </p:transition>
    </mc:Fallback>
  </mc:AlternateContent>
</p:sld>
</file>

<file path=ppt/theme/theme1.xml><?xml version="1.0" encoding="utf-8"?>
<a:theme xmlns:a="http://schemas.openxmlformats.org/drawingml/2006/main" name="Kantoorthema">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2013 - 2022 Theme</Template>
  <TotalTime>583</TotalTime>
  <Words>3620</Words>
  <Application>Microsoft Office PowerPoint</Application>
  <PresentationFormat>Breedbeeld</PresentationFormat>
  <Paragraphs>348</Paragraphs>
  <Slides>15</Slides>
  <Notes>0</Notes>
  <HiddenSlides>0</HiddenSlides>
  <MMClips>0</MMClips>
  <ScaleCrop>false</ScaleCrop>
  <HeadingPairs>
    <vt:vector size="6" baseType="variant">
      <vt:variant>
        <vt:lpstr>Gebruikte lettertypen</vt:lpstr>
      </vt:variant>
      <vt:variant>
        <vt:i4>11</vt:i4>
      </vt:variant>
      <vt:variant>
        <vt:lpstr>Thema</vt:lpstr>
      </vt:variant>
      <vt:variant>
        <vt:i4>1</vt:i4>
      </vt:variant>
      <vt:variant>
        <vt:lpstr>Diatitels</vt:lpstr>
      </vt:variant>
      <vt:variant>
        <vt:i4>15</vt:i4>
      </vt:variant>
    </vt:vector>
  </HeadingPairs>
  <TitlesOfParts>
    <vt:vector size="27" baseType="lpstr">
      <vt:lpstr>Agency FB</vt:lpstr>
      <vt:lpstr>Arial</vt:lpstr>
      <vt:lpstr>Bradley Hand ITC</vt:lpstr>
      <vt:lpstr>Calibri</vt:lpstr>
      <vt:lpstr>Calibri Light</vt:lpstr>
      <vt:lpstr>elza</vt:lpstr>
      <vt:lpstr>Impact</vt:lpstr>
      <vt:lpstr>Mada</vt:lpstr>
      <vt:lpstr>Open Sans</vt:lpstr>
      <vt:lpstr>open sans condensed</vt:lpstr>
      <vt:lpstr>sanfrancisco_compactdisplay_medium</vt:lpstr>
      <vt:lpstr>Kantoorthema</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Amber van Eck</dc:creator>
  <cp:lastModifiedBy>Amber van Eck</cp:lastModifiedBy>
  <cp:revision>25</cp:revision>
  <dcterms:created xsi:type="dcterms:W3CDTF">2024-08-17T09:39:27Z</dcterms:created>
  <dcterms:modified xsi:type="dcterms:W3CDTF">2024-08-22T07:58:14Z</dcterms:modified>
</cp:coreProperties>
</file>