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58" r:id="rId4"/>
    <p:sldId id="262" r:id="rId5"/>
    <p:sldId id="257" r:id="rId6"/>
    <p:sldId id="263" r:id="rId7"/>
    <p:sldId id="259" r:id="rId8"/>
    <p:sldId id="265" r:id="rId9"/>
    <p:sldId id="266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03BDC6-B633-1444-8D80-E5917A14363A}" v="1" dt="2023-09-20T20:04:53.635"/>
    <p1510:client id="{FB503C92-5B92-4899-BD2E-9E7B54FFC9B8}" v="9" dt="2023-09-20T06:08:34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97"/>
    <p:restoredTop sz="94694"/>
  </p:normalViewPr>
  <p:slideViewPr>
    <p:cSldViewPr snapToGrid="0">
      <p:cViewPr varScale="1">
        <p:scale>
          <a:sx n="72" d="100"/>
          <a:sy n="72" d="100"/>
        </p:scale>
        <p:origin x="77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017C0-3E8A-A00E-4492-953723C13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ACEE54B-ABBF-250B-47FE-DDB2E47A3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896EAB-A20C-173F-4C3E-E2F792C98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1593-8472-464B-9AA4-043B39DC417E}" type="datetimeFigureOut">
              <a:rPr lang="nl-NL" smtClean="0"/>
              <a:t>24-9-2023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41587F-35B4-61B6-F2B8-6D8798E1B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DC80BC-E776-F47C-7385-A3F37F93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18CB-06F2-8642-81E9-32937B16FB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919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519F2D-63BD-74C1-C417-926382FB9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527A9B4-F1CE-DED2-240B-711214B4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99C431-E7AB-7368-3DAA-AC72A34F2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1593-8472-464B-9AA4-043B39DC417E}" type="datetimeFigureOut">
              <a:rPr lang="nl-NL" smtClean="0"/>
              <a:t>24-9-2023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5FB988-0717-1BC6-0CA8-B855F14D2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9BB775-2818-6DDA-DC5C-4B260532F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18CB-06F2-8642-81E9-32937B16FB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497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9739E1F-D562-BEC1-6908-71EB267296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14D7455-9B87-E254-D50A-229AC184C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72CCB5-2EA5-C918-FFC6-8799DB972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1593-8472-464B-9AA4-043B39DC417E}" type="datetimeFigureOut">
              <a:rPr lang="nl-NL" smtClean="0"/>
              <a:t>24-9-2023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96795B-588C-0E7A-E88A-9D05975ED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267E8B-517D-7288-58E1-EC3D6416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18CB-06F2-8642-81E9-32937B16FB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395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36778C-2730-2933-8429-74D6BCD24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2C46C4-C5F3-3150-FF3A-869B3EE97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FF47F1-00F3-7EC4-D68F-66D45BE27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1593-8472-464B-9AA4-043B39DC417E}" type="datetimeFigureOut">
              <a:rPr lang="nl-NL" smtClean="0"/>
              <a:t>24-9-2023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7D692B-02A3-A3FC-069E-88DC635FA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F4A010-2A32-6F89-AE88-74AE21D7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18CB-06F2-8642-81E9-32937B16FB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852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C258E2-3D36-813E-D451-D0ACD3838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316267-726A-8CBD-812B-5BFABFAC8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0E40B6-4014-7023-897C-9889F9FB7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1593-8472-464B-9AA4-043B39DC417E}" type="datetimeFigureOut">
              <a:rPr lang="nl-NL" smtClean="0"/>
              <a:t>24-9-2023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585E01-4DAA-151A-8B74-5121ACD4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51D998-CB4D-BD9F-004D-81C546D2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18CB-06F2-8642-81E9-32937B16FB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54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F93ED-6B37-7433-4BFB-6608D5166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E7F6D2-0C09-53C4-EB6C-5768C4223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AE0CDDC-54DD-7DB8-54FE-D2B6CA5F0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1D76C1A-665B-A55F-0812-84995D6C5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1593-8472-464B-9AA4-043B39DC417E}" type="datetimeFigureOut">
              <a:rPr lang="nl-NL" smtClean="0"/>
              <a:t>24-9-2023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83BB6AD-5BD6-D7E3-9E22-3F9E696C5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B31FCE-79E8-D1DD-6692-24F14DCB4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18CB-06F2-8642-81E9-32937B16FB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33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C5BD15-0F32-6149-0424-0380C7955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45E4094-C783-1AD9-DBC3-DA43657AB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3B0A63B-23EB-CC83-69CE-D6D9BD442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C5735E3-30F4-C4A0-7212-17139D801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9F29B16-D28B-050E-A5D6-374FF08C6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D11E5DF-A7D9-AA5E-BB85-E15973ED7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1593-8472-464B-9AA4-043B39DC417E}" type="datetimeFigureOut">
              <a:rPr lang="nl-NL" smtClean="0"/>
              <a:t>24-9-2023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4D6565B-E9D7-B7B6-420B-315FA674F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9C38811-6921-7A47-6774-313B7C30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18CB-06F2-8642-81E9-32937B16FB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0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A3EC4-3403-6DDF-254D-7EB59230A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89BF320-A2C1-EE76-0212-7B501F087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1593-8472-464B-9AA4-043B39DC417E}" type="datetimeFigureOut">
              <a:rPr lang="nl-NL" smtClean="0"/>
              <a:t>24-9-2023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9529622-AD3F-1E5B-FB42-9BC996DAE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145B6F-B1E3-8347-0A91-098F931CB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18CB-06F2-8642-81E9-32937B16FB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258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711D625-3CE4-45F7-1DBF-8C28F8D4D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1593-8472-464B-9AA4-043B39DC417E}" type="datetimeFigureOut">
              <a:rPr lang="nl-NL" smtClean="0"/>
              <a:t>24-9-2023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1E79640-0855-A4E9-7D36-E39AA5119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171121-8951-45F2-8025-285EDB904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18CB-06F2-8642-81E9-32937B16FB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389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2AFADD-8954-E711-750F-2A5082FB4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1ED658-28F5-734A-0F99-6A090C275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2CC0052-C08D-F8D2-F873-FF88308F5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DFD7F2C-3009-C738-18BE-45EC7B895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1593-8472-464B-9AA4-043B39DC417E}" type="datetimeFigureOut">
              <a:rPr lang="nl-NL" smtClean="0"/>
              <a:t>24-9-2023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F03BAD1-9DD2-ABE1-F972-E25BA362E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BA976A9-ACFB-D03A-4A64-3A2E7B47E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18CB-06F2-8642-81E9-32937B16FB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011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13D520-EE31-B0A6-2965-94AA28D49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91813C2-B90F-523C-1290-C29CC59DF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6D7498-EEA8-9C9A-6BB5-0C2B4F4BA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63BF168-8476-225F-3124-03F45D9B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1593-8472-464B-9AA4-043B39DC417E}" type="datetimeFigureOut">
              <a:rPr lang="nl-NL" smtClean="0"/>
              <a:t>24-9-2023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F9E5AB0-7BFA-8567-D2A0-036124BC0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59AA094-2876-3F2D-2B43-FD12915EB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518CB-06F2-8642-81E9-32937B16FB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971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EC88E81-C3CF-F3AD-1AEE-55FB187E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1B1E97-57C0-A4E4-7019-31B11F6E8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C650CC-DE75-87F1-7D89-ADD396CF0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B1593-8472-464B-9AA4-043B39DC417E}" type="datetimeFigureOut">
              <a:rPr lang="nl-NL" smtClean="0"/>
              <a:t>24-9-2023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A72232-DC60-BF5B-D4A3-32BB405FC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D5314A-DDCA-0B1A-88B3-42095BE7E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518CB-06F2-8642-81E9-32937B16FB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23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E85F969D-BBC2-7353-67EE-518BF65B724E}"/>
              </a:ext>
            </a:extLst>
          </p:cNvPr>
          <p:cNvSpPr txBox="1"/>
          <p:nvPr/>
        </p:nvSpPr>
        <p:spPr>
          <a:xfrm>
            <a:off x="279731" y="1396629"/>
            <a:ext cx="114699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Arial" panose="020B0604020202020204" pitchFamily="34" charset="0"/>
              </a:rPr>
              <a:t>Spelr</a:t>
            </a:r>
            <a:r>
              <a:rPr lang="nl-NL" b="1" dirty="0">
                <a:effectLst/>
                <a:latin typeface="Arial" panose="020B0604020202020204" pitchFamily="34" charset="0"/>
              </a:rPr>
              <a:t>egel 6: De overige wedstrijdofficials</a:t>
            </a:r>
          </a:p>
          <a:p>
            <a:endParaRPr lang="nl-NL" b="1" dirty="0">
              <a:latin typeface="Arial" panose="020B0604020202020204" pitchFamily="34" charset="0"/>
            </a:endParaRPr>
          </a:p>
          <a:p>
            <a:r>
              <a:rPr lang="nl-NL" b="1" dirty="0">
                <a:effectLst/>
                <a:latin typeface="Arial" panose="020B0604020202020204" pitchFamily="34" charset="0"/>
              </a:rPr>
              <a:t>Assistent-scheidsrechter  (ASR)</a:t>
            </a:r>
          </a:p>
          <a:p>
            <a:endParaRPr lang="nl-NL" dirty="0">
              <a:effectLst/>
              <a:latin typeface="Arial" panose="020B0604020202020204" pitchFamily="34" charset="0"/>
            </a:endParaRPr>
          </a:p>
          <a:p>
            <a:r>
              <a:rPr lang="nl-NL" dirty="0">
                <a:effectLst/>
                <a:latin typeface="Arial" panose="020B0604020202020204" pitchFamily="34" charset="0"/>
              </a:rPr>
              <a:t>Ze geven aan wanneer:</a:t>
            </a:r>
          </a:p>
          <a:p>
            <a:endParaRPr lang="nl-NL" dirty="0">
              <a:effectLst/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nl-NL" dirty="0">
                <a:effectLst/>
                <a:latin typeface="Arial" panose="020B0604020202020204" pitchFamily="34" charset="0"/>
              </a:rPr>
              <a:t>de bal </a:t>
            </a:r>
            <a:r>
              <a:rPr lang="nl-NL" b="1" u="sng" dirty="0">
                <a:effectLst/>
                <a:latin typeface="Arial" panose="020B0604020202020204" pitchFamily="34" charset="0"/>
              </a:rPr>
              <a:t>geheel en al </a:t>
            </a:r>
            <a:r>
              <a:rPr lang="nl-NL" dirty="0">
                <a:effectLst/>
                <a:latin typeface="Arial" panose="020B0604020202020204" pitchFamily="34" charset="0"/>
              </a:rPr>
              <a:t>buiten het speelveld is geraakt; en welke partij recht heeft op een hoekschop, doelschop of inworp;</a:t>
            </a:r>
          </a:p>
          <a:p>
            <a:pPr marL="342900" indent="-342900">
              <a:buFont typeface="+mj-lt"/>
              <a:buAutoNum type="alphaUcPeriod"/>
            </a:pPr>
            <a:r>
              <a:rPr lang="nl-NL" dirty="0">
                <a:effectLst/>
                <a:latin typeface="Arial" panose="020B0604020202020204" pitchFamily="34" charset="0"/>
              </a:rPr>
              <a:t>een speler bestraft kan worden omdat hij zich in </a:t>
            </a:r>
            <a:r>
              <a:rPr lang="nl-NL" b="1" dirty="0">
                <a:effectLst/>
                <a:latin typeface="Arial" panose="020B0604020202020204" pitchFamily="34" charset="0"/>
              </a:rPr>
              <a:t>buitenspelpositie</a:t>
            </a:r>
            <a:r>
              <a:rPr lang="nl-NL" dirty="0">
                <a:effectLst/>
                <a:latin typeface="Arial" panose="020B0604020202020204" pitchFamily="34" charset="0"/>
              </a:rPr>
              <a:t> bevindt;</a:t>
            </a:r>
          </a:p>
          <a:p>
            <a:pPr marL="342900" indent="-342900">
              <a:buFont typeface="+mj-lt"/>
              <a:buAutoNum type="alphaUcPeriod"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men een wisselspeler wenst in te zetten;</a:t>
            </a:r>
          </a:p>
          <a:p>
            <a:pPr marL="342900" indent="-342900">
              <a:buFont typeface="+mj-lt"/>
              <a:buAutoNum type="alphaUcPeriod"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bij strafschoppen, de doelverdediger van de doellijn komt voordat de bal is getrapt en of de bal over de doellijn is gegaan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091BCF8-0F31-0A8C-7DC0-18A563013E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2114" y="427134"/>
            <a:ext cx="952500" cy="62313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BA1B208-068E-8E50-9EDA-4EB43BBA2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217" y="249302"/>
            <a:ext cx="1182044" cy="118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9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E85F969D-BBC2-7353-67EE-518BF65B724E}"/>
              </a:ext>
            </a:extLst>
          </p:cNvPr>
          <p:cNvSpPr txBox="1"/>
          <p:nvPr/>
        </p:nvSpPr>
        <p:spPr>
          <a:xfrm>
            <a:off x="279731" y="1396629"/>
            <a:ext cx="114699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Arial" panose="020B0604020202020204" pitchFamily="34" charset="0"/>
              </a:rPr>
              <a:t>Spelr</a:t>
            </a:r>
            <a:r>
              <a:rPr lang="nl-NL" b="1" dirty="0">
                <a:effectLst/>
                <a:latin typeface="Arial" panose="020B0604020202020204" pitchFamily="34" charset="0"/>
              </a:rPr>
              <a:t>egel 11: Buitenspel</a:t>
            </a:r>
            <a:endParaRPr lang="nl-NL" dirty="0">
              <a:effectLst/>
              <a:latin typeface="Arial" panose="020B0604020202020204" pitchFamily="34" charset="0"/>
            </a:endParaRPr>
          </a:p>
          <a:p>
            <a:endParaRPr lang="nl-NL" b="1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</a:rPr>
              <a:t>Speler is dichter bij de doellijn van de tegenpartij dan zowel de bal als de voorlaatste tegenstander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</a:rPr>
              <a:t>Strafbaar zodra de speler wordt aangespeeld en/of betrokken is in de spelsituatie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</a:rPr>
              <a:t>Maar: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</a:rPr>
              <a:t>Niet op eigen helft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effectLst/>
                <a:latin typeface="Arial" panose="020B0604020202020204" pitchFamily="34" charset="0"/>
              </a:rPr>
              <a:t>Niet na een doeltrap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</a:rPr>
              <a:t>Niet na een inworp of hoekschop</a:t>
            </a:r>
            <a:endParaRPr lang="nl-NL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</a:rPr>
              <a:t>Niet als hij “bewust” wordt aangespeeld door een tegenstander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</a:rPr>
              <a:t>Wel als de bal terugkomt van paal of lat of tegenstander die bal uit doel werkt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</a:rPr>
              <a:t>…… </a:t>
            </a:r>
            <a:r>
              <a:rPr lang="nl-NL" dirty="0">
                <a:latin typeface="Arial" panose="020B0604020202020204" pitchFamily="34" charset="0"/>
                <a:sym typeface="Wingdings" pitchFamily="2" charset="2"/>
              </a:rPr>
              <a:t>?</a:t>
            </a:r>
            <a:endParaRPr lang="nl-NL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</a:rPr>
              <a:t>…….</a:t>
            </a:r>
            <a:r>
              <a:rPr lang="nl-NL" dirty="0">
                <a:latin typeface="Arial" panose="020B0604020202020204" pitchFamily="34" charset="0"/>
                <a:sym typeface="Wingdings" pitchFamily="2" charset="2"/>
              </a:rPr>
              <a:t>?</a:t>
            </a:r>
            <a:endParaRPr lang="nl-NL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Arial" panose="020B0604020202020204" pitchFamily="34" charset="0"/>
            </a:endParaRPr>
          </a:p>
          <a:p>
            <a:r>
              <a:rPr lang="nl-NL" b="1" dirty="0">
                <a:latin typeface="Arial" panose="020B0604020202020204" pitchFamily="34" charset="0"/>
              </a:rPr>
              <a:t>Focus op de basis:</a:t>
            </a:r>
            <a:r>
              <a:rPr lang="nl-NL" dirty="0">
                <a:latin typeface="Arial" panose="020B0604020202020204" pitchFamily="34" charset="0"/>
              </a:rPr>
              <a:t> alleen vlaggen als het echt duidelijk is!!</a:t>
            </a:r>
            <a:endParaRPr lang="nl-NL" b="1" dirty="0">
              <a:latin typeface="Arial" panose="020B0604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091BCF8-0F31-0A8C-7DC0-18A563013E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2114" y="427134"/>
            <a:ext cx="952500" cy="62313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BA1B208-068E-8E50-9EDA-4EB43BBA2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217" y="249302"/>
            <a:ext cx="1182044" cy="118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5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as, footballspeler, voetbalspeler, Voetbalstadion&#10;&#10;Automatisch gegenereerde beschrijving">
            <a:extLst>
              <a:ext uri="{FF2B5EF4-FFF2-40B4-BE49-F238E27FC236}">
                <a16:creationId xmlns:a16="http://schemas.microsoft.com/office/drawing/2014/main" id="{48855866-66A4-0E71-46E6-2AE5C27B0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63" y="1346935"/>
            <a:ext cx="15353538" cy="486756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0DB70DD-4BC2-E09D-C00A-6AAEEF0C62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2114" y="427134"/>
            <a:ext cx="952500" cy="62313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E6034A0F-5640-4B53-5882-8DEB25AB8CE2}"/>
              </a:ext>
            </a:extLst>
          </p:cNvPr>
          <p:cNvSpPr/>
          <p:nvPr/>
        </p:nvSpPr>
        <p:spPr>
          <a:xfrm>
            <a:off x="8663710" y="1399677"/>
            <a:ext cx="5283200" cy="4802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260825B-A902-3D55-FE0E-7C3848E88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981" y="262449"/>
            <a:ext cx="1182044" cy="145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89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as, footballspeler, voetbalspeler, Voetbalstadion&#10;&#10;Automatisch gegenereerde beschrijving">
            <a:extLst>
              <a:ext uri="{FF2B5EF4-FFF2-40B4-BE49-F238E27FC236}">
                <a16:creationId xmlns:a16="http://schemas.microsoft.com/office/drawing/2014/main" id="{48855866-66A4-0E71-46E6-2AE5C27B0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8733" y="1249953"/>
            <a:ext cx="17218104" cy="545869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0DB70DD-4BC2-E09D-C00A-6AAEEF0C62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2114" y="427134"/>
            <a:ext cx="952500" cy="62313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3226C844-8419-97AC-5DA7-45364503C25C}"/>
              </a:ext>
            </a:extLst>
          </p:cNvPr>
          <p:cNvSpPr/>
          <p:nvPr/>
        </p:nvSpPr>
        <p:spPr>
          <a:xfrm>
            <a:off x="8451273" y="1556694"/>
            <a:ext cx="5283200" cy="4802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C9B89F9-7B0B-EC83-5E85-179145826412}"/>
              </a:ext>
            </a:extLst>
          </p:cNvPr>
          <p:cNvSpPr/>
          <p:nvPr/>
        </p:nvSpPr>
        <p:spPr>
          <a:xfrm>
            <a:off x="-3057235" y="2030605"/>
            <a:ext cx="5283200" cy="4802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260825B-A902-3D55-FE0E-7C3848E88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9217" y="249301"/>
            <a:ext cx="1182044" cy="145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37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ras, buitenshuis, footballspeler, persoon&#10;&#10;Automatisch gegenereerde beschrijving">
            <a:extLst>
              <a:ext uri="{FF2B5EF4-FFF2-40B4-BE49-F238E27FC236}">
                <a16:creationId xmlns:a16="http://schemas.microsoft.com/office/drawing/2014/main" id="{3BE2C7A0-C7AF-E06F-BA1E-285521031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75" y="1293091"/>
            <a:ext cx="11938147" cy="440574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03762D5-C328-AAB2-9CEB-B190AEF1BC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2114" y="427134"/>
            <a:ext cx="952500" cy="62313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257C62E-1FCA-A508-D50B-B137E79FE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9217" y="249302"/>
            <a:ext cx="1182044" cy="118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43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as, footballspeler, voetbalspeler, Voetbalstadion&#10;&#10;Automatisch gegenereerde beschrijving">
            <a:extLst>
              <a:ext uri="{FF2B5EF4-FFF2-40B4-BE49-F238E27FC236}">
                <a16:creationId xmlns:a16="http://schemas.microsoft.com/office/drawing/2014/main" id="{48855866-66A4-0E71-46E6-2AE5C27B0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26497" y="1293093"/>
            <a:ext cx="15266137" cy="483985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0DB70DD-4BC2-E09D-C00A-6AAEEF0C62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2114" y="427134"/>
            <a:ext cx="952500" cy="62313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260825B-A902-3D55-FE0E-7C3848E88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9217" y="249301"/>
            <a:ext cx="1182044" cy="1453231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6771E5E1-4AFC-7C2C-C010-BB21C4B2D55C}"/>
              </a:ext>
            </a:extLst>
          </p:cNvPr>
          <p:cNvSpPr/>
          <p:nvPr/>
        </p:nvSpPr>
        <p:spPr>
          <a:xfrm>
            <a:off x="-1339273" y="1486844"/>
            <a:ext cx="6733388" cy="4802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988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8426ADA7-E881-2DA9-03A8-778EFD960789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95498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117AA734-58BD-E7BA-4239-551A1066A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073" y="1257514"/>
            <a:ext cx="7887854" cy="4555297"/>
          </a:xfrm>
          <a:prstGeom prst="rect">
            <a:avLst/>
          </a:prstGeom>
        </p:spPr>
      </p:pic>
      <p:sp>
        <p:nvSpPr>
          <p:cNvPr id="7" name="Pijl links en rechts 6">
            <a:extLst>
              <a:ext uri="{FF2B5EF4-FFF2-40B4-BE49-F238E27FC236}">
                <a16:creationId xmlns:a16="http://schemas.microsoft.com/office/drawing/2014/main" id="{9CC5B875-24A1-6FC2-8731-AC229B731049}"/>
              </a:ext>
            </a:extLst>
          </p:cNvPr>
          <p:cNvSpPr/>
          <p:nvPr/>
        </p:nvSpPr>
        <p:spPr>
          <a:xfrm>
            <a:off x="6096000" y="5884653"/>
            <a:ext cx="3943927" cy="5632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ASR-A</a:t>
            </a:r>
          </a:p>
        </p:txBody>
      </p:sp>
      <p:sp>
        <p:nvSpPr>
          <p:cNvPr id="8" name="Pijl links en rechts 7">
            <a:extLst>
              <a:ext uri="{FF2B5EF4-FFF2-40B4-BE49-F238E27FC236}">
                <a16:creationId xmlns:a16="http://schemas.microsoft.com/office/drawing/2014/main" id="{E5EA848D-B1CE-C08F-6F64-FADCE11DF887}"/>
              </a:ext>
            </a:extLst>
          </p:cNvPr>
          <p:cNvSpPr/>
          <p:nvPr/>
        </p:nvSpPr>
        <p:spPr>
          <a:xfrm>
            <a:off x="2152073" y="485240"/>
            <a:ext cx="3943927" cy="5632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ASR-B</a:t>
            </a:r>
          </a:p>
        </p:txBody>
      </p:sp>
      <p:sp>
        <p:nvSpPr>
          <p:cNvPr id="12" name="Pijl links en rechts 11">
            <a:extLst>
              <a:ext uri="{FF2B5EF4-FFF2-40B4-BE49-F238E27FC236}">
                <a16:creationId xmlns:a16="http://schemas.microsoft.com/office/drawing/2014/main" id="{9F047ED4-300C-20F4-093C-B66BA4A179B2}"/>
              </a:ext>
            </a:extLst>
          </p:cNvPr>
          <p:cNvSpPr/>
          <p:nvPr/>
        </p:nvSpPr>
        <p:spPr>
          <a:xfrm rot="19725203">
            <a:off x="2318799" y="3406916"/>
            <a:ext cx="7611910" cy="407753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Scheidsrechter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66A33B2-A923-26D5-5513-390907A647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2114" y="427134"/>
            <a:ext cx="952500" cy="62313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28CA90C-D56C-C46D-F52F-0FBCE802D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9217" y="249302"/>
            <a:ext cx="1182044" cy="1182044"/>
          </a:xfrm>
          <a:prstGeom prst="rect">
            <a:avLst/>
          </a:prstGeom>
        </p:spPr>
      </p:pic>
      <p:sp>
        <p:nvSpPr>
          <p:cNvPr id="16" name="Ovaal 15">
            <a:extLst>
              <a:ext uri="{FF2B5EF4-FFF2-40B4-BE49-F238E27FC236}">
                <a16:creationId xmlns:a16="http://schemas.microsoft.com/office/drawing/2014/main" id="{1CDC4D1C-9129-2B21-38BE-F2B29FB08CFB}"/>
              </a:ext>
            </a:extLst>
          </p:cNvPr>
          <p:cNvSpPr/>
          <p:nvPr/>
        </p:nvSpPr>
        <p:spPr>
          <a:xfrm>
            <a:off x="9290419" y="3345816"/>
            <a:ext cx="387927" cy="3786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A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534CF418-7D35-0517-44FB-27CC8E9980B3}"/>
              </a:ext>
            </a:extLst>
          </p:cNvPr>
          <p:cNvSpPr/>
          <p:nvPr/>
        </p:nvSpPr>
        <p:spPr>
          <a:xfrm>
            <a:off x="2505761" y="3348068"/>
            <a:ext cx="387927" cy="3786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</a:t>
            </a: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E529361E-F15E-E278-46B3-AB85EAA92520}"/>
              </a:ext>
            </a:extLst>
          </p:cNvPr>
          <p:cNvSpPr/>
          <p:nvPr/>
        </p:nvSpPr>
        <p:spPr>
          <a:xfrm>
            <a:off x="8823982" y="4246362"/>
            <a:ext cx="387927" cy="3786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A</a:t>
            </a: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A3ABEF7-AA77-2D8B-3696-710098F5811F}"/>
              </a:ext>
            </a:extLst>
          </p:cNvPr>
          <p:cNvCxnSpPr>
            <a:cxnSpLocks/>
          </p:cNvCxnSpPr>
          <p:nvPr/>
        </p:nvCxnSpPr>
        <p:spPr>
          <a:xfrm>
            <a:off x="9017945" y="-48491"/>
            <a:ext cx="0" cy="695498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al 19">
            <a:extLst>
              <a:ext uri="{FF2B5EF4-FFF2-40B4-BE49-F238E27FC236}">
                <a16:creationId xmlns:a16="http://schemas.microsoft.com/office/drawing/2014/main" id="{7D2C5599-8008-0736-BA46-3C848DB9D51F}"/>
              </a:ext>
            </a:extLst>
          </p:cNvPr>
          <p:cNvSpPr/>
          <p:nvPr/>
        </p:nvSpPr>
        <p:spPr>
          <a:xfrm>
            <a:off x="5210971" y="4848977"/>
            <a:ext cx="387927" cy="3786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</a:t>
            </a:r>
          </a:p>
        </p:txBody>
      </p: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F9BCCD8A-A478-06AF-3AE7-784BDA327DC1}"/>
              </a:ext>
            </a:extLst>
          </p:cNvPr>
          <p:cNvCxnSpPr>
            <a:cxnSpLocks/>
          </p:cNvCxnSpPr>
          <p:nvPr/>
        </p:nvCxnSpPr>
        <p:spPr>
          <a:xfrm>
            <a:off x="5404934" y="-48491"/>
            <a:ext cx="0" cy="695498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74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8426ADA7-E881-2DA9-03A8-778EFD960789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95498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117AA734-58BD-E7BA-4239-551A1066A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073" y="1257514"/>
            <a:ext cx="7887854" cy="455529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66A33B2-A923-26D5-5513-390907A647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2114" y="427134"/>
            <a:ext cx="952500" cy="62313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28CA90C-D56C-C46D-F52F-0FBCE802D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9217" y="249302"/>
            <a:ext cx="1182044" cy="1182044"/>
          </a:xfrm>
          <a:prstGeom prst="rect">
            <a:avLst/>
          </a:prstGeom>
        </p:spPr>
      </p:pic>
      <p:sp>
        <p:nvSpPr>
          <p:cNvPr id="16" name="Ovaal 15">
            <a:extLst>
              <a:ext uri="{FF2B5EF4-FFF2-40B4-BE49-F238E27FC236}">
                <a16:creationId xmlns:a16="http://schemas.microsoft.com/office/drawing/2014/main" id="{1CDC4D1C-9129-2B21-38BE-F2B29FB08CFB}"/>
              </a:ext>
            </a:extLst>
          </p:cNvPr>
          <p:cNvSpPr/>
          <p:nvPr/>
        </p:nvSpPr>
        <p:spPr>
          <a:xfrm>
            <a:off x="9290419" y="3345816"/>
            <a:ext cx="387927" cy="3786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A</a:t>
            </a: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A3ABEF7-AA77-2D8B-3696-710098F5811F}"/>
              </a:ext>
            </a:extLst>
          </p:cNvPr>
          <p:cNvCxnSpPr>
            <a:cxnSpLocks/>
          </p:cNvCxnSpPr>
          <p:nvPr/>
        </p:nvCxnSpPr>
        <p:spPr>
          <a:xfrm>
            <a:off x="8118060" y="-48491"/>
            <a:ext cx="0" cy="695498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al 1">
            <a:extLst>
              <a:ext uri="{FF2B5EF4-FFF2-40B4-BE49-F238E27FC236}">
                <a16:creationId xmlns:a16="http://schemas.microsoft.com/office/drawing/2014/main" id="{E67862AC-F918-F973-2B30-3FB7A5664CE8}"/>
              </a:ext>
            </a:extLst>
          </p:cNvPr>
          <p:cNvSpPr/>
          <p:nvPr/>
        </p:nvSpPr>
        <p:spPr>
          <a:xfrm>
            <a:off x="7924096" y="4383588"/>
            <a:ext cx="387927" cy="3786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A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C4DEC8F-8725-ADDC-253D-163F8AB24AE2}"/>
              </a:ext>
            </a:extLst>
          </p:cNvPr>
          <p:cNvSpPr/>
          <p:nvPr/>
        </p:nvSpPr>
        <p:spPr>
          <a:xfrm>
            <a:off x="8118060" y="1431346"/>
            <a:ext cx="1560286" cy="4221309"/>
          </a:xfrm>
          <a:prstGeom prst="rect">
            <a:avLst/>
          </a:prstGeom>
          <a:solidFill>
            <a:schemeClr val="accent1">
              <a:alpha val="7421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994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E66A33B2-A923-26D5-5513-390907A647F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2114" y="427134"/>
            <a:ext cx="952500" cy="62313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28CA90C-D56C-C46D-F52F-0FBCE802D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9217" y="249302"/>
            <a:ext cx="1182044" cy="1182044"/>
          </a:xfrm>
          <a:prstGeom prst="rect">
            <a:avLst/>
          </a:prstGeom>
        </p:spPr>
      </p:pic>
      <p:pic>
        <p:nvPicPr>
          <p:cNvPr id="5" name="y2mate.is - Buitenspel voor beginners-p8NesDOLHOc-1080pp-1694951663.mp4">
            <a:hlinkClick r:id="" action="ppaction://media"/>
            <a:extLst>
              <a:ext uri="{FF2B5EF4-FFF2-40B4-BE49-F238E27FC236}">
                <a16:creationId xmlns:a16="http://schemas.microsoft.com/office/drawing/2014/main" id="{0284F04C-6375-1920-C69F-D53753B0B96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83224" y="1104113"/>
            <a:ext cx="9647384" cy="542665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ECFF4A6-1735-8A18-20D6-D587FB2F7060}"/>
              </a:ext>
            </a:extLst>
          </p:cNvPr>
          <p:cNvSpPr txBox="1"/>
          <p:nvPr/>
        </p:nvSpPr>
        <p:spPr>
          <a:xfrm>
            <a:off x="4049486" y="558140"/>
            <a:ext cx="5817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Instructiefilmpje: </a:t>
            </a:r>
            <a:r>
              <a:rPr lang="nl-NL" dirty="0" err="1"/>
              <a:t>dubbel-klik</a:t>
            </a:r>
            <a:r>
              <a:rPr lang="nl-NL" dirty="0"/>
              <a:t> op de afbeelding hieronder……</a:t>
            </a:r>
          </a:p>
        </p:txBody>
      </p:sp>
    </p:spTree>
    <p:extLst>
      <p:ext uri="{BB962C8B-B14F-4D97-AF65-F5344CB8AC3E}">
        <p14:creationId xmlns:p14="http://schemas.microsoft.com/office/powerpoint/2010/main" val="277957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4692</TotalTime>
  <Words>196</Words>
  <Application>Microsoft Office PowerPoint</Application>
  <PresentationFormat>Breedbeeld</PresentationFormat>
  <Paragraphs>37</Paragraphs>
  <Slides>9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Wim Wennekes</dc:creator>
  <cp:lastModifiedBy>Roland Holdinga</cp:lastModifiedBy>
  <cp:revision>10</cp:revision>
  <dcterms:created xsi:type="dcterms:W3CDTF">2023-09-07T12:01:08Z</dcterms:created>
  <dcterms:modified xsi:type="dcterms:W3CDTF">2023-09-24T18:26:59Z</dcterms:modified>
</cp:coreProperties>
</file>