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266" r:id="rId7"/>
    <p:sldId id="264" r:id="rId8"/>
    <p:sldId id="258" r:id="rId9"/>
    <p:sldId id="259" r:id="rId10"/>
    <p:sldId id="260" r:id="rId11"/>
    <p:sldId id="269" r:id="rId12"/>
    <p:sldId id="261" r:id="rId13"/>
    <p:sldId id="262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.V. Gramsbergen powerpoint" id="{897ADC50-2963-47C3-962F-C2A3EADDEA55}">
          <p14:sldIdLst>
            <p14:sldId id="257"/>
            <p14:sldId id="265"/>
            <p14:sldId id="266"/>
            <p14:sldId id="264"/>
            <p14:sldId id="258"/>
            <p14:sldId id="259"/>
            <p14:sldId id="260"/>
            <p14:sldId id="269"/>
            <p14:sldId id="261"/>
            <p14:sldId id="262"/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catie | SV Gramsbergen" userId="c805b9c9-60e3-462f-80e1-d67d303594bc" providerId="ADAL" clId="{19ACA4CC-719B-4DF1-B0D2-7918CA9A74EB}"/>
    <pc:docChg chg="custSel addSld delSld modSld modSection">
      <pc:chgData name="Communicatie | SV Gramsbergen" userId="c805b9c9-60e3-462f-80e1-d67d303594bc" providerId="ADAL" clId="{19ACA4CC-719B-4DF1-B0D2-7918CA9A74EB}" dt="2025-04-23T20:22:37.053" v="11" actId="680"/>
      <pc:docMkLst>
        <pc:docMk/>
      </pc:docMkLst>
      <pc:sldChg chg="modSp mod">
        <pc:chgData name="Communicatie | SV Gramsbergen" userId="c805b9c9-60e3-462f-80e1-d67d303594bc" providerId="ADAL" clId="{19ACA4CC-719B-4DF1-B0D2-7918CA9A74EB}" dt="2025-04-23T20:21:56.895" v="5" actId="6549"/>
        <pc:sldMkLst>
          <pc:docMk/>
          <pc:sldMk cId="1380548812" sldId="259"/>
        </pc:sldMkLst>
        <pc:spChg chg="mod">
          <ac:chgData name="Communicatie | SV Gramsbergen" userId="c805b9c9-60e3-462f-80e1-d67d303594bc" providerId="ADAL" clId="{19ACA4CC-719B-4DF1-B0D2-7918CA9A74EB}" dt="2025-04-23T20:21:54.507" v="3" actId="27636"/>
          <ac:spMkLst>
            <pc:docMk/>
            <pc:sldMk cId="1380548812" sldId="259"/>
            <ac:spMk id="2" creationId="{9C697BEC-D1E6-4DAC-AFF5-7EBE435DD2D8}"/>
          </ac:spMkLst>
        </pc:spChg>
        <pc:spChg chg="mod">
          <ac:chgData name="Communicatie | SV Gramsbergen" userId="c805b9c9-60e3-462f-80e1-d67d303594bc" providerId="ADAL" clId="{19ACA4CC-719B-4DF1-B0D2-7918CA9A74EB}" dt="2025-04-23T20:21:55.613" v="4" actId="6549"/>
          <ac:spMkLst>
            <pc:docMk/>
            <pc:sldMk cId="1380548812" sldId="259"/>
            <ac:spMk id="3" creationId="{12311B46-0C75-4159-98EE-FBB0F46371FB}"/>
          </ac:spMkLst>
        </pc:spChg>
        <pc:spChg chg="mod">
          <ac:chgData name="Communicatie | SV Gramsbergen" userId="c805b9c9-60e3-462f-80e1-d67d303594bc" providerId="ADAL" clId="{19ACA4CC-719B-4DF1-B0D2-7918CA9A74EB}" dt="2025-04-23T20:21:56.895" v="5" actId="6549"/>
          <ac:spMkLst>
            <pc:docMk/>
            <pc:sldMk cId="1380548812" sldId="259"/>
            <ac:spMk id="4" creationId="{630F2E87-9A3F-41FB-9DF1-5AEB6C9B1020}"/>
          </ac:spMkLst>
        </pc:spChg>
      </pc:sldChg>
      <pc:sldChg chg="new">
        <pc:chgData name="Communicatie | SV Gramsbergen" userId="c805b9c9-60e3-462f-80e1-d67d303594bc" providerId="ADAL" clId="{19ACA4CC-719B-4DF1-B0D2-7918CA9A74EB}" dt="2025-04-23T20:21:35.570" v="0" actId="680"/>
        <pc:sldMkLst>
          <pc:docMk/>
          <pc:sldMk cId="4055461302" sldId="265"/>
        </pc:sldMkLst>
      </pc:sldChg>
      <pc:sldChg chg="new">
        <pc:chgData name="Communicatie | SV Gramsbergen" userId="c805b9c9-60e3-462f-80e1-d67d303594bc" providerId="ADAL" clId="{19ACA4CC-719B-4DF1-B0D2-7918CA9A74EB}" dt="2025-04-23T20:21:40.727" v="1" actId="680"/>
        <pc:sldMkLst>
          <pc:docMk/>
          <pc:sldMk cId="3309627228" sldId="266"/>
        </pc:sldMkLst>
      </pc:sldChg>
      <pc:sldChg chg="new del">
        <pc:chgData name="Communicatie | SV Gramsbergen" userId="c805b9c9-60e3-462f-80e1-d67d303594bc" providerId="ADAL" clId="{19ACA4CC-719B-4DF1-B0D2-7918CA9A74EB}" dt="2025-04-23T20:22:19.148" v="9" actId="47"/>
        <pc:sldMkLst>
          <pc:docMk/>
          <pc:sldMk cId="1834297401" sldId="267"/>
        </pc:sldMkLst>
      </pc:sldChg>
      <pc:sldChg chg="new">
        <pc:chgData name="Communicatie | SV Gramsbergen" userId="c805b9c9-60e3-462f-80e1-d67d303594bc" providerId="ADAL" clId="{19ACA4CC-719B-4DF1-B0D2-7918CA9A74EB}" dt="2025-04-23T20:22:09.878" v="7" actId="680"/>
        <pc:sldMkLst>
          <pc:docMk/>
          <pc:sldMk cId="3533379645" sldId="268"/>
        </pc:sldMkLst>
      </pc:sldChg>
      <pc:sldChg chg="new">
        <pc:chgData name="Communicatie | SV Gramsbergen" userId="c805b9c9-60e3-462f-80e1-d67d303594bc" providerId="ADAL" clId="{19ACA4CC-719B-4DF1-B0D2-7918CA9A74EB}" dt="2025-04-23T20:22:16.999" v="8" actId="680"/>
        <pc:sldMkLst>
          <pc:docMk/>
          <pc:sldMk cId="374756265" sldId="269"/>
        </pc:sldMkLst>
      </pc:sldChg>
      <pc:sldChg chg="new">
        <pc:chgData name="Communicatie | SV Gramsbergen" userId="c805b9c9-60e3-462f-80e1-d67d303594bc" providerId="ADAL" clId="{19ACA4CC-719B-4DF1-B0D2-7918CA9A74EB}" dt="2025-04-23T20:22:22.691" v="10" actId="680"/>
        <pc:sldMkLst>
          <pc:docMk/>
          <pc:sldMk cId="3642630952" sldId="270"/>
        </pc:sldMkLst>
      </pc:sldChg>
      <pc:sldChg chg="new">
        <pc:chgData name="Communicatie | SV Gramsbergen" userId="c805b9c9-60e3-462f-80e1-d67d303594bc" providerId="ADAL" clId="{19ACA4CC-719B-4DF1-B0D2-7918CA9A74EB}" dt="2025-04-23T20:22:37.053" v="11" actId="680"/>
        <pc:sldMkLst>
          <pc:docMk/>
          <pc:sldMk cId="149955881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581CA-F8D6-4AB1-99ED-E6E8CE5D6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604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B1EE4F-76AB-49C5-8AF2-683EB2B06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1151"/>
            <a:ext cx="9144000" cy="22166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4BA4E5-15BF-4E5D-A283-091A7F8D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54544B-1947-446A-A088-BE4FD682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EE8596-83EC-4DC4-9BCE-95274467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72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36867-E5B8-CBA2-46E5-CFB37B38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43"/>
            <a:ext cx="10515600" cy="117281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36F4ED-C93D-06BC-7C64-305C7A77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4FA5C4-1631-DBE1-A8B5-941E9CAD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46A3E3-A837-A796-A8B8-7A1861B2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68C1C19-BE92-235C-62B9-1628E40CDB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0452" y="1603376"/>
            <a:ext cx="3604661" cy="365125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6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36867-E5B8-CBA2-46E5-CFB37B38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9112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6B6BD979-3DA5-88A7-A7F8-F041A7583EB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24013" y="1179513"/>
            <a:ext cx="9729787" cy="524192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04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F429B0-DEEA-471E-85DC-CF663911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EAAE66-99FA-4F9B-8482-E2C2EED1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54EE3C-2D79-4B07-A8B0-B1EA6791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460C57-6A8C-17B0-DB01-9B80B61D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1A03680D-FF88-AB36-5400-1D01CF5733D0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592763" y="1776413"/>
            <a:ext cx="5761037" cy="4465637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14F27C5-BFA6-98E1-7977-087ED89C9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76413"/>
            <a:ext cx="4687888" cy="44656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4701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37723-0232-4C6A-9BFA-C57AF463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C63990-6041-4A3D-83D2-B09C9428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1F88CA-900A-41CA-ABAE-EA20483E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9AAFEB-745D-456A-B6A0-870A5900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1328D1-DF7B-4846-BDF3-8790D853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47A6BC-51E1-4D81-B896-F5CD0191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18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11503-D8AD-46E0-990E-4307995E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3519"/>
            <a:ext cx="10831654" cy="8858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E6DD9C-C1D5-4379-B891-29E2D8BD4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41925" y="1263721"/>
            <a:ext cx="3729518" cy="4605267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93DB3E-E38B-4A25-8E6E-3109DEB6F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63721"/>
            <a:ext cx="6876104" cy="46052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49E222-B394-480F-A206-191DE05F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3BDA8D-FAEE-4AF7-B238-89C84FCB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133A86-A72A-4188-A4C7-C157BD46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11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C1A77-76DE-42A3-8C6F-DF9EF4E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556AB2-CFC4-4DBC-ACA9-E5476E498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1251E7-5467-4510-AFB7-316BCA2E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288FBD-B3E5-4524-AC71-4C9236A3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DB3C48-EBBD-451B-87F5-F8A0827A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75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B2005-39F6-45B5-BB06-DFCD9FD4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842E50-E38F-4921-A204-054CC89A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E8385-ED62-489B-A47D-B704CD6D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9320CA3-1951-7FCE-BF24-6949105A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E23DBA5-7BC5-8B82-D401-4B61271DD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5597"/>
            <a:ext cx="5105400" cy="32464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F9F833E-DF3C-67B8-165F-34ED419DB9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763" y="1874838"/>
            <a:ext cx="5126037" cy="42672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58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581CA-F8D6-4AB1-99ED-E6E8CE5D6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604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B1EE4F-76AB-49C5-8AF2-683EB2B06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1151"/>
            <a:ext cx="9144000" cy="22166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4BA4E5-15BF-4E5D-A283-091A7F8D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54544B-1947-446A-A088-BE4FD682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EE8596-83EC-4DC4-9BCE-95274467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8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581CA-F8D6-4AB1-99ED-E6E8CE5D6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604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B1EE4F-76AB-49C5-8AF2-683EB2B06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1151"/>
            <a:ext cx="9144000" cy="22166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4BA4E5-15BF-4E5D-A283-091A7F8D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54544B-1947-446A-A088-BE4FD682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EE8596-83EC-4DC4-9BCE-95274467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9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581CA-F8D6-4AB1-99ED-E6E8CE5D6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604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B1EE4F-76AB-49C5-8AF2-683EB2B06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1151"/>
            <a:ext cx="9144000" cy="22166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4BA4E5-15BF-4E5D-A283-091A7F8D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54544B-1947-446A-A088-BE4FD682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EE8596-83EC-4DC4-9BCE-95274467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31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EA1C5-4549-4BF8-9C60-9BB1EA60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CF77CE-796B-4E35-BCC0-D23613C7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661FC-7966-4552-80BF-021FD0DA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8A09A8-1F04-4D66-AF36-7111A847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75FCD8-AE1A-43F4-97DB-7F63C0C2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8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0B3EA-D4EB-4B08-BD5F-F4567FA7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6" y="86140"/>
            <a:ext cx="11106364" cy="93427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91D68-8C19-4FFE-983E-9E9FD022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96" y="1306451"/>
            <a:ext cx="11106364" cy="29367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20848-D98D-4FF2-97BB-094C661A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6886" y="6356349"/>
            <a:ext cx="1978163" cy="365125"/>
          </a:xfrm>
        </p:spPr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9D93B0-40BE-4371-8A08-20093E45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E16BD8-E626-484B-8A65-EB02B512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9F3B7AF-201D-4527-B5ED-84BBD0DF0A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95927" y="4397339"/>
            <a:ext cx="9370033" cy="1672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071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58FCC-980A-477A-8287-EE3B31E1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7F58E3-2354-4185-98AC-2487F6148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95B7EE-FDAB-490F-95B0-B40C7D95A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7683A7-0151-4BC6-9499-521C6227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C3281D-9835-4073-867E-7AD28EE8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0E266B-6095-4AC9-B6A7-D22CC5FF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3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C5BB5-0CC1-4F19-9F1A-5315FCF4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D01D6C-4EE6-4462-8C3A-2AA9F9E2E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4B407E-BB2B-4206-BCBC-EEF692BB2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EDA28C-FC1E-4329-A963-6BC12E156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7376BF-0FAA-44ED-B390-8A3FFA3D5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CDF7F82-BC72-4409-B8C0-6FBEFF40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7A503D-8719-4272-85B3-C35F97AC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8196BCE-F62D-4FE9-BD3F-22613F78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36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82317-D96A-4EFF-B4BB-0FC9E588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10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B33462-A8A8-4049-ABE7-DDFAFB05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CB168A-7049-4E65-8CFB-06D613DE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E4CD0-0664-4A0A-80D1-B0FF5270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29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934402-DAFD-4D84-87FC-548FECAE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4C81E-8C6B-40FE-9085-0D5F0495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4DA418-F51B-4796-801D-45E14C4B1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0138" y="6356350"/>
            <a:ext cx="1971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99CF-92D3-4462-BCA9-F20C7E63B27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A8E37E-CB67-4CE1-8A94-1FAD11C8C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CA481-21B3-4B56-9CCD-8B27D7BF9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9B3D3-BF33-4686-B492-B60C218B3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1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3" r:id="rId10"/>
    <p:sldLayoutId id="214748366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32C39-0658-45A3-B63A-E6436C24A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b="0" i="0">
                <a:effectLst/>
              </a:rPr>
              <a:t>VOORBEELD PRESENTATIE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FD94D4-B8D3-4A7F-B9D6-2672CE94D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0" i="1">
                <a:effectLst/>
                <a:latin typeface="Open Sans" panose="020B0606030504020204" pitchFamily="34" charset="0"/>
              </a:rPr>
              <a:t>"Neque porro quisquam est qui dolorem ipsum quia dolor sit amet, consectetur, adipisci velit..."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46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28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80150-7F8A-510A-8723-9FAEFD35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12C3DB-3E6D-2CC7-8489-BF84A3605F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3337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15ECA-4662-DECA-166E-0077E83B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81C87002-8B33-3B82-49A9-32334B341EE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63ABAE-F504-DD93-CAAE-CC15334D42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63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9466D-A46D-DDB5-C58D-44DABFA1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8488FAC9-B25F-9AA0-F63E-F7837005E0D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995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6C1CA-5364-F7C4-1CBE-679FC6E07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7BF512-C250-CB10-C477-A2DD8F8C6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46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BC967-DC0D-3E9E-6034-5547D0D72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A82099-D68D-0196-DDF2-1C295B69B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62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E6CAB-A738-FBED-ED10-1903AB817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FB5005-FFE3-4BB7-F300-572BD0FAD2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22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6FCD5-0B5E-49FC-B684-EFE4DD6E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C644C4-A907-4D4E-9950-9E7C02E1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8693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97BEC-D1E6-4DAC-AFF5-7EBE435D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311B46-0C75-4159-98EE-FBB0F4637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sz="1600" dirty="0"/>
          </a:p>
          <a:p>
            <a:endParaRPr lang="nl-NL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0F2E87-9A3F-41FB-9DF1-5AEB6C9B102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br>
              <a:rPr lang="nl-NL" sz="1600" dirty="0"/>
            </a:b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8054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2371D-588F-4381-A359-5996E893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B925F9-7691-4D37-930F-2F9CB2CB48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A8A20C-AA22-418E-918A-790DEE28D6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4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A0CBD-D822-9D55-C14E-BDAB8F09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6E6A6F-C701-1D9E-1C52-FE1FD60D8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700B1FB-50B8-8A5D-9549-3C57E4985F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475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86445-3BD0-472D-913D-EDA9C67C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36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V-Gramsbergen">
      <a:dk1>
        <a:srgbClr val="1D1D1B"/>
      </a:dk1>
      <a:lt1>
        <a:sysClr val="window" lastClr="FFFFFF"/>
      </a:lt1>
      <a:dk2>
        <a:srgbClr val="009E59"/>
      </a:dk2>
      <a:lt2>
        <a:srgbClr val="E7E6E6"/>
      </a:lt2>
      <a:accent1>
        <a:srgbClr val="009E59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9E59"/>
      </a:accent5>
      <a:accent6>
        <a:srgbClr val="70AD47"/>
      </a:accent6>
      <a:hlink>
        <a:srgbClr val="009E59"/>
      </a:hlink>
      <a:folHlink>
        <a:srgbClr val="009E59"/>
      </a:folHlink>
    </a:clrScheme>
    <a:fontScheme name="SV-Gramsbergen huisstijl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82235BB2964449ED91C1606CB29E0" ma:contentTypeVersion="16" ma:contentTypeDescription="Een nieuw document maken." ma:contentTypeScope="" ma:versionID="889b9d218568a95a9958c50972465fed">
  <xsd:schema xmlns:xsd="http://www.w3.org/2001/XMLSchema" xmlns:xs="http://www.w3.org/2001/XMLSchema" xmlns:p="http://schemas.microsoft.com/office/2006/metadata/properties" xmlns:ns3="ed92a801-d946-4335-8edf-70faa2138a1b" xmlns:ns4="dfebc53f-8943-4601-8573-6ddbd2cf49e9" targetNamespace="http://schemas.microsoft.com/office/2006/metadata/properties" ma:root="true" ma:fieldsID="fe66efd26fb20d1cb9969257fca8e601" ns3:_="" ns4:_="">
    <xsd:import namespace="ed92a801-d946-4335-8edf-70faa2138a1b"/>
    <xsd:import namespace="dfebc53f-8943-4601-8573-6ddbd2cf49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2a801-d946-4335-8edf-70faa213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c53f-8943-4601-8573-6ddbd2cf4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febc53f-8943-4601-8573-6ddbd2cf49e9" xsi:nil="true"/>
  </documentManagement>
</p:properties>
</file>

<file path=customXml/itemProps1.xml><?xml version="1.0" encoding="utf-8"?>
<ds:datastoreItem xmlns:ds="http://schemas.openxmlformats.org/officeDocument/2006/customXml" ds:itemID="{D993BB4B-7180-4A38-BD53-04DE8B8C5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05899F-2344-46C2-BCAB-5FC26905D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2a801-d946-4335-8edf-70faa2138a1b"/>
    <ds:schemaRef ds:uri="dfebc53f-8943-4601-8573-6ddbd2cf49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895E69-1CD5-413E-9F0A-0D6811E28412}">
  <ds:schemaRefs>
    <ds:schemaRef ds:uri="http://purl.org/dc/elements/1.1/"/>
    <ds:schemaRef ds:uri="http://purl.org/dc/terms/"/>
    <ds:schemaRef ds:uri="ed92a801-d946-4335-8edf-70faa2138a1b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febc53f-8943-4601-8573-6ddbd2cf49e9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21</Words>
  <Application>Microsoft Office PowerPoint</Application>
  <PresentationFormat>Breedbeeld</PresentationFormat>
  <Paragraphs>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</vt:lpstr>
      <vt:lpstr>Open Sans</vt:lpstr>
      <vt:lpstr>Kantoorthema</vt:lpstr>
      <vt:lpstr>VOORBEELD 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marcel kroes</dc:creator>
  <cp:lastModifiedBy>Communicatie | SV Gramsbergen</cp:lastModifiedBy>
  <cp:revision>7</cp:revision>
  <dcterms:created xsi:type="dcterms:W3CDTF">2025-03-17T18:48:16Z</dcterms:created>
  <dcterms:modified xsi:type="dcterms:W3CDTF">2025-04-23T20:22:39Z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0x01010071882235BB2964449ED91C1606CB29E0</vt:lpwstr>
  </property>
</Properties>
</file>