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9144000" cy="6858000" type="screen4x3"/>
  <p:notesSz cx="7102475" cy="10234613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25" autoAdjust="0"/>
    <p:restoredTop sz="94660"/>
  </p:normalViewPr>
  <p:slideViewPr>
    <p:cSldViewPr snapToGrid="0">
      <p:cViewPr>
        <p:scale>
          <a:sx n="96" d="100"/>
          <a:sy n="96" d="100"/>
        </p:scale>
        <p:origin x="-1003" y="-2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/>
              <a:t>Klik om het opmaakprofiel van de modelondertitel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BB6C40-8E66-47FE-9B4E-530D4D34A00C}" type="datetimeFigureOut">
              <a:rPr lang="nl-NL"/>
              <a:pPr>
                <a:defRPr/>
              </a:pPr>
              <a:t>19-5-2016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38E1F1A-0009-4A50-821F-B3212FDBC006}" type="slidenum">
              <a:rPr lang="nl-NL" altLang="nl-NL"/>
              <a:pPr/>
              <a:t>‹#›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40140979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3FAE86-EE15-4168-85CC-E9350AD9A0A9}" type="datetimeFigureOut">
              <a:rPr lang="nl-NL"/>
              <a:pPr>
                <a:defRPr/>
              </a:pPr>
              <a:t>19-5-2016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E31D11E-3142-4951-8C10-A41A1A84F3CF}" type="slidenum">
              <a:rPr lang="nl-NL" altLang="nl-NL"/>
              <a:pPr/>
              <a:t>‹#›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8175619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4132D2-C3E5-4D50-BD73-E36B86AC94C8}" type="datetimeFigureOut">
              <a:rPr lang="nl-NL"/>
              <a:pPr>
                <a:defRPr/>
              </a:pPr>
              <a:t>19-5-2016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5D0452-9F6E-492D-92CA-0083F0F3AB26}" type="slidenum">
              <a:rPr lang="nl-NL" altLang="nl-NL"/>
              <a:pPr/>
              <a:t>‹#›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7343758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B39C33-8038-4E7B-8BB4-B3984CA5B154}" type="datetimeFigureOut">
              <a:rPr lang="nl-NL"/>
              <a:pPr>
                <a:defRPr/>
              </a:pPr>
              <a:t>19-5-2016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0C62429-C776-40D7-BEF2-B2CD10A2E6C1}" type="slidenum">
              <a:rPr lang="nl-NL" altLang="nl-NL"/>
              <a:pPr/>
              <a:t>‹#›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17378287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3000" b="1" cap="all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3CCED8-B726-4770-A914-5D0748B90A5E}" type="datetimeFigureOut">
              <a:rPr lang="nl-NL"/>
              <a:pPr>
                <a:defRPr/>
              </a:pPr>
              <a:t>19-5-2016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B4C902C-94BB-4D18-8DC9-5D52180C7B6A}" type="slidenum">
              <a:rPr lang="nl-NL" altLang="nl-NL"/>
              <a:pPr/>
              <a:t>‹#›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16806605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B3ECC8-1ED7-4A9C-A8CC-EA1795C56259}" type="datetimeFigureOut">
              <a:rPr lang="nl-NL"/>
              <a:pPr>
                <a:defRPr/>
              </a:pPr>
              <a:t>19-5-2016</a:t>
            </a:fld>
            <a:endParaRPr lang="nl-NL"/>
          </a:p>
        </p:txBody>
      </p:sp>
      <p:sp>
        <p:nvSpPr>
          <p:cNvPr id="6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3A20D2E-E0FD-4F2A-AFC7-8149006344E2}" type="slidenum">
              <a:rPr lang="nl-NL" altLang="nl-NL"/>
              <a:pPr/>
              <a:t>‹#›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8333648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596D5A-ECA7-46A6-8349-915929899E9F}" type="datetimeFigureOut">
              <a:rPr lang="nl-NL"/>
              <a:pPr>
                <a:defRPr/>
              </a:pPr>
              <a:t>19-5-2016</a:t>
            </a:fld>
            <a:endParaRPr lang="nl-NL"/>
          </a:p>
        </p:txBody>
      </p:sp>
      <p:sp>
        <p:nvSpPr>
          <p:cNvPr id="8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9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8415009-5C1D-4721-8A27-6E110ED28DE5}" type="slidenum">
              <a:rPr lang="nl-NL" altLang="nl-NL"/>
              <a:pPr/>
              <a:t>‹#›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014942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573A72-E806-444C-A4D3-FAC5DE87051C}" type="datetimeFigureOut">
              <a:rPr lang="nl-NL"/>
              <a:pPr>
                <a:defRPr/>
              </a:pPr>
              <a:t>19-5-2016</a:t>
            </a:fld>
            <a:endParaRPr lang="nl-NL"/>
          </a:p>
        </p:txBody>
      </p:sp>
      <p:sp>
        <p:nvSpPr>
          <p:cNvPr id="4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AA66EFA-6609-4700-893F-982FE0EA9DB1}" type="slidenum">
              <a:rPr lang="nl-NL" altLang="nl-NL"/>
              <a:pPr/>
              <a:t>‹#›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41050195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AB2030-2E54-403A-BDDC-FFE73121040A}" type="datetimeFigureOut">
              <a:rPr lang="nl-NL"/>
              <a:pPr>
                <a:defRPr/>
              </a:pPr>
              <a:t>19-5-2016</a:t>
            </a:fld>
            <a:endParaRPr lang="nl-NL"/>
          </a:p>
        </p:txBody>
      </p:sp>
      <p:sp>
        <p:nvSpPr>
          <p:cNvPr id="3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A1FDD0F-A1C0-4E47-941C-9EBE01BF241B}" type="slidenum">
              <a:rPr lang="nl-NL" altLang="nl-NL"/>
              <a:pPr/>
              <a:t>‹#›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1149219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1" y="1435102"/>
            <a:ext cx="3008313" cy="4691063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33850C-0F25-42F7-9D90-A5A767D80E04}" type="datetimeFigureOut">
              <a:rPr lang="nl-NL"/>
              <a:pPr>
                <a:defRPr/>
              </a:pPr>
              <a:t>19-5-2016</a:t>
            </a:fld>
            <a:endParaRPr lang="nl-NL"/>
          </a:p>
        </p:txBody>
      </p:sp>
      <p:sp>
        <p:nvSpPr>
          <p:cNvPr id="6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B9F5D93-139A-4D60-BB3E-75407E8FEE95}" type="slidenum">
              <a:rPr lang="nl-NL" altLang="nl-NL"/>
              <a:pPr/>
              <a:t>‹#›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510177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lvl="0"/>
            <a:endParaRPr lang="nl-NL" noProof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76194B-47C3-4CCF-A45A-60DD35D6BC9D}" type="datetimeFigureOut">
              <a:rPr lang="nl-NL"/>
              <a:pPr>
                <a:defRPr/>
              </a:pPr>
              <a:t>19-5-2016</a:t>
            </a:fld>
            <a:endParaRPr lang="nl-NL"/>
          </a:p>
        </p:txBody>
      </p:sp>
      <p:sp>
        <p:nvSpPr>
          <p:cNvPr id="6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5643190-7241-4B1A-8009-AD5BBDE4E244}" type="slidenum">
              <a:rPr lang="nl-NL" altLang="nl-NL"/>
              <a:pPr/>
              <a:t>‹#›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702566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Afbeelding 7" descr="Achtergrond breedbeeld.jpg"/>
          <p:cNvPicPr>
            <a:picLocks noChangeAspect="1"/>
          </p:cNvPicPr>
          <p:nvPr userDrawn="1"/>
        </p:nvPicPr>
        <p:blipFill>
          <a:blip r:embed="rId13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</p:pic>
      <p:sp>
        <p:nvSpPr>
          <p:cNvPr id="1027" name="Tijdelijke aanduiding voor titel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/>
              <a:t>Klik om de stijl te bewerken</a:t>
            </a:r>
          </a:p>
        </p:txBody>
      </p:sp>
      <p:sp>
        <p:nvSpPr>
          <p:cNvPr id="1028" name="Tijdelijke aanduiding voor tekst 2"/>
          <p:cNvSpPr>
            <a:spLocks noGrp="1"/>
          </p:cNvSpPr>
          <p:nvPr>
            <p:ph type="body" idx="1"/>
          </p:nvPr>
        </p:nvSpPr>
        <p:spPr bwMode="auto">
          <a:xfrm>
            <a:off x="457200" y="1600202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/>
              <a:t>Klik om de modelstijlen te bewerken</a:t>
            </a:r>
          </a:p>
          <a:p>
            <a:pPr lvl="1"/>
            <a:r>
              <a:rPr lang="nl-NL" altLang="nl-NL"/>
              <a:t>Tweede niveau</a:t>
            </a:r>
          </a:p>
          <a:p>
            <a:pPr lvl="2"/>
            <a:r>
              <a:rPr lang="nl-NL" altLang="nl-NL"/>
              <a:t>Derde niveau</a:t>
            </a:r>
          </a:p>
          <a:p>
            <a:pPr lvl="3"/>
            <a:r>
              <a:rPr lang="nl-NL" altLang="nl-NL"/>
              <a:t>Vierde niveau</a:t>
            </a:r>
          </a:p>
          <a:p>
            <a:pPr lvl="4"/>
            <a:r>
              <a:rPr lang="nl-NL" alt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772D8434-54BA-46A8-B07B-CFBCE460FCA2}" type="datetimeFigureOut">
              <a:rPr lang="nl-NL"/>
              <a:pPr>
                <a:defRPr/>
              </a:pPr>
              <a:t>19-5-2016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9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C3EECC08-68EA-4BBA-A35E-0AEBD6F973C0}" type="slidenum">
              <a:rPr lang="nl-NL" altLang="nl-NL"/>
              <a:pPr/>
              <a:t>‹#›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0220516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itchFamily="34" charset="0"/>
        </a:defRPr>
      </a:lvl5pPr>
      <a:lvl6pPr marL="342900" algn="ctr" rtl="0" fontAlgn="base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itchFamily="34" charset="0"/>
        </a:defRPr>
      </a:lvl6pPr>
      <a:lvl7pPr marL="685800" algn="ctr" rtl="0" fontAlgn="base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itchFamily="34" charset="0"/>
        </a:defRPr>
      </a:lvl7pPr>
      <a:lvl8pPr marL="1028700" algn="ctr" rtl="0" fontAlgn="base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itchFamily="34" charset="0"/>
        </a:defRPr>
      </a:lvl8pPr>
      <a:lvl9pPr marL="1371600" algn="ctr" rtl="0" fontAlgn="base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itchFamily="34" charset="0"/>
        </a:defRPr>
      </a:lvl9pPr>
    </p:titleStyle>
    <p:bodyStyle>
      <a:lvl1pPr marL="257175" indent="-25717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57213" indent="-214313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Afbeelding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71605" y="1929453"/>
            <a:ext cx="2187654" cy="1640741"/>
          </a:xfrm>
          <a:prstGeom prst="rect">
            <a:avLst/>
          </a:prstGeom>
        </p:spPr>
      </p:pic>
      <p:pic>
        <p:nvPicPr>
          <p:cNvPr id="2054" name="Afbeelding 5" descr="Logo Mont Ventoux 4 Milou RGB - 5 jaar.jp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3188" y="1394638"/>
            <a:ext cx="1378744" cy="11965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hthoek 1"/>
          <p:cNvSpPr/>
          <p:nvPr/>
        </p:nvSpPr>
        <p:spPr>
          <a:xfrm>
            <a:off x="1602885" y="1220920"/>
            <a:ext cx="5019926" cy="10584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600"/>
              </a:spcAft>
            </a:pPr>
            <a:r>
              <a:rPr lang="en-GB" sz="27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WALKING FOOTBALL TOERNOOI</a:t>
            </a:r>
            <a:endParaRPr lang="nl-NL" sz="105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600"/>
              </a:spcAft>
            </a:pPr>
            <a:r>
              <a:rPr lang="en-GB" sz="27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JOIN4ENERGY BOKAAL</a:t>
            </a:r>
            <a:endParaRPr lang="nl-NL" sz="105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Rechthoek 2"/>
          <p:cNvSpPr/>
          <p:nvPr/>
        </p:nvSpPr>
        <p:spPr>
          <a:xfrm>
            <a:off x="1479816" y="2106281"/>
            <a:ext cx="5266063" cy="5891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600"/>
              </a:spcAft>
            </a:pPr>
            <a:r>
              <a:rPr lang="en-GB" sz="15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ZONDAG 29 MEI 2016, AANVANG 11.00 UUR</a:t>
            </a:r>
            <a:endParaRPr lang="nl-NL" sz="788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600"/>
              </a:spcAft>
            </a:pPr>
            <a:r>
              <a:rPr lang="nl-NL" sz="105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SPORTPARK DE HEIKANT, </a:t>
            </a:r>
            <a:r>
              <a:rPr lang="nl-NL" sz="105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Heikantsebaan</a:t>
            </a:r>
            <a:r>
              <a:rPr lang="nl-NL" sz="105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17-19, 5507PJ Veldhoven</a:t>
            </a:r>
            <a:endParaRPr lang="nl-NL" sz="788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Tekstvak 8"/>
          <p:cNvSpPr txBox="1"/>
          <p:nvPr/>
        </p:nvSpPr>
        <p:spPr>
          <a:xfrm>
            <a:off x="102294" y="2933327"/>
            <a:ext cx="3797677" cy="24583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200" dirty="0"/>
              <a:t>Wie durft de uitdaging aan???</a:t>
            </a:r>
          </a:p>
          <a:p>
            <a:pPr marL="214313" indent="-214313">
              <a:buFont typeface="Arial" panose="020B0604020202020204" pitchFamily="34" charset="0"/>
              <a:buChar char="•"/>
            </a:pPr>
            <a:r>
              <a:rPr lang="nl-NL" sz="1200" dirty="0"/>
              <a:t>Een team bestaat uit 8 spelers</a:t>
            </a:r>
          </a:p>
          <a:p>
            <a:r>
              <a:rPr lang="nl-NL" sz="1200" dirty="0"/>
              <a:t>(6 spelers en 2 wisselspelers)</a:t>
            </a:r>
          </a:p>
          <a:p>
            <a:pPr marL="214313" indent="-214313">
              <a:buFont typeface="Arial" panose="020B0604020202020204" pitchFamily="34" charset="0"/>
              <a:buChar char="•"/>
            </a:pPr>
            <a:r>
              <a:rPr lang="nl-NL" sz="1200" dirty="0"/>
              <a:t>Een wedstrijd duurt 15 minuten.</a:t>
            </a:r>
          </a:p>
          <a:p>
            <a:pPr marL="214313" indent="-214313">
              <a:buFont typeface="Arial" panose="020B0604020202020204" pitchFamily="34" charset="0"/>
              <a:buChar char="•"/>
            </a:pPr>
            <a:r>
              <a:rPr lang="nl-NL" sz="1200" dirty="0"/>
              <a:t>Het inschrijfgeld is €25,= per team</a:t>
            </a:r>
          </a:p>
          <a:p>
            <a:r>
              <a:rPr lang="nl-NL" sz="825" dirty="0"/>
              <a:t>Er kunnen maximaal 24 teams deelnemen</a:t>
            </a:r>
          </a:p>
          <a:p>
            <a:pPr marL="214313" indent="-214313">
              <a:buFont typeface="Arial" panose="020B0604020202020204" pitchFamily="34" charset="0"/>
              <a:buChar char="•"/>
            </a:pPr>
            <a:r>
              <a:rPr lang="nl-NL" sz="1200" dirty="0"/>
              <a:t>De Kantine is open vanaf 9.30 uur en om 11.00 uur starten de wedstrijden</a:t>
            </a:r>
          </a:p>
          <a:p>
            <a:pPr marL="214313" indent="-214313">
              <a:buFont typeface="Arial" panose="020B0604020202020204" pitchFamily="34" charset="0"/>
              <a:buChar char="•"/>
            </a:pPr>
            <a:r>
              <a:rPr lang="nl-NL" sz="1200" dirty="0"/>
              <a:t>De opbrengst tijdens deze dag zoals inschrijfgeld, loterij </a:t>
            </a:r>
            <a:r>
              <a:rPr lang="nl-NL" sz="1200" dirty="0" err="1"/>
              <a:t>etc</a:t>
            </a:r>
            <a:r>
              <a:rPr lang="nl-NL" sz="1200" dirty="0"/>
              <a:t>, komen geheel ten goede aan Team MontVentoux4Milou ten behoeve van Stichting Join4Energy</a:t>
            </a:r>
          </a:p>
          <a:p>
            <a:endParaRPr lang="nl-NL" sz="1350" dirty="0"/>
          </a:p>
        </p:txBody>
      </p:sp>
      <p:sp>
        <p:nvSpPr>
          <p:cNvPr id="5" name="Tekstvak 4"/>
          <p:cNvSpPr txBox="1"/>
          <p:nvPr/>
        </p:nvSpPr>
        <p:spPr>
          <a:xfrm>
            <a:off x="2021473" y="5370172"/>
            <a:ext cx="7151830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1500" b="1" dirty="0"/>
              <a:t>Voor aanmelden en meer informatie kunt u contact opnemen met Jan van der Mierden </a:t>
            </a:r>
          </a:p>
          <a:p>
            <a:r>
              <a:rPr lang="nl-NL" sz="1500" b="1" dirty="0"/>
              <a:t>06-5148 9483 of via janenjovdmierden@live.nl</a:t>
            </a:r>
          </a:p>
        </p:txBody>
      </p:sp>
      <p:sp>
        <p:nvSpPr>
          <p:cNvPr id="6" name="Tekstvak 5"/>
          <p:cNvSpPr txBox="1"/>
          <p:nvPr/>
        </p:nvSpPr>
        <p:spPr>
          <a:xfrm>
            <a:off x="4112848" y="3591779"/>
            <a:ext cx="5150769" cy="17081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1050" b="1" dirty="0"/>
              <a:t>Wat is een energiestofwisselingsziekte?</a:t>
            </a:r>
          </a:p>
          <a:p>
            <a:r>
              <a:rPr lang="nl-NL" sz="1050" b="1" dirty="0"/>
              <a:t>In Nederland worden er per week 1 à 2 kinderen geboren met een energiestofwisselings-</a:t>
            </a:r>
          </a:p>
          <a:p>
            <a:r>
              <a:rPr lang="nl-NL" sz="1050" b="1" dirty="0"/>
              <a:t>ziekte. Heel simpel gezegd hebben deze kinderen een defecte batterij:</a:t>
            </a:r>
          </a:p>
          <a:p>
            <a:pPr marL="128588" indent="-128588">
              <a:buFont typeface="Arial" panose="020B0604020202020204" pitchFamily="34" charset="0"/>
              <a:buChar char="•"/>
            </a:pPr>
            <a:r>
              <a:rPr lang="nl-NL" sz="1050" b="1" dirty="0"/>
              <a:t>Die heel langzaam oplaadt</a:t>
            </a:r>
          </a:p>
          <a:p>
            <a:pPr marL="128588" indent="-128588">
              <a:buFont typeface="Arial" panose="020B0604020202020204" pitchFamily="34" charset="0"/>
              <a:buChar char="•"/>
            </a:pPr>
            <a:r>
              <a:rPr lang="nl-NL" sz="1050" b="1" dirty="0"/>
              <a:t>Die maximaal halfvol zit</a:t>
            </a:r>
          </a:p>
          <a:p>
            <a:pPr marL="128588" indent="-128588">
              <a:buFont typeface="Arial" panose="020B0604020202020204" pitchFamily="34" charset="0"/>
              <a:buChar char="•"/>
            </a:pPr>
            <a:r>
              <a:rPr lang="nl-NL" sz="1050" b="1" dirty="0"/>
              <a:t>Snel weer leegloopt</a:t>
            </a:r>
          </a:p>
          <a:p>
            <a:pPr marL="128588" indent="-128588">
              <a:buFont typeface="Arial" panose="020B0604020202020204" pitchFamily="34" charset="0"/>
              <a:buChar char="•"/>
            </a:pPr>
            <a:r>
              <a:rPr lang="nl-NL" sz="1050" b="1" dirty="0"/>
              <a:t>Welke het lichaam beschadigt met afvalstoffen</a:t>
            </a:r>
          </a:p>
          <a:p>
            <a:r>
              <a:rPr lang="nl-NL" sz="1050" b="1" dirty="0"/>
              <a:t>De ziekte is progressief waardoor de gezondheid van deze kinderen alleen maar</a:t>
            </a:r>
          </a:p>
          <a:p>
            <a:r>
              <a:rPr lang="nl-NL" sz="1050" b="1" dirty="0"/>
              <a:t>verslechtert. Op dit moment overlijdt 50% van de kinderen met deze ziekte voor </a:t>
            </a:r>
          </a:p>
          <a:p>
            <a:r>
              <a:rPr lang="nl-NL" sz="1050" b="1" dirty="0"/>
              <a:t>het 10</a:t>
            </a:r>
            <a:r>
              <a:rPr lang="nl-NL" sz="1050" b="1" baseline="30000" dirty="0"/>
              <a:t>e</a:t>
            </a:r>
            <a:r>
              <a:rPr lang="nl-NL" sz="1050" b="1" dirty="0"/>
              <a:t> levensjaar en 70% voor het 18</a:t>
            </a:r>
            <a:r>
              <a:rPr lang="nl-NL" sz="1050" b="1" baseline="30000" dirty="0"/>
              <a:t>e</a:t>
            </a:r>
            <a:r>
              <a:rPr lang="nl-NL" sz="1050" b="1" dirty="0"/>
              <a:t> levensjaar. Er is geen medicijn!!</a:t>
            </a:r>
          </a:p>
        </p:txBody>
      </p:sp>
      <p:sp>
        <p:nvSpPr>
          <p:cNvPr id="7" name="Tekstvak 6"/>
          <p:cNvSpPr txBox="1"/>
          <p:nvPr/>
        </p:nvSpPr>
        <p:spPr>
          <a:xfrm>
            <a:off x="3140034" y="2729729"/>
            <a:ext cx="2045753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1050" b="1" dirty="0"/>
              <a:t>Toegang tot het sportpark: Gratis</a:t>
            </a:r>
          </a:p>
        </p:txBody>
      </p:sp>
    </p:spTree>
    <p:extLst>
      <p:ext uri="{BB962C8B-B14F-4D97-AF65-F5344CB8AC3E}">
        <p14:creationId xmlns:p14="http://schemas.microsoft.com/office/powerpoint/2010/main" val="30267089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</TotalTime>
  <Words>214</Words>
  <Application>Microsoft Office PowerPoint</Application>
  <PresentationFormat>On-screen Show (4:3)</PresentationFormat>
  <Paragraphs>25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Office-thema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John Soetens</dc:creator>
  <cp:lastModifiedBy>jansen01</cp:lastModifiedBy>
  <cp:revision>7</cp:revision>
  <cp:lastPrinted>2016-05-03T21:32:13Z</cp:lastPrinted>
  <dcterms:created xsi:type="dcterms:W3CDTF">2016-05-01T08:15:51Z</dcterms:created>
  <dcterms:modified xsi:type="dcterms:W3CDTF">2016-05-19T09:43:48Z</dcterms:modified>
</cp:coreProperties>
</file>