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2"/>
  </p:notesMasterIdLst>
  <p:sldIdLst>
    <p:sldId id="256" r:id="rId5"/>
    <p:sldId id="313" r:id="rId6"/>
    <p:sldId id="266" r:id="rId7"/>
    <p:sldId id="259" r:id="rId8"/>
    <p:sldId id="267" r:id="rId9"/>
    <p:sldId id="290" r:id="rId10"/>
    <p:sldId id="317" r:id="rId11"/>
    <p:sldId id="295" r:id="rId12"/>
    <p:sldId id="314" r:id="rId13"/>
    <p:sldId id="318" r:id="rId14"/>
    <p:sldId id="316" r:id="rId15"/>
    <p:sldId id="312" r:id="rId16"/>
    <p:sldId id="301" r:id="rId17"/>
    <p:sldId id="308" r:id="rId18"/>
    <p:sldId id="309" r:id="rId19"/>
    <p:sldId id="319" r:id="rId20"/>
    <p:sldId id="32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209DB6-50A6-92D8-6211-7DFC42B2A2BD}" name="Aniek van den Brandt" initials="Av" userId="S::aniek.van.den.brandt@knkv.nl::1f90cf57-7d2e-407f-861f-5d10699f6423" providerId="AD"/>
  <p188:author id="{D9792FE4-5B9C-041B-8750-44AB23859417}" name="Paula Wattel" initials="PW" userId="S::paula.wattel@knkv.nl::d27b1aad-c5fa-49b8-a3c6-93d0dbd207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00"/>
    <a:srgbClr val="00A6E2"/>
    <a:srgbClr val="00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D14D4-44EE-BAB3-0B3F-F458DE6FE10F}" v="36" dt="2025-06-18T17:40:38.930"/>
    <p1510:client id="{41EBA9A6-3773-FA04-2BC8-78AB30EC9FCD}" v="4" dt="2025-06-19T15:47:23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921"/>
  </p:normalViewPr>
  <p:slideViewPr>
    <p:cSldViewPr snapToGrid="0" snapToObjects="1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ugd Commissie korfbal" userId="S::jc@korfbal.rksvprinsesirene.nl::dd703e24-8189-4885-b149-8ea4555c2433" providerId="AD" clId="Web-{FCC9A11F-EA54-7470-ADCE-A18E2C291B40}"/>
    <pc:docChg chg="addSld modSld">
      <pc:chgData name="Jeugd Commissie korfbal" userId="S::jc@korfbal.rksvprinsesirene.nl::dd703e24-8189-4885-b149-8ea4555c2433" providerId="AD" clId="Web-{FCC9A11F-EA54-7470-ADCE-A18E2C291B40}" dt="2025-06-03T11:28:44.428" v="288" actId="14100"/>
      <pc:docMkLst>
        <pc:docMk/>
      </pc:docMkLst>
      <pc:sldChg chg="addSp modSp">
        <pc:chgData name="Jeugd Commissie korfbal" userId="S::jc@korfbal.rksvprinsesirene.nl::dd703e24-8189-4885-b149-8ea4555c2433" providerId="AD" clId="Web-{FCC9A11F-EA54-7470-ADCE-A18E2C291B40}" dt="2025-06-03T10:53:52.601" v="10" actId="14100"/>
        <pc:sldMkLst>
          <pc:docMk/>
          <pc:sldMk cId="2951334618" sldId="256"/>
        </pc:sldMkLst>
        <pc:spChg chg="mod">
          <ac:chgData name="Jeugd Commissie korfbal" userId="S::jc@korfbal.rksvprinsesirene.nl::dd703e24-8189-4885-b149-8ea4555c2433" providerId="AD" clId="Web-{FCC9A11F-EA54-7470-ADCE-A18E2C291B40}" dt="2025-06-03T10:53:46.616" v="9" actId="20577"/>
          <ac:spMkLst>
            <pc:docMk/>
            <pc:sldMk cId="2951334618" sldId="256"/>
            <ac:spMk id="2" creationId="{7552102C-7BFE-7679-A8E9-1BE108B4C639}"/>
          </ac:spMkLst>
        </pc:spChg>
        <pc:picChg chg="add mod">
          <ac:chgData name="Jeugd Commissie korfbal" userId="S::jc@korfbal.rksvprinsesirene.nl::dd703e24-8189-4885-b149-8ea4555c2433" providerId="AD" clId="Web-{FCC9A11F-EA54-7470-ADCE-A18E2C291B40}" dt="2025-06-03T10:53:52.601" v="10" actId="14100"/>
          <ac:picMkLst>
            <pc:docMk/>
            <pc:sldMk cId="2951334618" sldId="256"/>
            <ac:picMk id="3" creationId="{BA72D09F-1319-3EB6-00E8-0D24432ED820}"/>
          </ac:picMkLst>
        </pc:picChg>
      </pc:sldChg>
      <pc:sldChg chg="modSp">
        <pc:chgData name="Jeugd Commissie korfbal" userId="S::jc@korfbal.rksvprinsesirene.nl::dd703e24-8189-4885-b149-8ea4555c2433" providerId="AD" clId="Web-{FCC9A11F-EA54-7470-ADCE-A18E2C291B40}" dt="2025-06-03T10:56:07.325" v="23" actId="14100"/>
        <pc:sldMkLst>
          <pc:docMk/>
          <pc:sldMk cId="4293304246" sldId="259"/>
        </pc:sldMkLst>
        <pc:spChg chg="mod">
          <ac:chgData name="Jeugd Commissie korfbal" userId="S::jc@korfbal.rksvprinsesirene.nl::dd703e24-8189-4885-b149-8ea4555c2433" providerId="AD" clId="Web-{FCC9A11F-EA54-7470-ADCE-A18E2C291B40}" dt="2025-06-03T10:56:07.325" v="23" actId="14100"/>
          <ac:spMkLst>
            <pc:docMk/>
            <pc:sldMk cId="4293304246" sldId="259"/>
            <ac:spMk id="11" creationId="{74B266E4-C773-12F1-590F-1294C0EFDA88}"/>
          </ac:spMkLst>
        </pc:spChg>
      </pc:sldChg>
      <pc:sldChg chg="addSp modSp">
        <pc:chgData name="Jeugd Commissie korfbal" userId="S::jc@korfbal.rksvprinsesirene.nl::dd703e24-8189-4885-b149-8ea4555c2433" providerId="AD" clId="Web-{FCC9A11F-EA54-7470-ADCE-A18E2C291B40}" dt="2025-06-03T10:57:41.078" v="27"/>
        <pc:sldMkLst>
          <pc:docMk/>
          <pc:sldMk cId="2395633217" sldId="266"/>
        </pc:sldMkLst>
        <pc:spChg chg="mod">
          <ac:chgData name="Jeugd Commissie korfbal" userId="S::jc@korfbal.rksvprinsesirene.nl::dd703e24-8189-4885-b149-8ea4555c2433" providerId="AD" clId="Web-{FCC9A11F-EA54-7470-ADCE-A18E2C291B40}" dt="2025-06-03T10:55:04.291" v="19" actId="20577"/>
          <ac:spMkLst>
            <pc:docMk/>
            <pc:sldMk cId="2395633217" sldId="266"/>
            <ac:spMk id="4" creationId="{F182D954-306C-EE5A-E9D0-270537E529A4}"/>
          </ac:spMkLst>
        </pc:spChg>
        <pc:spChg chg="mod">
          <ac:chgData name="Jeugd Commissie korfbal" userId="S::jc@korfbal.rksvprinsesirene.nl::dd703e24-8189-4885-b149-8ea4555c2433" providerId="AD" clId="Web-{FCC9A11F-EA54-7470-ADCE-A18E2C291B40}" dt="2025-06-03T10:55:17.604" v="20" actId="20577"/>
          <ac:spMkLst>
            <pc:docMk/>
            <pc:sldMk cId="2395633217" sldId="266"/>
            <ac:spMk id="6" creationId="{0C0D78D4-C508-A810-728E-B168D91A596F}"/>
          </ac:spMkLst>
        </pc:spChg>
        <pc:spChg chg="mod">
          <ac:chgData name="Jeugd Commissie korfbal" userId="S::jc@korfbal.rksvprinsesirene.nl::dd703e24-8189-4885-b149-8ea4555c2433" providerId="AD" clId="Web-{FCC9A11F-EA54-7470-ADCE-A18E2C291B40}" dt="2025-06-03T10:55:44.043" v="21" actId="20577"/>
          <ac:spMkLst>
            <pc:docMk/>
            <pc:sldMk cId="2395633217" sldId="266"/>
            <ac:spMk id="7" creationId="{1BA742FD-CE74-1712-86F2-A5C85E241E1D}"/>
          </ac:spMkLst>
        </pc:spChg>
        <pc:picChg chg="add">
          <ac:chgData name="Jeugd Commissie korfbal" userId="S::jc@korfbal.rksvprinsesirene.nl::dd703e24-8189-4885-b149-8ea4555c2433" providerId="AD" clId="Web-{FCC9A11F-EA54-7470-ADCE-A18E2C291B40}" dt="2025-06-03T10:57:41.078" v="27"/>
          <ac:picMkLst>
            <pc:docMk/>
            <pc:sldMk cId="2395633217" sldId="266"/>
            <ac:picMk id="5" creationId="{7B82D364-1A6C-9260-782E-86467B346556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0:58:01.110" v="28"/>
        <pc:sldMkLst>
          <pc:docMk/>
          <pc:sldMk cId="528043718" sldId="267"/>
        </pc:sldMkLst>
        <pc:picChg chg="add">
          <ac:chgData name="Jeugd Commissie korfbal" userId="S::jc@korfbal.rksvprinsesirene.nl::dd703e24-8189-4885-b149-8ea4555c2433" providerId="AD" clId="Web-{FCC9A11F-EA54-7470-ADCE-A18E2C291B40}" dt="2025-06-03T10:58:01.110" v="28"/>
          <ac:picMkLst>
            <pc:docMk/>
            <pc:sldMk cId="528043718" sldId="267"/>
            <ac:picMk id="4" creationId="{4A45AE47-0281-A18A-4083-89AA27943220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0:58:20.501" v="29"/>
        <pc:sldMkLst>
          <pc:docMk/>
          <pc:sldMk cId="1940885914" sldId="290"/>
        </pc:sldMkLst>
        <pc:picChg chg="add">
          <ac:chgData name="Jeugd Commissie korfbal" userId="S::jc@korfbal.rksvprinsesirene.nl::dd703e24-8189-4885-b149-8ea4555c2433" providerId="AD" clId="Web-{FCC9A11F-EA54-7470-ADCE-A18E2C291B40}" dt="2025-06-03T10:58:20.501" v="29"/>
          <ac:picMkLst>
            <pc:docMk/>
            <pc:sldMk cId="1940885914" sldId="290"/>
            <ac:picMk id="5" creationId="{6842F5B1-7C9D-3DE9-D92E-6CD876598DBE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0:59:05.831" v="33"/>
        <pc:sldMkLst>
          <pc:docMk/>
          <pc:sldMk cId="1931267454" sldId="295"/>
        </pc:sldMkLst>
        <pc:picChg chg="add">
          <ac:chgData name="Jeugd Commissie korfbal" userId="S::jc@korfbal.rksvprinsesirene.nl::dd703e24-8189-4885-b149-8ea4555c2433" providerId="AD" clId="Web-{FCC9A11F-EA54-7470-ADCE-A18E2C291B40}" dt="2025-06-03T10:59:05.831" v="33"/>
          <ac:picMkLst>
            <pc:docMk/>
            <pc:sldMk cId="1931267454" sldId="295"/>
            <ac:picMk id="5" creationId="{C5B4553D-E04E-AE20-222A-0B9C28A416ED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1:01:01.429" v="38"/>
        <pc:sldMkLst>
          <pc:docMk/>
          <pc:sldMk cId="28539451" sldId="301"/>
        </pc:sldMkLst>
        <pc:picChg chg="add">
          <ac:chgData name="Jeugd Commissie korfbal" userId="S::jc@korfbal.rksvprinsesirene.nl::dd703e24-8189-4885-b149-8ea4555c2433" providerId="AD" clId="Web-{FCC9A11F-EA54-7470-ADCE-A18E2C291B40}" dt="2025-06-03T11:01:01.429" v="38"/>
          <ac:picMkLst>
            <pc:docMk/>
            <pc:sldMk cId="28539451" sldId="301"/>
            <ac:picMk id="3" creationId="{65C012DA-C15B-0211-EEA9-397A1F97E7E3}"/>
          </ac:picMkLst>
        </pc:picChg>
      </pc:sldChg>
      <pc:sldChg chg="addSp modSp">
        <pc:chgData name="Jeugd Commissie korfbal" userId="S::jc@korfbal.rksvprinsesirene.nl::dd703e24-8189-4885-b149-8ea4555c2433" providerId="AD" clId="Web-{FCC9A11F-EA54-7470-ADCE-A18E2C291B40}" dt="2025-06-03T11:01:30.352" v="42"/>
        <pc:sldMkLst>
          <pc:docMk/>
          <pc:sldMk cId="3826646129" sldId="308"/>
        </pc:sldMkLst>
        <pc:spChg chg="mod">
          <ac:chgData name="Jeugd Commissie korfbal" userId="S::jc@korfbal.rksvprinsesirene.nl::dd703e24-8189-4885-b149-8ea4555c2433" providerId="AD" clId="Web-{FCC9A11F-EA54-7470-ADCE-A18E2C291B40}" dt="2025-06-03T11:01:22.086" v="41" actId="14100"/>
          <ac:spMkLst>
            <pc:docMk/>
            <pc:sldMk cId="3826646129" sldId="308"/>
            <ac:spMk id="2" creationId="{5D4208E0-03F2-DFAE-DE07-F381771C8275}"/>
          </ac:spMkLst>
        </pc:spChg>
        <pc:spChg chg="mod">
          <ac:chgData name="Jeugd Commissie korfbal" userId="S::jc@korfbal.rksvprinsesirene.nl::dd703e24-8189-4885-b149-8ea4555c2433" providerId="AD" clId="Web-{FCC9A11F-EA54-7470-ADCE-A18E2C291B40}" dt="2025-06-03T11:01:18.008" v="40" actId="14100"/>
          <ac:spMkLst>
            <pc:docMk/>
            <pc:sldMk cId="3826646129" sldId="308"/>
            <ac:spMk id="3" creationId="{E0A3AF2B-104E-636E-C8A7-50AEF60CF988}"/>
          </ac:spMkLst>
        </pc:spChg>
        <pc:picChg chg="add">
          <ac:chgData name="Jeugd Commissie korfbal" userId="S::jc@korfbal.rksvprinsesirene.nl::dd703e24-8189-4885-b149-8ea4555c2433" providerId="AD" clId="Web-{FCC9A11F-EA54-7470-ADCE-A18E2C291B40}" dt="2025-06-03T11:01:30.352" v="42"/>
          <ac:picMkLst>
            <pc:docMk/>
            <pc:sldMk cId="3826646129" sldId="308"/>
            <ac:picMk id="5" creationId="{AC62C663-58D0-0DFF-5253-690ABA33EB1F}"/>
          </ac:picMkLst>
        </pc:picChg>
      </pc:sldChg>
      <pc:sldChg chg="addSp modSp addAnim">
        <pc:chgData name="Jeugd Commissie korfbal" userId="S::jc@korfbal.rksvprinsesirene.nl::dd703e24-8189-4885-b149-8ea4555c2433" providerId="AD" clId="Web-{FCC9A11F-EA54-7470-ADCE-A18E2C291B40}" dt="2025-06-03T11:08:50.790" v="143" actId="14100"/>
        <pc:sldMkLst>
          <pc:docMk/>
          <pc:sldMk cId="2866513023" sldId="309"/>
        </pc:sldMkLst>
        <pc:spChg chg="mod">
          <ac:chgData name="Jeugd Commissie korfbal" userId="S::jc@korfbal.rksvprinsesirene.nl::dd703e24-8189-4885-b149-8ea4555c2433" providerId="AD" clId="Web-{FCC9A11F-EA54-7470-ADCE-A18E2C291B40}" dt="2025-06-03T11:07:00.552" v="129" actId="20577"/>
          <ac:spMkLst>
            <pc:docMk/>
            <pc:sldMk cId="2866513023" sldId="309"/>
            <ac:spMk id="2" creationId="{5D4208E0-03F2-DFAE-DE07-F381771C8275}"/>
          </ac:spMkLst>
        </pc:spChg>
        <pc:spChg chg="mod">
          <ac:chgData name="Jeugd Commissie korfbal" userId="S::jc@korfbal.rksvprinsesirene.nl::dd703e24-8189-4885-b149-8ea4555c2433" providerId="AD" clId="Web-{FCC9A11F-EA54-7470-ADCE-A18E2C291B40}" dt="2025-06-03T11:08:40.056" v="142" actId="20577"/>
          <ac:spMkLst>
            <pc:docMk/>
            <pc:sldMk cId="2866513023" sldId="309"/>
            <ac:spMk id="3" creationId="{E0A3AF2B-104E-636E-C8A7-50AEF60CF988}"/>
          </ac:spMkLst>
        </pc:spChg>
        <pc:picChg chg="add">
          <ac:chgData name="Jeugd Commissie korfbal" userId="S::jc@korfbal.rksvprinsesirene.nl::dd703e24-8189-4885-b149-8ea4555c2433" providerId="AD" clId="Web-{FCC9A11F-EA54-7470-ADCE-A18E2C291B40}" dt="2025-06-03T11:02:43.683" v="127"/>
          <ac:picMkLst>
            <pc:docMk/>
            <pc:sldMk cId="2866513023" sldId="309"/>
            <ac:picMk id="5" creationId="{DC50A133-0732-D459-C8CF-A372F397113C}"/>
          </ac:picMkLst>
        </pc:picChg>
        <pc:picChg chg="add mod">
          <ac:chgData name="Jeugd Commissie korfbal" userId="S::jc@korfbal.rksvprinsesirene.nl::dd703e24-8189-4885-b149-8ea4555c2433" providerId="AD" clId="Web-{FCC9A11F-EA54-7470-ADCE-A18E2C291B40}" dt="2025-06-03T11:08:50.790" v="143" actId="14100"/>
          <ac:picMkLst>
            <pc:docMk/>
            <pc:sldMk cId="2866513023" sldId="309"/>
            <ac:picMk id="6" creationId="{AB10E346-1839-6F4F-C137-A581A43D0D36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1:00:51.554" v="37"/>
        <pc:sldMkLst>
          <pc:docMk/>
          <pc:sldMk cId="1207233616" sldId="312"/>
        </pc:sldMkLst>
        <pc:picChg chg="add">
          <ac:chgData name="Jeugd Commissie korfbal" userId="S::jc@korfbal.rksvprinsesirene.nl::dd703e24-8189-4885-b149-8ea4555c2433" providerId="AD" clId="Web-{FCC9A11F-EA54-7470-ADCE-A18E2C291B40}" dt="2025-06-03T11:00:51.554" v="37"/>
          <ac:picMkLst>
            <pc:docMk/>
            <pc:sldMk cId="1207233616" sldId="312"/>
            <ac:picMk id="5" creationId="{10FD76C3-94CC-C3B9-50DE-ABC4BB5D1B5F}"/>
          </ac:picMkLst>
        </pc:picChg>
      </pc:sldChg>
      <pc:sldChg chg="addSp delSp modSp mod modClrScheme chgLayout">
        <pc:chgData name="Jeugd Commissie korfbal" userId="S::jc@korfbal.rksvprinsesirene.nl::dd703e24-8189-4885-b149-8ea4555c2433" providerId="AD" clId="Web-{FCC9A11F-EA54-7470-ADCE-A18E2C291B40}" dt="2025-06-03T10:56:48.857" v="26" actId="14100"/>
        <pc:sldMkLst>
          <pc:docMk/>
          <pc:sldMk cId="115868182" sldId="313"/>
        </pc:sldMkLst>
        <pc:spChg chg="add del">
          <ac:chgData name="Jeugd Commissie korfbal" userId="S::jc@korfbal.rksvprinsesirene.nl::dd703e24-8189-4885-b149-8ea4555c2433" providerId="AD" clId="Web-{FCC9A11F-EA54-7470-ADCE-A18E2C291B40}" dt="2025-06-03T10:54:31.259" v="17"/>
          <ac:spMkLst>
            <pc:docMk/>
            <pc:sldMk cId="115868182" sldId="313"/>
            <ac:spMk id="3" creationId="{01E9B336-74A3-E70F-6001-25788E96E07F}"/>
          </ac:spMkLst>
        </pc:spChg>
        <pc:spChg chg="add del mod">
          <ac:chgData name="Jeugd Commissie korfbal" userId="S::jc@korfbal.rksvprinsesirene.nl::dd703e24-8189-4885-b149-8ea4555c2433" providerId="AD" clId="Web-{FCC9A11F-EA54-7470-ADCE-A18E2C291B40}" dt="2025-06-03T10:54:24.758" v="14"/>
          <ac:spMkLst>
            <pc:docMk/>
            <pc:sldMk cId="115868182" sldId="313"/>
            <ac:spMk id="9" creationId="{0CABDA4C-B3A0-5A0C-E04C-FA95EE6A247C}"/>
          </ac:spMkLst>
        </pc:spChg>
        <pc:spChg chg="add del mod">
          <ac:chgData name="Jeugd Commissie korfbal" userId="S::jc@korfbal.rksvprinsesirene.nl::dd703e24-8189-4885-b149-8ea4555c2433" providerId="AD" clId="Web-{FCC9A11F-EA54-7470-ADCE-A18E2C291B40}" dt="2025-06-03T10:54:24.758" v="14"/>
          <ac:spMkLst>
            <pc:docMk/>
            <pc:sldMk cId="115868182" sldId="313"/>
            <ac:spMk id="11" creationId="{9E3CA465-6C7D-2126-B807-450A443118FE}"/>
          </ac:spMkLst>
        </pc:spChg>
        <pc:spChg chg="add mod">
          <ac:chgData name="Jeugd Commissie korfbal" userId="S::jc@korfbal.rksvprinsesirene.nl::dd703e24-8189-4885-b149-8ea4555c2433" providerId="AD" clId="Web-{FCC9A11F-EA54-7470-ADCE-A18E2C291B40}" dt="2025-06-03T10:54:31.259" v="17"/>
          <ac:spMkLst>
            <pc:docMk/>
            <pc:sldMk cId="115868182" sldId="313"/>
            <ac:spMk id="15" creationId="{01E9B336-74A3-E70F-6001-25788E96E07F}"/>
          </ac:spMkLst>
        </pc:spChg>
        <pc:graphicFrameChg chg="add del mod">
          <ac:chgData name="Jeugd Commissie korfbal" userId="S::jc@korfbal.rksvprinsesirene.nl::dd703e24-8189-4885-b149-8ea4555c2433" providerId="AD" clId="Web-{FCC9A11F-EA54-7470-ADCE-A18E2C291B40}" dt="2025-06-03T10:54:18.664" v="12"/>
          <ac:graphicFrameMkLst>
            <pc:docMk/>
            <pc:sldMk cId="115868182" sldId="313"/>
            <ac:graphicFrameMk id="5" creationId="{5ED12EF8-223D-EE52-1198-CA0B27365C0D}"/>
          </ac:graphicFrameMkLst>
        </pc:graphicFrameChg>
        <pc:graphicFrameChg chg="add del mod">
          <ac:chgData name="Jeugd Commissie korfbal" userId="S::jc@korfbal.rksvprinsesirene.nl::dd703e24-8189-4885-b149-8ea4555c2433" providerId="AD" clId="Web-{FCC9A11F-EA54-7470-ADCE-A18E2C291B40}" dt="2025-06-03T10:54:24.758" v="14"/>
          <ac:graphicFrameMkLst>
            <pc:docMk/>
            <pc:sldMk cId="115868182" sldId="313"/>
            <ac:graphicFrameMk id="7" creationId="{510DCC16-7BC2-FB96-53B4-13FEF741F21F}"/>
          </ac:graphicFrameMkLst>
        </pc:graphicFrameChg>
        <pc:graphicFrameChg chg="add del mod">
          <ac:chgData name="Jeugd Commissie korfbal" userId="S::jc@korfbal.rksvprinsesirene.nl::dd703e24-8189-4885-b149-8ea4555c2433" providerId="AD" clId="Web-{FCC9A11F-EA54-7470-ADCE-A18E2C291B40}" dt="2025-06-03T10:54:31.259" v="16"/>
          <ac:graphicFrameMkLst>
            <pc:docMk/>
            <pc:sldMk cId="115868182" sldId="313"/>
            <ac:graphicFrameMk id="13" creationId="{9F0FBCDF-1F69-3B07-98C8-5DDC934BAA45}"/>
          </ac:graphicFrameMkLst>
        </pc:graphicFrameChg>
        <pc:picChg chg="add mod">
          <ac:chgData name="Jeugd Commissie korfbal" userId="S::jc@korfbal.rksvprinsesirene.nl::dd703e24-8189-4885-b149-8ea4555c2433" providerId="AD" clId="Web-{FCC9A11F-EA54-7470-ADCE-A18E2C291B40}" dt="2025-06-03T10:56:48.857" v="26" actId="14100"/>
          <ac:picMkLst>
            <pc:docMk/>
            <pc:sldMk cId="115868182" sldId="313"/>
            <ac:picMk id="26" creationId="{60E87423-EB2C-5A3A-B5EC-644EFF94E578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0:59:17.129" v="34"/>
        <pc:sldMkLst>
          <pc:docMk/>
          <pc:sldMk cId="1355315050" sldId="314"/>
        </pc:sldMkLst>
        <pc:picChg chg="add">
          <ac:chgData name="Jeugd Commissie korfbal" userId="S::jc@korfbal.rksvprinsesirene.nl::dd703e24-8189-4885-b149-8ea4555c2433" providerId="AD" clId="Web-{FCC9A11F-EA54-7470-ADCE-A18E2C291B40}" dt="2025-06-03T10:59:17.129" v="34"/>
          <ac:picMkLst>
            <pc:docMk/>
            <pc:sldMk cId="1355315050" sldId="314"/>
            <ac:picMk id="5" creationId="{354B2E24-E981-5EF3-5360-2024EBC7E1E1}"/>
          </ac:picMkLst>
        </pc:picChg>
      </pc:sldChg>
      <pc:sldChg chg="addSp modSp">
        <pc:chgData name="Jeugd Commissie korfbal" userId="S::jc@korfbal.rksvprinsesirene.nl::dd703e24-8189-4885-b149-8ea4555c2433" providerId="AD" clId="Web-{FCC9A11F-EA54-7470-ADCE-A18E2C291B40}" dt="2025-06-03T11:19:55.940" v="256" actId="20577"/>
        <pc:sldMkLst>
          <pc:docMk/>
          <pc:sldMk cId="1066740698" sldId="316"/>
        </pc:sldMkLst>
        <pc:spChg chg="mod">
          <ac:chgData name="Jeugd Commissie korfbal" userId="S::jc@korfbal.rksvprinsesirene.nl::dd703e24-8189-4885-b149-8ea4555c2433" providerId="AD" clId="Web-{FCC9A11F-EA54-7470-ADCE-A18E2C291B40}" dt="2025-06-03T11:14:22.193" v="225" actId="14100"/>
          <ac:spMkLst>
            <pc:docMk/>
            <pc:sldMk cId="1066740698" sldId="316"/>
            <ac:spMk id="2" creationId="{3BAB2082-3840-F487-47C0-C93047A99A8E}"/>
          </ac:spMkLst>
        </pc:spChg>
        <pc:spChg chg="mod">
          <ac:chgData name="Jeugd Commissie korfbal" userId="S::jc@korfbal.rksvprinsesirene.nl::dd703e24-8189-4885-b149-8ea4555c2433" providerId="AD" clId="Web-{FCC9A11F-EA54-7470-ADCE-A18E2C291B40}" dt="2025-06-03T11:19:55.940" v="256" actId="20577"/>
          <ac:spMkLst>
            <pc:docMk/>
            <pc:sldMk cId="1066740698" sldId="316"/>
            <ac:spMk id="3" creationId="{99FB3977-03D1-572D-AB15-3F85590D04A7}"/>
          </ac:spMkLst>
        </pc:spChg>
        <pc:picChg chg="add">
          <ac:chgData name="Jeugd Commissie korfbal" userId="S::jc@korfbal.rksvprinsesirene.nl::dd703e24-8189-4885-b149-8ea4555c2433" providerId="AD" clId="Web-{FCC9A11F-EA54-7470-ADCE-A18E2C291B40}" dt="2025-06-03T11:00:41.819" v="36"/>
          <ac:picMkLst>
            <pc:docMk/>
            <pc:sldMk cId="1066740698" sldId="316"/>
            <ac:picMk id="5" creationId="{4EFBA3C2-12FF-2CC3-F835-EB0CE9D51B9A}"/>
          </ac:picMkLst>
        </pc:picChg>
      </pc:sldChg>
      <pc:sldChg chg="addSp modSp mod modClrScheme chgLayout">
        <pc:chgData name="Jeugd Commissie korfbal" userId="S::jc@korfbal.rksvprinsesirene.nl::dd703e24-8189-4885-b149-8ea4555c2433" providerId="AD" clId="Web-{FCC9A11F-EA54-7470-ADCE-A18E2C291B40}" dt="2025-06-03T10:58:55.581" v="32"/>
        <pc:sldMkLst>
          <pc:docMk/>
          <pc:sldMk cId="3054617792" sldId="317"/>
        </pc:sldMkLst>
        <pc:picChg chg="add">
          <ac:chgData name="Jeugd Commissie korfbal" userId="S::jc@korfbal.rksvprinsesirene.nl::dd703e24-8189-4885-b149-8ea4555c2433" providerId="AD" clId="Web-{FCC9A11F-EA54-7470-ADCE-A18E2C291B40}" dt="2025-06-03T10:58:55.581" v="32"/>
          <ac:picMkLst>
            <pc:docMk/>
            <pc:sldMk cId="3054617792" sldId="317"/>
            <ac:picMk id="3" creationId="{B696644F-49B9-06CB-CB25-7142F6D99E7F}"/>
          </ac:picMkLst>
        </pc:picChg>
        <pc:picChg chg="mod">
          <ac:chgData name="Jeugd Commissie korfbal" userId="S::jc@korfbal.rksvprinsesirene.nl::dd703e24-8189-4885-b149-8ea4555c2433" providerId="AD" clId="Web-{FCC9A11F-EA54-7470-ADCE-A18E2C291B40}" dt="2025-06-03T10:58:46.299" v="31"/>
          <ac:picMkLst>
            <pc:docMk/>
            <pc:sldMk cId="3054617792" sldId="317"/>
            <ac:picMk id="6" creationId="{98974163-ED5D-3DBF-66DF-CBFB6AE02067}"/>
          </ac:picMkLst>
        </pc:picChg>
      </pc:sldChg>
      <pc:sldChg chg="addSp">
        <pc:chgData name="Jeugd Commissie korfbal" userId="S::jc@korfbal.rksvprinsesirene.nl::dd703e24-8189-4885-b149-8ea4555c2433" providerId="AD" clId="Web-{FCC9A11F-EA54-7470-ADCE-A18E2C291B40}" dt="2025-06-03T10:59:28.051" v="35"/>
        <pc:sldMkLst>
          <pc:docMk/>
          <pc:sldMk cId="1350305864" sldId="318"/>
        </pc:sldMkLst>
        <pc:picChg chg="add">
          <ac:chgData name="Jeugd Commissie korfbal" userId="S::jc@korfbal.rksvprinsesirene.nl::dd703e24-8189-4885-b149-8ea4555c2433" providerId="AD" clId="Web-{FCC9A11F-EA54-7470-ADCE-A18E2C291B40}" dt="2025-06-03T10:59:28.051" v="35"/>
          <ac:picMkLst>
            <pc:docMk/>
            <pc:sldMk cId="1350305864" sldId="318"/>
            <ac:picMk id="5" creationId="{6EAC884E-77A2-61A4-6EEE-5FA0609D40EE}"/>
          </ac:picMkLst>
        </pc:picChg>
      </pc:sldChg>
      <pc:sldChg chg="addSp delSp modSp new">
        <pc:chgData name="Jeugd Commissie korfbal" userId="S::jc@korfbal.rksvprinsesirene.nl::dd703e24-8189-4885-b149-8ea4555c2433" providerId="AD" clId="Web-{FCC9A11F-EA54-7470-ADCE-A18E2C291B40}" dt="2025-06-03T11:21:55.054" v="270"/>
        <pc:sldMkLst>
          <pc:docMk/>
          <pc:sldMk cId="2791186889" sldId="319"/>
        </pc:sldMkLst>
        <pc:spChg chg="mod">
          <ac:chgData name="Jeugd Commissie korfbal" userId="S::jc@korfbal.rksvprinsesirene.nl::dd703e24-8189-4885-b149-8ea4555c2433" providerId="AD" clId="Web-{FCC9A11F-EA54-7470-ADCE-A18E2C291B40}" dt="2025-06-03T11:21:33.334" v="269" actId="20577"/>
          <ac:spMkLst>
            <pc:docMk/>
            <pc:sldMk cId="2791186889" sldId="319"/>
            <ac:spMk id="2" creationId="{F6FD1D15-7B68-6AB6-3EED-B50FB0376526}"/>
          </ac:spMkLst>
        </pc:spChg>
        <pc:spChg chg="del">
          <ac:chgData name="Jeugd Commissie korfbal" userId="S::jc@korfbal.rksvprinsesirene.nl::dd703e24-8189-4885-b149-8ea4555c2433" providerId="AD" clId="Web-{FCC9A11F-EA54-7470-ADCE-A18E2C291B40}" dt="2025-06-03T11:20:55.129" v="258"/>
          <ac:spMkLst>
            <pc:docMk/>
            <pc:sldMk cId="2791186889" sldId="319"/>
            <ac:spMk id="3" creationId="{F63E472B-9C1E-0234-0247-C81B12A49F9C}"/>
          </ac:spMkLst>
        </pc:spChg>
        <pc:picChg chg="add mod ord">
          <ac:chgData name="Jeugd Commissie korfbal" userId="S::jc@korfbal.rksvprinsesirene.nl::dd703e24-8189-4885-b149-8ea4555c2433" providerId="AD" clId="Web-{FCC9A11F-EA54-7470-ADCE-A18E2C291B40}" dt="2025-06-03T11:21:10.771" v="260" actId="1076"/>
          <ac:picMkLst>
            <pc:docMk/>
            <pc:sldMk cId="2791186889" sldId="319"/>
            <ac:picMk id="5" creationId="{84DAB40F-3BB5-D878-741F-DD0E4BA4472A}"/>
          </ac:picMkLst>
        </pc:picChg>
        <pc:picChg chg="add">
          <ac:chgData name="Jeugd Commissie korfbal" userId="S::jc@korfbal.rksvprinsesirene.nl::dd703e24-8189-4885-b149-8ea4555c2433" providerId="AD" clId="Web-{FCC9A11F-EA54-7470-ADCE-A18E2C291B40}" dt="2025-06-03T11:21:55.054" v="270"/>
          <ac:picMkLst>
            <pc:docMk/>
            <pc:sldMk cId="2791186889" sldId="319"/>
            <ac:picMk id="7" creationId="{DC5A4A2F-E1ED-0568-119A-8EFF23E7C31E}"/>
          </ac:picMkLst>
        </pc:picChg>
      </pc:sldChg>
      <pc:sldChg chg="addSp delSp modSp new mod modClrScheme chgLayout">
        <pc:chgData name="Jeugd Commissie korfbal" userId="S::jc@korfbal.rksvprinsesirene.nl::dd703e24-8189-4885-b149-8ea4555c2433" providerId="AD" clId="Web-{FCC9A11F-EA54-7470-ADCE-A18E2C291B40}" dt="2025-06-03T11:28:44.428" v="288" actId="14100"/>
        <pc:sldMkLst>
          <pc:docMk/>
          <pc:sldMk cId="262720618" sldId="320"/>
        </pc:sldMkLst>
        <pc:spChg chg="mod">
          <ac:chgData name="Jeugd Commissie korfbal" userId="S::jc@korfbal.rksvprinsesirene.nl::dd703e24-8189-4885-b149-8ea4555c2433" providerId="AD" clId="Web-{FCC9A11F-EA54-7470-ADCE-A18E2C291B40}" dt="2025-06-03T11:27:58.645" v="281" actId="14100"/>
          <ac:spMkLst>
            <pc:docMk/>
            <pc:sldMk cId="262720618" sldId="320"/>
            <ac:spMk id="2" creationId="{3A7D39F5-2B1C-97EF-3378-5E260E2081F0}"/>
          </ac:spMkLst>
        </pc:spChg>
        <pc:spChg chg="del">
          <ac:chgData name="Jeugd Commissie korfbal" userId="S::jc@korfbal.rksvprinsesirene.nl::dd703e24-8189-4885-b149-8ea4555c2433" providerId="AD" clId="Web-{FCC9A11F-EA54-7470-ADCE-A18E2C291B40}" dt="2025-06-03T11:22:44.883" v="277"/>
          <ac:spMkLst>
            <pc:docMk/>
            <pc:sldMk cId="262720618" sldId="320"/>
            <ac:spMk id="3" creationId="{232B4DF0-72AF-A998-FF09-07EAA1D427C7}"/>
          </ac:spMkLst>
        </pc:spChg>
        <pc:spChg chg="del">
          <ac:chgData name="Jeugd Commissie korfbal" userId="S::jc@korfbal.rksvprinsesirene.nl::dd703e24-8189-4885-b149-8ea4555c2433" providerId="AD" clId="Web-{FCC9A11F-EA54-7470-ADCE-A18E2C291B40}" dt="2025-06-03T11:22:44.883" v="277"/>
          <ac:spMkLst>
            <pc:docMk/>
            <pc:sldMk cId="262720618" sldId="320"/>
            <ac:spMk id="4" creationId="{52308418-A307-E0BD-C561-7C519468F5FE}"/>
          </ac:spMkLst>
        </pc:spChg>
        <pc:spChg chg="add mod">
          <ac:chgData name="Jeugd Commissie korfbal" userId="S::jc@korfbal.rksvprinsesirene.nl::dd703e24-8189-4885-b149-8ea4555c2433" providerId="AD" clId="Web-{FCC9A11F-EA54-7470-ADCE-A18E2C291B40}" dt="2025-06-03T11:22:44.883" v="277"/>
          <ac:spMkLst>
            <pc:docMk/>
            <pc:sldMk cId="262720618" sldId="320"/>
            <ac:spMk id="9" creationId="{70792798-E88A-DE97-8778-3D2E4936BD04}"/>
          </ac:spMkLst>
        </pc:spChg>
        <pc:picChg chg="add del">
          <ac:chgData name="Jeugd Commissie korfbal" userId="S::jc@korfbal.rksvprinsesirene.nl::dd703e24-8189-4885-b149-8ea4555c2433" providerId="AD" clId="Web-{FCC9A11F-EA54-7470-ADCE-A18E2C291B40}" dt="2025-06-03T11:22:34.149" v="276"/>
          <ac:picMkLst>
            <pc:docMk/>
            <pc:sldMk cId="262720618" sldId="320"/>
            <ac:picMk id="6" creationId="{B8380325-2F9D-8DC5-ACCB-4FA441E1E398}"/>
          </ac:picMkLst>
        </pc:picChg>
        <pc:picChg chg="add del mod">
          <ac:chgData name="Jeugd Commissie korfbal" userId="S::jc@korfbal.rksvprinsesirene.nl::dd703e24-8189-4885-b149-8ea4555c2433" providerId="AD" clId="Web-{FCC9A11F-EA54-7470-ADCE-A18E2C291B40}" dt="2025-06-03T11:28:40.100" v="286"/>
          <ac:picMkLst>
            <pc:docMk/>
            <pc:sldMk cId="262720618" sldId="320"/>
            <ac:picMk id="8" creationId="{B0EE34D6-AE9C-80D8-F966-D69A9909B162}"/>
          </ac:picMkLst>
        </pc:picChg>
        <pc:picChg chg="add del mod">
          <ac:chgData name="Jeugd Commissie korfbal" userId="S::jc@korfbal.rksvprinsesirene.nl::dd703e24-8189-4885-b149-8ea4555c2433" providerId="AD" clId="Web-{FCC9A11F-EA54-7470-ADCE-A18E2C291B40}" dt="2025-06-03T11:27:50.129" v="280"/>
          <ac:picMkLst>
            <pc:docMk/>
            <pc:sldMk cId="262720618" sldId="320"/>
            <ac:picMk id="10" creationId="{49C77898-7FC8-B320-12E6-4573D922132B}"/>
          </ac:picMkLst>
        </pc:picChg>
        <pc:picChg chg="add mod">
          <ac:chgData name="Jeugd Commissie korfbal" userId="S::jc@korfbal.rksvprinsesirene.nl::dd703e24-8189-4885-b149-8ea4555c2433" providerId="AD" clId="Web-{FCC9A11F-EA54-7470-ADCE-A18E2C291B40}" dt="2025-06-03T11:28:44.428" v="288" actId="14100"/>
          <ac:picMkLst>
            <pc:docMk/>
            <pc:sldMk cId="262720618" sldId="320"/>
            <ac:picMk id="11" creationId="{C1358F7B-5DDC-9187-163E-9233BE08A6A0}"/>
          </ac:picMkLst>
        </pc:picChg>
      </pc:sldChg>
    </pc:docChg>
  </pc:docChgLst>
  <pc:docChgLst>
    <pc:chgData name="Jeugd Commissie korfbal" userId="S::jc@korfbal.rksvprinsesirene.nl::dd703e24-8189-4885-b149-8ea4555c2433" providerId="AD" clId="Web-{29FD14D4-44EE-BAB3-0B3F-F458DE6FE10F}"/>
    <pc:docChg chg="modSld">
      <pc:chgData name="Jeugd Commissie korfbal" userId="S::jc@korfbal.rksvprinsesirene.nl::dd703e24-8189-4885-b149-8ea4555c2433" providerId="AD" clId="Web-{29FD14D4-44EE-BAB3-0B3F-F458DE6FE10F}" dt="2025-06-18T17:40:38.914" v="37" actId="20577"/>
      <pc:docMkLst>
        <pc:docMk/>
      </pc:docMkLst>
      <pc:sldChg chg="modSp">
        <pc:chgData name="Jeugd Commissie korfbal" userId="S::jc@korfbal.rksvprinsesirene.nl::dd703e24-8189-4885-b149-8ea4555c2433" providerId="AD" clId="Web-{29FD14D4-44EE-BAB3-0B3F-F458DE6FE10F}" dt="2025-06-18T17:40:38.914" v="37" actId="20577"/>
        <pc:sldMkLst>
          <pc:docMk/>
          <pc:sldMk cId="1066740698" sldId="316"/>
        </pc:sldMkLst>
        <pc:spChg chg="mod">
          <ac:chgData name="Jeugd Commissie korfbal" userId="S::jc@korfbal.rksvprinsesirene.nl::dd703e24-8189-4885-b149-8ea4555c2433" providerId="AD" clId="Web-{29FD14D4-44EE-BAB3-0B3F-F458DE6FE10F}" dt="2025-06-18T17:40:38.914" v="37" actId="20577"/>
          <ac:spMkLst>
            <pc:docMk/>
            <pc:sldMk cId="1066740698" sldId="316"/>
            <ac:spMk id="3" creationId="{99FB3977-03D1-572D-AB15-3F85590D04A7}"/>
          </ac:spMkLst>
        </pc:spChg>
      </pc:sldChg>
    </pc:docChg>
  </pc:docChgLst>
  <pc:docChgLst>
    <pc:chgData name="Voorzitter korfbal" userId="S::voorzitter@korfbal.rksvprinsesirene.nl::7629fbe9-a72a-4482-a80a-4172a838ef8c" providerId="AD" clId="Web-{41EBA9A6-3773-FA04-2BC8-78AB30EC9FCD}"/>
    <pc:docChg chg="modSld">
      <pc:chgData name="Voorzitter korfbal" userId="S::voorzitter@korfbal.rksvprinsesirene.nl::7629fbe9-a72a-4482-a80a-4172a838ef8c" providerId="AD" clId="Web-{41EBA9A6-3773-FA04-2BC8-78AB30EC9FCD}" dt="2025-06-19T15:47:23.074" v="3"/>
      <pc:docMkLst>
        <pc:docMk/>
      </pc:docMkLst>
      <pc:sldChg chg="delSp modSp">
        <pc:chgData name="Voorzitter korfbal" userId="S::voorzitter@korfbal.rksvprinsesirene.nl::7629fbe9-a72a-4482-a80a-4172a838ef8c" providerId="AD" clId="Web-{41EBA9A6-3773-FA04-2BC8-78AB30EC9FCD}" dt="2025-06-19T15:47:12.089" v="2"/>
        <pc:sldMkLst>
          <pc:docMk/>
          <pc:sldMk cId="2791186889" sldId="319"/>
        </pc:sldMkLst>
        <pc:spChg chg="del mod">
          <ac:chgData name="Voorzitter korfbal" userId="S::voorzitter@korfbal.rksvprinsesirene.nl::7629fbe9-a72a-4482-a80a-4172a838ef8c" providerId="AD" clId="Web-{41EBA9A6-3773-FA04-2BC8-78AB30EC9FCD}" dt="2025-06-19T15:47:12.089" v="2"/>
          <ac:spMkLst>
            <pc:docMk/>
            <pc:sldMk cId="2791186889" sldId="319"/>
            <ac:spMk id="4" creationId="{492C7A1C-CEF4-3235-104E-14053015A2D1}"/>
          </ac:spMkLst>
        </pc:spChg>
      </pc:sldChg>
      <pc:sldChg chg="delSp">
        <pc:chgData name="Voorzitter korfbal" userId="S::voorzitter@korfbal.rksvprinsesirene.nl::7629fbe9-a72a-4482-a80a-4172a838ef8c" providerId="AD" clId="Web-{41EBA9A6-3773-FA04-2BC8-78AB30EC9FCD}" dt="2025-06-19T15:47:23.074" v="3"/>
        <pc:sldMkLst>
          <pc:docMk/>
          <pc:sldMk cId="262720618" sldId="320"/>
        </pc:sldMkLst>
        <pc:spChg chg="del">
          <ac:chgData name="Voorzitter korfbal" userId="S::voorzitter@korfbal.rksvprinsesirene.nl::7629fbe9-a72a-4482-a80a-4172a838ef8c" providerId="AD" clId="Web-{41EBA9A6-3773-FA04-2BC8-78AB30EC9FCD}" dt="2025-06-19T15:47:23.074" v="3"/>
          <ac:spMkLst>
            <pc:docMk/>
            <pc:sldMk cId="262720618" sldId="320"/>
            <ac:spMk id="9" creationId="{70792798-E88A-DE97-8778-3D2E4936BD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3BC96-EE60-D44D-A498-A6608FB367F0}" type="datetimeFigureOut">
              <a:rPr lang="nl-NL" smtClean="0"/>
              <a:t>19-6-2025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7E327-E3D0-9747-81BB-FE5EC38A49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69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Mondelingen toelichting; avonden met verenigingen. Daarbij kwamen deze punten bij elk onderwerp naar voren in een </a:t>
            </a:r>
            <a:r>
              <a:rPr lang="nl-NL" dirty="0" err="1"/>
              <a:t>mentimeter</a:t>
            </a:r>
            <a:endParaRPr lang="nl-NL" dirty="0"/>
          </a:p>
          <a:p>
            <a:endParaRPr lang="nl-NL" dirty="0"/>
          </a:p>
          <a:p>
            <a:r>
              <a:rPr lang="nl-NL" dirty="0"/>
              <a:t>Wij willen ook naar meer vriendjes en vriendinnetjes bij elkaar en met elkaar spelen, daarnaast het samen trainen.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E327-E3D0-9747-81BB-FE5EC38A493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45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E327-E3D0-9747-81BB-FE5EC38A493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62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Indelingen in de grens van 17-22 om bv 17,5 en 18,5 bij elkaar in te kunnen delen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E327-E3D0-9747-81BB-FE5EC38A493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55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 kleurig superspeler hesje ontwikkelen (met sponsor)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E327-E3D0-9747-81BB-FE5EC38A493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046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E327-E3D0-9747-81BB-FE5EC38A493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38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8649" y="2984969"/>
            <a:ext cx="11571426" cy="1784041"/>
          </a:xfrm>
        </p:spPr>
        <p:txBody>
          <a:bodyPr anchor="b"/>
          <a:lstStyle>
            <a:lvl1pPr algn="l">
              <a:defRPr sz="6000" b="1">
                <a:solidFill>
                  <a:srgbClr val="00387B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nl-NL" dirty="0"/>
              <a:t>PRESENTATIE VOORBLAD </a:t>
            </a:r>
            <a:br>
              <a:rPr lang="nl-NL" dirty="0"/>
            </a:br>
            <a:r>
              <a:rPr lang="nl-NL" dirty="0"/>
              <a:t>NAAM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487" y="5072062"/>
            <a:ext cx="11571426" cy="1117761"/>
          </a:xfrm>
        </p:spPr>
        <p:txBody>
          <a:bodyPr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En hieronder nog een subtitel die iets meer verteld over de titel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424695A-5BB7-62AA-74B3-7DD5FCD1A6A9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chemeClr val="bg1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296E57-0229-D978-9AB7-AF3D8A454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7698" y="176421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77641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0012" y="1774030"/>
            <a:ext cx="6172200" cy="411797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83772"/>
            <a:ext cx="3932237" cy="23852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F95C3EA-DFF2-E6FD-8F35-F418E87FDBA4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54EA89-A679-1539-D0FF-8222BC8B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3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76A6074-99A8-4704-C6C0-AA9E6793EC5C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chemeClr val="bg1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18065D-0090-590A-1313-83A6E242C9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649" y="2984969"/>
            <a:ext cx="11571426" cy="1784041"/>
          </a:xfrm>
        </p:spPr>
        <p:txBody>
          <a:bodyPr anchor="b"/>
          <a:lstStyle>
            <a:lvl1pPr algn="l">
              <a:defRPr sz="6000" b="1">
                <a:solidFill>
                  <a:srgbClr val="00387B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nl-NL" dirty="0"/>
              <a:t>PRESENTATIE AFSLUITENDE PAGINA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909F5C-0B58-5300-A2E5-8205C2D7BF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487" y="5072062"/>
            <a:ext cx="11571426" cy="1117761"/>
          </a:xfrm>
        </p:spPr>
        <p:txBody>
          <a:bodyPr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Met eventueel nog een laatste zinnetje</a:t>
            </a:r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C9B313-01B0-47DD-6492-9E099DC4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7698" y="176421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6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1784949"/>
            <a:ext cx="10515599" cy="886424"/>
          </a:xfrm>
        </p:spPr>
        <p:txBody>
          <a:bodyPr/>
          <a:lstStyle>
            <a:lvl1pPr>
              <a:defRPr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HIER KOMT EEN 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14700"/>
            <a:ext cx="10515600" cy="2857500"/>
          </a:xfr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297E195-C0A6-F5D7-0A09-AE12195FB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71373"/>
            <a:ext cx="10515598" cy="558800"/>
          </a:xfrm>
        </p:spPr>
        <p:txBody>
          <a:bodyPr/>
          <a:lstStyle>
            <a:lvl1pPr marL="0" indent="0">
              <a:buNone/>
              <a:defRPr>
                <a:solidFill>
                  <a:srgbClr val="00A6E2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nl-NL" dirty="0"/>
              <a:t>Hier kan je een subtitel toevoegen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BA5E705-659E-9C34-DFC1-4464BAE0D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9EE280E-8DDA-22C4-1461-A284822B4A2E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</p:spTree>
    <p:extLst>
      <p:ext uri="{BB962C8B-B14F-4D97-AF65-F5344CB8AC3E}">
        <p14:creationId xmlns:p14="http://schemas.microsoft.com/office/powerpoint/2010/main" val="239141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9809480" cy="4329112"/>
          </a:xfr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39CB95-3A02-F99B-610F-B86127234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F07566-953D-FF18-0391-C480D271B885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</p:spTree>
    <p:extLst>
      <p:ext uri="{BB962C8B-B14F-4D97-AF65-F5344CB8AC3E}">
        <p14:creationId xmlns:p14="http://schemas.microsoft.com/office/powerpoint/2010/main" val="399899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82972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70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A6E2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700313-F4E4-A1EE-3142-7C7793C2C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AA2C648-4712-1EC2-651F-E001DE8224C4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</p:spTree>
    <p:extLst>
      <p:ext uri="{BB962C8B-B14F-4D97-AF65-F5344CB8AC3E}">
        <p14:creationId xmlns:p14="http://schemas.microsoft.com/office/powerpoint/2010/main" val="171522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2" y="1783502"/>
            <a:ext cx="10515600" cy="742315"/>
          </a:xfrm>
        </p:spPr>
        <p:txBody>
          <a:bodyPr/>
          <a:lstStyle>
            <a:lvl1pPr>
              <a:defRPr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667950"/>
            <a:ext cx="5181600" cy="3619500"/>
          </a:xfr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667950"/>
            <a:ext cx="5181600" cy="3619500"/>
          </a:xfr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5D992BA-BC2F-15EE-BFBC-5DFC18878CA9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8A9727-FDA8-F6C2-5FC7-BD749F5CE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7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769691"/>
            <a:ext cx="10515600" cy="823912"/>
          </a:xfrm>
        </p:spPr>
        <p:txBody>
          <a:bodyPr/>
          <a:lstStyle>
            <a:lvl1pPr>
              <a:defRPr>
                <a:solidFill>
                  <a:srgbClr val="EF79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315" y="264440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6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519115"/>
            <a:ext cx="5157787" cy="267054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1727" y="264440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6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519115"/>
            <a:ext cx="5183188" cy="267054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05EEE3-2240-8658-CC13-C0FB153C47F1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B307C9-5DF5-FEDE-C493-6B8AEC965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1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DF75F7D-99EC-BBE7-B31A-762C1DCBE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81825D-8742-9215-30F0-29A0B8154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1786148"/>
            <a:ext cx="10515599" cy="886424"/>
          </a:xfrm>
        </p:spPr>
        <p:txBody>
          <a:bodyPr/>
          <a:lstStyle>
            <a:lvl1pPr>
              <a:defRPr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FDE0A00-A698-8497-D557-934C46B42172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</p:spTree>
    <p:extLst>
      <p:ext uri="{BB962C8B-B14F-4D97-AF65-F5344CB8AC3E}">
        <p14:creationId xmlns:p14="http://schemas.microsoft.com/office/powerpoint/2010/main" val="95432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845D571-055E-863C-8A93-A4754F9AD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12600D3-6C5F-5663-7230-1EC572FDF249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</p:spTree>
    <p:extLst>
      <p:ext uri="{BB962C8B-B14F-4D97-AF65-F5344CB8AC3E}">
        <p14:creationId xmlns:p14="http://schemas.microsoft.com/office/powerpoint/2010/main" val="344860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012" y="1781968"/>
            <a:ext cx="6172200" cy="40870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C50AC27-EFCF-844D-255D-AE576E39493D}"/>
              </a:ext>
            </a:extLst>
          </p:cNvPr>
          <p:cNvSpPr txBox="1"/>
          <p:nvPr userDrawn="1"/>
        </p:nvSpPr>
        <p:spPr>
          <a:xfrm>
            <a:off x="304800" y="6492875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387B"/>
                </a:solidFill>
                <a:latin typeface="Source Sans Pro" panose="020B0503030403020204" pitchFamily="34" charset="77"/>
              </a:rPr>
              <a:t>© Koninklijk Nederlands Korfbalverbond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03785A-D631-92CA-64E5-B05E75680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78196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EF790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ECA9CFF-E116-D5C0-1260-EDD3D299D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83772"/>
            <a:ext cx="3932237" cy="23852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34D43EC-C8A5-C8F9-6464-3161B1BAE3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698" y="176422"/>
            <a:ext cx="736600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6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15000" cy="742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KOMT EEN 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6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87B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87B"/>
          </a:solidFill>
          <a:latin typeface="Source Sans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87B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87B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87B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87B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b1MXjissLs?feature=oembed" TargetMode="Externa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prirenekorfbal.sharepoint.com/:b:/s/KorfbalverenigingRKSVPrinsesIrenekopie/EY7DOB-Ei9ZOp18Z-yjQIkQB9M6aFHk3JIIvvavKf2q7Jw?e=veVjRz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2102C-7BFE-7679-A8E9-1BE108B4C6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Source Sans Pro"/>
                <a:ea typeface="Source Sans Pro"/>
              </a:rPr>
              <a:t>Competitie 2.0</a:t>
            </a:r>
            <a:br>
              <a:rPr lang="nl-NL" dirty="0">
                <a:latin typeface="Source Sans Pro"/>
                <a:ea typeface="Source Sans Pro"/>
              </a:rPr>
            </a:br>
            <a:r>
              <a:rPr lang="nl-NL" dirty="0">
                <a:latin typeface="Source Sans Pro"/>
                <a:ea typeface="Source Sans Pro"/>
              </a:rPr>
              <a:t>19 juni 2025</a:t>
            </a:r>
            <a:endParaRPr lang="nl-NL" dirty="0">
              <a:ea typeface="Source Sans Pro"/>
            </a:endParaRPr>
          </a:p>
        </p:txBody>
      </p:sp>
      <p:pic>
        <p:nvPicPr>
          <p:cNvPr id="3" name="Afbeelding 2" descr="Home - RKSV Prinses Irene Nistelrode - Voetbal &amp; Korfbal">
            <a:extLst>
              <a:ext uri="{FF2B5EF4-FFF2-40B4-BE49-F238E27FC236}">
                <a16:creationId xmlns:a16="http://schemas.microsoft.com/office/drawing/2014/main" id="{BA72D09F-1319-3EB6-00E8-0D24432E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921" y="2492189"/>
            <a:ext cx="2940422" cy="27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Competitie 2.0 - Teamnummering bij de jeugd">
            <a:hlinkClick r:id="" action="ppaction://media"/>
            <a:extLst>
              <a:ext uri="{FF2B5EF4-FFF2-40B4-BE49-F238E27FC236}">
                <a16:creationId xmlns:a16="http://schemas.microsoft.com/office/drawing/2014/main" id="{C2A18E5A-E470-0432-31C2-640981C782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3388" y="2339076"/>
            <a:ext cx="6445223" cy="363542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7DCA21-6E44-0D82-1F76-FFFDAE10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281" y="1713724"/>
            <a:ext cx="10515600" cy="35008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Source Sans Pro"/>
                <a:ea typeface="Source Sans Pro"/>
              </a:rPr>
              <a:t>In onderstaande video wordt de teamnummering uitgelegd</a:t>
            </a:r>
            <a:endParaRPr lang="nl-NL" dirty="0">
              <a:ea typeface="Source Sans Pro"/>
            </a:endParaRPr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6EAC884E-77A2-61A4-6EEE-5FA0609D4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B2082-3840-F487-47C0-C93047A9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44508"/>
            <a:ext cx="10448365" cy="1592394"/>
          </a:xfrm>
        </p:spPr>
        <p:txBody>
          <a:bodyPr/>
          <a:lstStyle/>
          <a:p>
            <a:r>
              <a:rPr lang="nl-NL" dirty="0"/>
              <a:t>Teamnummering vereniging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FB3977-03D1-572D-AB15-3F85590D0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524"/>
            <a:ext cx="10459571" cy="39556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Source Sans Pro"/>
                <a:ea typeface="Source Sans Pro"/>
                <a:hlinkClick r:id="rId2"/>
              </a:rPr>
              <a:t>Selectiebeleid</a:t>
            </a:r>
            <a:endParaRPr lang="nl-NL" dirty="0">
              <a:latin typeface="Source Sans Pro"/>
              <a:ea typeface="Source Sans Pro"/>
            </a:endParaRPr>
          </a:p>
          <a:p>
            <a:pPr marL="0" indent="0">
              <a:buNone/>
            </a:pPr>
            <a:endParaRPr lang="nl-NL" dirty="0"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nl-NL" b="1" dirty="0">
                <a:latin typeface="Source Sans Pro"/>
                <a:ea typeface="Source Sans Pro"/>
              </a:rPr>
              <a:t>8-tallen</a:t>
            </a:r>
            <a:r>
              <a:rPr lang="nl-NL" dirty="0">
                <a:latin typeface="Source Sans Pro"/>
                <a:ea typeface="Source Sans Pro"/>
              </a:rPr>
              <a:t>                                                    </a:t>
            </a:r>
            <a:r>
              <a:rPr lang="nl-NL" b="1" dirty="0">
                <a:latin typeface="Source Sans Pro"/>
                <a:ea typeface="Source Sans Pro"/>
              </a:rPr>
              <a:t>4-tallen</a:t>
            </a:r>
            <a:endParaRPr lang="nl-NL" b="1" dirty="0"/>
          </a:p>
          <a:p>
            <a:pPr marL="0" indent="0">
              <a:buNone/>
            </a:pPr>
            <a:r>
              <a:rPr lang="nl-NL" dirty="0">
                <a:latin typeface="Source Sans Pro"/>
                <a:ea typeface="Source Sans Pro"/>
              </a:rPr>
              <a:t>7 teams             7 teams </a:t>
            </a:r>
          </a:p>
          <a:p>
            <a:pPr marL="0" indent="0">
              <a:buNone/>
            </a:pPr>
            <a:endParaRPr lang="nl-NL" dirty="0">
              <a:ea typeface="Source Sans Pro"/>
            </a:endParaRPr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4EFBA3C2-12FF-2CC3-F835-EB0CE9D5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40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6238B-01CB-1B1E-BC20-284598CE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Kleuren (spelbepalingen)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9E9614-1747-1D68-5040-CF9F3B963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373"/>
            <a:ext cx="10515600" cy="3500827"/>
          </a:xfrm>
        </p:spPr>
        <p:txBody>
          <a:bodyPr>
            <a:normAutofit lnSpcReduction="10000"/>
          </a:bodyPr>
          <a:lstStyle/>
          <a:p>
            <a:r>
              <a:rPr lang="nl-NL" dirty="0"/>
              <a:t>De leeftijdscategorieën (F, E, D, C, B en A) veranderen in kleuren. </a:t>
            </a:r>
          </a:p>
          <a:p>
            <a:r>
              <a:rPr lang="nl-NL" dirty="0"/>
              <a:t>Elk team wordt ingedeeld in een poule en aan elke poule wordt een kleur gehangen. De kleur bepaalt met welke spelbepalingen er wordt gespeeld. </a:t>
            </a:r>
          </a:p>
          <a:p>
            <a:r>
              <a:rPr lang="nl-NL" dirty="0"/>
              <a:t>Het KNKV bepaalt welk team in welke kleur speelt; dit wordt bekend nadat alle opgaven van de teams binnen zijn.</a:t>
            </a:r>
          </a:p>
          <a:p>
            <a:r>
              <a:rPr lang="nl-NL" dirty="0"/>
              <a:t>In de KNKV Wedstrijdzaken-app wordt zichtbaar in welke kleur een team speelt.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10FD76C3-94CC-C3B9-50DE-ABC4BB5D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tekst, schermopname, Parallel, Lettertype&#10;&#10;Door AI gegenereerde inhoud is mogelijk onjuist.">
            <a:extLst>
              <a:ext uri="{FF2B5EF4-FFF2-40B4-BE49-F238E27FC236}">
                <a16:creationId xmlns:a16="http://schemas.microsoft.com/office/drawing/2014/main" id="{5D2CD1FC-5F06-C8BD-8824-6C6AC9238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939" y="1616434"/>
            <a:ext cx="11144121" cy="4476750"/>
          </a:xfrm>
        </p:spPr>
      </p:pic>
      <p:pic>
        <p:nvPicPr>
          <p:cNvPr id="3" name="Afbeelding 2" descr="Home - RKSV Prinses Irene Nistelrode - Voetbal &amp; Korfbal">
            <a:extLst>
              <a:ext uri="{FF2B5EF4-FFF2-40B4-BE49-F238E27FC236}">
                <a16:creationId xmlns:a16="http://schemas.microsoft.com/office/drawing/2014/main" id="{65C012DA-C15B-0211-EEA9-397A1F97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A3AF2B-104E-636E-C8A7-50AEF60CF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77854"/>
            <a:ext cx="10515599" cy="886424"/>
          </a:xfrm>
        </p:spPr>
        <p:txBody>
          <a:bodyPr>
            <a:normAutofit/>
          </a:bodyPr>
          <a:lstStyle/>
          <a:p>
            <a:r>
              <a:rPr lang="nl-NL" dirty="0"/>
              <a:t>Superspeler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4208E0-03F2-DFAE-DE07-F381771C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344"/>
            <a:ext cx="10515600" cy="3906856"/>
          </a:xfrm>
        </p:spPr>
        <p:txBody>
          <a:bodyPr>
            <a:normAutofit/>
          </a:bodyPr>
          <a:lstStyle/>
          <a:p>
            <a:pPr fontAlgn="base"/>
            <a:r>
              <a:rPr lang="nl-NL" dirty="0"/>
              <a:t>In de aanduidingen blauw en groen is de superspeler van toepassing als het verschil 3 doelpunten wordt</a:t>
            </a:r>
          </a:p>
          <a:p>
            <a:pPr fontAlgn="base"/>
            <a:r>
              <a:rPr lang="nl-NL" dirty="0"/>
              <a:t>Bij blauw verandert er niks ten opzichte van de huidige regelgeving in de F-jeugd. Hier is namelijk verdedigd schieten niet van toepassing</a:t>
            </a:r>
          </a:p>
          <a:p>
            <a:pPr fontAlgn="base"/>
            <a:r>
              <a:rPr lang="nl-NL" dirty="0"/>
              <a:t>Bij groen is er wel sprake van verdedigd schieten. </a:t>
            </a:r>
          </a:p>
          <a:p>
            <a:pPr lvl="1" fontAlgn="base"/>
            <a:r>
              <a:rPr lang="nl-NL" dirty="0"/>
              <a:t>De superspeler mag dan ook worden verdedigd door alle spelers die zich in het veld bevinden, ongeacht gender. </a:t>
            </a:r>
          </a:p>
          <a:p>
            <a:pPr lvl="1" fontAlgn="base"/>
            <a:r>
              <a:rPr lang="nl-NL" dirty="0"/>
              <a:t>Daarnaast mag de superspeler ook alle ander spelers verdedigen.</a:t>
            </a:r>
            <a:r>
              <a:rPr lang="en-US" dirty="0"/>
              <a:t>​</a:t>
            </a:r>
          </a:p>
          <a:p>
            <a:endParaRPr lang="nl-NL" dirty="0"/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AC62C663-58D0-0DFF-5253-690ABA33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A3AF2B-104E-636E-C8A7-50AEF60CF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516008"/>
            <a:ext cx="10448365" cy="886424"/>
          </a:xfrm>
        </p:spPr>
        <p:txBody>
          <a:bodyPr>
            <a:normAutofit/>
          </a:bodyPr>
          <a:lstStyle/>
          <a:p>
            <a:r>
              <a:rPr lang="nl-NL" dirty="0">
                <a:latin typeface="Source Sans Pro"/>
                <a:ea typeface="Source Sans Pro"/>
              </a:rPr>
              <a:t>Invallersbepalingen</a:t>
            </a:r>
            <a:endParaRPr lang="nl-NL" dirty="0">
              <a:ea typeface="Source Sans Pro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4208E0-03F2-DFAE-DE07-F381771C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2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nl-NL" dirty="0">
              <a:ea typeface="Source Sans Pro"/>
            </a:endParaRPr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DC50A133-0732-D459-C8CF-A372F3971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  <p:pic>
        <p:nvPicPr>
          <p:cNvPr id="6" name="Animatievideo - Invallersbepalingen B-categorie">
            <a:hlinkClick r:id="" action="ppaction://media"/>
            <a:extLst>
              <a:ext uri="{FF2B5EF4-FFF2-40B4-BE49-F238E27FC236}">
                <a16:creationId xmlns:a16="http://schemas.microsoft.com/office/drawing/2014/main" id="{AB10E346-1839-6F4F-C137-A581A43D0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1" y="2389094"/>
            <a:ext cx="6907305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D1D15-7B68-6AB6-3EED-B50FB037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Source Sans Pro"/>
                <a:ea typeface="Source Sans Pro"/>
              </a:rPr>
              <a:t>Wissels invoeren </a:t>
            </a:r>
            <a:endParaRPr lang="nl-NL" dirty="0"/>
          </a:p>
        </p:txBody>
      </p:sp>
      <p:pic>
        <p:nvPicPr>
          <p:cNvPr id="5" name="Content Placeholder 4" descr="Afbeelding met tekst, schermopname, Lettertype, Elektrisch blauw&#10;&#10;Door AI gegenereerde inhoud is mogelijk onjuist.">
            <a:extLst>
              <a:ext uri="{FF2B5EF4-FFF2-40B4-BE49-F238E27FC236}">
                <a16:creationId xmlns:a16="http://schemas.microsoft.com/office/drawing/2014/main" id="{84DAB40F-3BB5-D878-741F-DD0E4BA44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527" y="3425803"/>
            <a:ext cx="9955712" cy="2019430"/>
          </a:xfrm>
        </p:spPr>
      </p:pic>
      <p:pic>
        <p:nvPicPr>
          <p:cNvPr id="7" name="Afbeelding 6" descr="Home - RKSV Prinses Irene Nistelrode - Voetbal &amp; Korfbal">
            <a:extLst>
              <a:ext uri="{FF2B5EF4-FFF2-40B4-BE49-F238E27FC236}">
                <a16:creationId xmlns:a16="http://schemas.microsoft.com/office/drawing/2014/main" id="{DC5A4A2F-E1ED-0568-119A-8EFF23E7C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86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39F5-2B1C-97EF-3378-5E260E208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54" y="3847821"/>
            <a:ext cx="11582632" cy="921189"/>
          </a:xfrm>
        </p:spPr>
        <p:txBody>
          <a:bodyPr anchor="b">
            <a:normAutofit/>
          </a:bodyPr>
          <a:lstStyle/>
          <a:p>
            <a:r>
              <a:rPr lang="nl-NL"/>
              <a:t>Vragen?</a:t>
            </a:r>
            <a:endParaRPr lang="nl-NL" dirty="0"/>
          </a:p>
        </p:txBody>
      </p:sp>
      <p:pic>
        <p:nvPicPr>
          <p:cNvPr id="11" name="Afbeelding 10" descr="als ik het even niet meer weet doe ik altijd een stapje vooruit - Loesje">
            <a:extLst>
              <a:ext uri="{FF2B5EF4-FFF2-40B4-BE49-F238E27FC236}">
                <a16:creationId xmlns:a16="http://schemas.microsoft.com/office/drawing/2014/main" id="{C1358F7B-5DDC-9187-163E-9233BE08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029" y="2284319"/>
            <a:ext cx="2947147" cy="41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01E9B336-74A3-E70F-6001-25788E96E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213"/>
            <a:ext cx="9809480" cy="432911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sz="2600"/>
              <a:t>Een eerlijkere een aantrekkelijkere competitie, waarbij het indelen van de teams voor verenigingen makkelijker en flexibeler wordt, zodat onderstaande vragen zoveel mogelijk worden voorkomen. </a:t>
            </a:r>
          </a:p>
          <a:p>
            <a:pPr marL="0" indent="0" rtl="0" fontAlgn="base">
              <a:buNone/>
            </a:pPr>
            <a:endParaRPr lang="nl-NL" sz="2600" b="1" i="1">
              <a:highlight>
                <a:srgbClr val="FFFFFF"/>
              </a:highlight>
            </a:endParaRPr>
          </a:p>
          <a:p>
            <a:pPr marL="0" indent="0" rtl="0" fontAlgn="base">
              <a:buNone/>
            </a:pPr>
            <a:r>
              <a:rPr lang="nl-NL" sz="2600" b="1" i="1">
                <a:effectLst/>
                <a:highlight>
                  <a:srgbClr val="FFFFFF"/>
                </a:highlight>
              </a:rPr>
              <a:t>‘Onze E2 heeft dit weekend met 23-4 verloren. Wat kunnen jullie doen aan dit soort grote uitslagen?’</a:t>
            </a:r>
            <a:r>
              <a:rPr lang="nl-NL" sz="2600" b="1" i="0">
                <a:effectLst/>
                <a:highlight>
                  <a:srgbClr val="FFFFFF"/>
                </a:highlight>
              </a:rPr>
              <a:t> </a:t>
            </a:r>
            <a:endParaRPr lang="nl-NL" sz="2600" b="1">
              <a:highlight>
                <a:srgbClr val="FFFFFF"/>
              </a:highlight>
            </a:endParaRPr>
          </a:p>
          <a:p>
            <a:pPr marL="0" indent="0" rtl="0" fontAlgn="base">
              <a:buNone/>
            </a:pPr>
            <a:endParaRPr lang="nl-NL" sz="2600" b="1" i="1">
              <a:effectLst/>
              <a:highlight>
                <a:srgbClr val="FFFFFF"/>
              </a:highlight>
            </a:endParaRPr>
          </a:p>
          <a:p>
            <a:pPr marL="0" indent="0" rtl="0" fontAlgn="base">
              <a:buNone/>
            </a:pPr>
            <a:r>
              <a:rPr lang="nl-NL" sz="2600" b="1" i="1">
                <a:effectLst/>
                <a:highlight>
                  <a:srgbClr val="FFFFFF"/>
                </a:highlight>
              </a:rPr>
              <a:t>‘We willen een speler met E-leeftijd nog een jaar langer in de F laten spelen, omdat hij nog niet toe is aan de E, kan dit?’</a:t>
            </a:r>
            <a:r>
              <a:rPr lang="nl-NL" sz="2600" b="1" i="0">
                <a:effectLst/>
                <a:highlight>
                  <a:srgbClr val="FFFFFF"/>
                </a:highlight>
              </a:rPr>
              <a:t> </a:t>
            </a:r>
            <a:endParaRPr lang="nl-NL" sz="2600" b="1">
              <a:highlight>
                <a:srgbClr val="FFFFFF"/>
              </a:highlight>
            </a:endParaRPr>
          </a:p>
          <a:p>
            <a:pPr marL="0" indent="0" rtl="0" fontAlgn="base">
              <a:buNone/>
            </a:pPr>
            <a:endParaRPr lang="nl-NL" sz="2600" b="1" i="1">
              <a:effectLst/>
              <a:highlight>
                <a:srgbClr val="FFFFFF"/>
              </a:highlight>
            </a:endParaRPr>
          </a:p>
          <a:p>
            <a:endParaRPr lang="nl-NL" sz="2600"/>
          </a:p>
        </p:txBody>
      </p:sp>
      <p:pic>
        <p:nvPicPr>
          <p:cNvPr id="26" name="Afbeelding 25" descr="Home - RKSV Prinses Irene Nistelrode - Voetbal &amp; Korfbal">
            <a:extLst>
              <a:ext uri="{FF2B5EF4-FFF2-40B4-BE49-F238E27FC236}">
                <a16:creationId xmlns:a16="http://schemas.microsoft.com/office/drawing/2014/main" id="{60E87423-EB2C-5A3A-B5EC-644EFF94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85EC1-67BF-C85F-19D9-E92B3CC4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2800" b="0" dirty="0"/>
              <a:t>“Een competitie waarbij </a:t>
            </a:r>
            <a:r>
              <a:rPr lang="nl-NL" sz="2800" dirty="0"/>
              <a:t>plezier</a:t>
            </a:r>
            <a:r>
              <a:rPr lang="nl-NL" sz="2800" b="0" dirty="0"/>
              <a:t>, </a:t>
            </a:r>
            <a:r>
              <a:rPr lang="nl-NL" sz="2800" dirty="0"/>
              <a:t>uitdaging</a:t>
            </a:r>
            <a:r>
              <a:rPr lang="nl-NL" sz="2800" b="0" dirty="0"/>
              <a:t> en </a:t>
            </a:r>
            <a:r>
              <a:rPr lang="nl-NL" sz="2800" dirty="0"/>
              <a:t>ontwikkeling</a:t>
            </a:r>
            <a:r>
              <a:rPr lang="nl-NL" sz="2800" b="0" dirty="0"/>
              <a:t> voorop staat”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82D954-306C-EE5A-E9D0-270537E52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93603"/>
            <a:ext cx="3094257" cy="26705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000" b="1" dirty="0">
                <a:latin typeface="Source Sans Pro"/>
                <a:ea typeface="Source Sans Pro"/>
              </a:rPr>
              <a:t>Wanneer wordt </a:t>
            </a:r>
            <a:r>
              <a:rPr lang="nl-NL" sz="2000" b="1" dirty="0">
                <a:solidFill>
                  <a:srgbClr val="EF7900"/>
                </a:solidFill>
                <a:latin typeface="Source Sans Pro"/>
                <a:ea typeface="Source Sans Pro"/>
              </a:rPr>
              <a:t>plezier </a:t>
            </a:r>
            <a:r>
              <a:rPr lang="nl-NL" sz="2000" b="1" dirty="0">
                <a:latin typeface="Source Sans Pro"/>
                <a:ea typeface="Source Sans Pro"/>
              </a:rPr>
              <a:t>beleefd?</a:t>
            </a:r>
            <a:endParaRPr lang="nl-NL" dirty="0"/>
          </a:p>
          <a:p>
            <a:r>
              <a:rPr lang="nl-NL" sz="2000" dirty="0"/>
              <a:t>Spelen met en tegen leeftijdsgenoten en/of vrienden </a:t>
            </a:r>
          </a:p>
          <a:p>
            <a:r>
              <a:rPr lang="nl-NL" sz="2000" dirty="0"/>
              <a:t>Spannende wedstrijden </a:t>
            </a:r>
          </a:p>
          <a:p>
            <a:r>
              <a:rPr lang="nl-NL" sz="2000" dirty="0"/>
              <a:t>Zoveel mogelijk scoren 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C0D78D4-C508-A810-728E-B168D91A5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969" y="2627439"/>
            <a:ext cx="3005190" cy="2738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000" b="1" dirty="0"/>
              <a:t>Wanneer is iets </a:t>
            </a:r>
            <a:r>
              <a:rPr lang="nl-NL" sz="2000" b="1" dirty="0">
                <a:solidFill>
                  <a:srgbClr val="EF7900"/>
                </a:solidFill>
              </a:rPr>
              <a:t>uitdagend</a:t>
            </a:r>
            <a:r>
              <a:rPr lang="nl-NL" sz="2000" b="1" dirty="0"/>
              <a:t>?</a:t>
            </a:r>
            <a:endParaRPr lang="nl-NL"/>
          </a:p>
          <a:p>
            <a:r>
              <a:rPr lang="nl-NL" sz="2000" dirty="0"/>
              <a:t>Als iets onvoorspelbaar is</a:t>
            </a:r>
          </a:p>
          <a:p>
            <a:r>
              <a:rPr lang="nl-NL" sz="2000" dirty="0"/>
              <a:t>Als je iets kan doen op het juiste niveau of iets hoger </a:t>
            </a:r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1BA742FD-CE74-1712-86F2-A5C85E241E1D}"/>
              </a:ext>
            </a:extLst>
          </p:cNvPr>
          <p:cNvSpPr txBox="1">
            <a:spLocks/>
          </p:cNvSpPr>
          <p:nvPr/>
        </p:nvSpPr>
        <p:spPr>
          <a:xfrm>
            <a:off x="7777600" y="2593603"/>
            <a:ext cx="3005190" cy="2670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87B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87B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87B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87B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87B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Wat is er nodig voor een goede </a:t>
            </a:r>
            <a:r>
              <a:rPr lang="nl-NL" sz="2000" b="1" dirty="0">
                <a:solidFill>
                  <a:srgbClr val="EF7900"/>
                </a:solidFill>
              </a:rPr>
              <a:t>ontwikkeling</a:t>
            </a:r>
            <a:r>
              <a:rPr lang="nl-NL" sz="2000" b="1" dirty="0"/>
              <a:t>?</a:t>
            </a:r>
            <a:endParaRPr lang="nl-NL"/>
          </a:p>
          <a:p>
            <a:r>
              <a:rPr lang="nl-NL" sz="2000" dirty="0"/>
              <a:t>Plezier</a:t>
            </a:r>
          </a:p>
          <a:p>
            <a:r>
              <a:rPr lang="nl-NL" sz="2000" dirty="0"/>
              <a:t>Uitdaging </a:t>
            </a:r>
          </a:p>
          <a:p>
            <a:r>
              <a:rPr lang="nl-NL" sz="2000" dirty="0"/>
              <a:t>Gelijke/eerlijke kansen voor iedere speler</a:t>
            </a:r>
          </a:p>
          <a:p>
            <a:r>
              <a:rPr lang="nl-NL" sz="2000" dirty="0"/>
              <a:t>Technisch kader</a:t>
            </a:r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7B82D364-1A6C-9260-782E-86467B346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3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4B266E4-C773-12F1-590F-1294C0EFD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9" y="2275161"/>
            <a:ext cx="11571426" cy="1168178"/>
          </a:xfrm>
        </p:spPr>
        <p:txBody>
          <a:bodyPr/>
          <a:lstStyle/>
          <a:p>
            <a:r>
              <a:rPr lang="nl-NL" dirty="0"/>
              <a:t>Seizoen 2025-2026</a:t>
            </a:r>
          </a:p>
        </p:txBody>
      </p:sp>
    </p:spTree>
    <p:extLst>
      <p:ext uri="{BB962C8B-B14F-4D97-AF65-F5344CB8AC3E}">
        <p14:creationId xmlns:p14="http://schemas.microsoft.com/office/powerpoint/2010/main" val="429330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A3AF2B-104E-636E-C8A7-50AEF60C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Rubrieken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F7FC4FD-AE95-E11C-2F29-1ABB7EE4D9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Is nu:</a:t>
            </a:r>
          </a:p>
          <a:p>
            <a:r>
              <a:rPr lang="nl-NL" dirty="0"/>
              <a:t>Topkorfbal</a:t>
            </a:r>
          </a:p>
          <a:p>
            <a:r>
              <a:rPr lang="nl-NL" dirty="0"/>
              <a:t>Wedstrijdkorfbal</a:t>
            </a:r>
          </a:p>
          <a:p>
            <a:r>
              <a:rPr lang="nl-NL" dirty="0"/>
              <a:t>Breedtekorfbal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B7D99C3-6060-3F8B-CA74-F1A2C73E0B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Wordt:</a:t>
            </a:r>
          </a:p>
          <a:p>
            <a:r>
              <a:rPr lang="nl-NL" dirty="0"/>
              <a:t>Topkorfbal</a:t>
            </a:r>
          </a:p>
          <a:p>
            <a:r>
              <a:rPr lang="nl-NL" dirty="0"/>
              <a:t>A-categorie</a:t>
            </a:r>
          </a:p>
          <a:p>
            <a:r>
              <a:rPr lang="nl-NL" dirty="0"/>
              <a:t>B-categorie</a:t>
            </a:r>
          </a:p>
        </p:txBody>
      </p:sp>
      <p:sp>
        <p:nvSpPr>
          <p:cNvPr id="7" name="Minteken 6">
            <a:extLst>
              <a:ext uri="{FF2B5EF4-FFF2-40B4-BE49-F238E27FC236}">
                <a16:creationId xmlns:a16="http://schemas.microsoft.com/office/drawing/2014/main" id="{4117E2BA-7EDB-3FD6-3B0B-11A95BA95229}"/>
              </a:ext>
            </a:extLst>
          </p:cNvPr>
          <p:cNvSpPr/>
          <p:nvPr/>
        </p:nvSpPr>
        <p:spPr>
          <a:xfrm rot="1324309" flipV="1">
            <a:off x="427654" y="4166303"/>
            <a:ext cx="3778898" cy="45719"/>
          </a:xfrm>
          <a:prstGeom prst="mathMinus">
            <a:avLst/>
          </a:prstGeom>
          <a:noFill/>
          <a:ln w="28575">
            <a:solidFill>
              <a:srgbClr val="EF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Minteken 7">
            <a:extLst>
              <a:ext uri="{FF2B5EF4-FFF2-40B4-BE49-F238E27FC236}">
                <a16:creationId xmlns:a16="http://schemas.microsoft.com/office/drawing/2014/main" id="{2EBD6EA0-52CE-0BE0-3C93-FB34255FFE2C}"/>
              </a:ext>
            </a:extLst>
          </p:cNvPr>
          <p:cNvSpPr/>
          <p:nvPr/>
        </p:nvSpPr>
        <p:spPr>
          <a:xfrm rot="20229166" flipV="1">
            <a:off x="437138" y="4166304"/>
            <a:ext cx="3778898" cy="45719"/>
          </a:xfrm>
          <a:prstGeom prst="mathMinus">
            <a:avLst/>
          </a:prstGeom>
          <a:noFill/>
          <a:ln w="28575">
            <a:solidFill>
              <a:srgbClr val="EF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Home - RKSV Prinses Irene Nistelrode - Voetbal &amp; Korfbal">
            <a:extLst>
              <a:ext uri="{FF2B5EF4-FFF2-40B4-BE49-F238E27FC236}">
                <a16:creationId xmlns:a16="http://schemas.microsoft.com/office/drawing/2014/main" id="{4A45AE47-0281-A18A-4083-89AA2794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3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A3AF2B-104E-636E-C8A7-50AEF60C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Teamindeling B-categorie jeugd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4208E0-03F2-DFAE-DE07-F381771C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2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De strikte leeftijdsgrenzen worden losgelaten. Er wordt gewerkt met een bandbreedte:</a:t>
            </a:r>
          </a:p>
          <a:p>
            <a:r>
              <a:rPr lang="nl-NL" dirty="0"/>
              <a:t>Teams worden ingedeeld met een maximaal leeftijdsverschil (de ‘bandbreedte’) tussen de jongste en de oudste speler:</a:t>
            </a:r>
          </a:p>
          <a:p>
            <a:pPr lvl="1"/>
            <a:r>
              <a:rPr lang="nl-NL" dirty="0"/>
              <a:t>Maximaal 2 jaar bij 4-tallen</a:t>
            </a:r>
          </a:p>
          <a:p>
            <a:pPr lvl="1"/>
            <a:r>
              <a:rPr lang="nl-NL" dirty="0"/>
              <a:t>Maximaal 3 jaar bij 8-tallen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6842F5B1-7C9D-3DE9-D92E-6CD87659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, schermopname, diagram, ontwerp&#10;&#10;Door AI gegenereerde inhoud is mogelijk onjuist.">
            <a:extLst>
              <a:ext uri="{FF2B5EF4-FFF2-40B4-BE49-F238E27FC236}">
                <a16:creationId xmlns:a16="http://schemas.microsoft.com/office/drawing/2014/main" id="{98974163-ED5D-3DBF-66DF-CBFB6AE02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335" y="1714874"/>
            <a:ext cx="7441323" cy="4185745"/>
          </a:xfrm>
        </p:spPr>
      </p:pic>
      <p:pic>
        <p:nvPicPr>
          <p:cNvPr id="3" name="Afbeelding 2" descr="Home - RKSV Prinses Irene Nistelrode - Voetbal &amp; Korfbal">
            <a:extLst>
              <a:ext uri="{FF2B5EF4-FFF2-40B4-BE49-F238E27FC236}">
                <a16:creationId xmlns:a16="http://schemas.microsoft.com/office/drawing/2014/main" id="{B696644F-49B9-06CB-CB25-7142F6D9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A3AF2B-104E-636E-C8A7-50AEF60C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Teamindeling A-categorie jeugd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4208E0-03F2-DFAE-DE07-F381771C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2747"/>
          </a:xfrm>
        </p:spPr>
        <p:txBody>
          <a:bodyPr>
            <a:normAutofit/>
          </a:bodyPr>
          <a:lstStyle/>
          <a:p>
            <a:r>
              <a:rPr lang="nl-NL" dirty="0"/>
              <a:t>Er wordt ingedeeld op basis van een uiterst geboortejaar, waarbij de volgende drie categorieën er zijn:</a:t>
            </a:r>
          </a:p>
          <a:p>
            <a:pPr lvl="1"/>
            <a:r>
              <a:rPr lang="nl-NL" dirty="0"/>
              <a:t>U19 (17/18 jaar)</a:t>
            </a:r>
          </a:p>
          <a:p>
            <a:pPr lvl="1"/>
            <a:r>
              <a:rPr lang="nl-NL" dirty="0"/>
              <a:t>U17 (15/16 jaar)</a:t>
            </a:r>
          </a:p>
          <a:p>
            <a:pPr lvl="1"/>
            <a:r>
              <a:rPr lang="nl-NL" dirty="0"/>
              <a:t>U15 (13/14 jaar)</a:t>
            </a:r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C5B4553D-E04E-AE20-222A-0B9C28A4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6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69058-76E8-01E5-CC4A-1E6F077D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Teamnummering jeugd en senioren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74EE5D-D0D1-832E-7634-336CE2FF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373"/>
            <a:ext cx="10515600" cy="3500827"/>
          </a:xfrm>
        </p:spPr>
        <p:txBody>
          <a:bodyPr>
            <a:normAutofit lnSpcReduction="10000"/>
          </a:bodyPr>
          <a:lstStyle/>
          <a:p>
            <a:r>
              <a:rPr lang="nl-NL" dirty="0"/>
              <a:t>De teamaanduidingen in de senioren blijven hetzelfde </a:t>
            </a:r>
          </a:p>
          <a:p>
            <a:r>
              <a:rPr lang="nl-NL" dirty="0"/>
              <a:t>In de jeugd vervallen de letteraanduidingen (A, B, C, D, E en F)</a:t>
            </a:r>
          </a:p>
          <a:p>
            <a:r>
              <a:rPr lang="nl-NL" dirty="0"/>
              <a:t>Alle teams in de B-categorie worden aangeduid met de J (jeugd). Daarnaast krijgen ze een nummer gebaseerd op de gemiddelde leeftijd van het team. Het oudste team wordt J1, het team daaronder de J2 etc. </a:t>
            </a:r>
          </a:p>
          <a:p>
            <a:r>
              <a:rPr lang="nl-NL" dirty="0"/>
              <a:t>De teams in de A-categorie, U19, U17 en U15, worden apart genummerd.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Home - RKSV Prinses Irene Nistelrode - Voetbal &amp; Korfbal">
            <a:extLst>
              <a:ext uri="{FF2B5EF4-FFF2-40B4-BE49-F238E27FC236}">
                <a16:creationId xmlns:a16="http://schemas.microsoft.com/office/drawing/2014/main" id="{354B2E24-E981-5EF3-5360-2024EBC7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92" y="5237476"/>
            <a:ext cx="1771326" cy="16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150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l">
          <a:defRPr sz="2400" b="0" dirty="0" smtClean="0">
            <a:solidFill>
              <a:srgbClr val="00A6E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NKV - Powerpoint Template 2022.pptx" id="{1A43F71A-DF5B-4E27-A75B-C366CA55E67C}" vid="{6FF2934B-9D43-4B89-946D-D438F760421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f07400-a9db-48b7-930a-90bc91c6d5a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E9A138DD73D0478E6AA28F123AC409" ma:contentTypeVersion="10" ma:contentTypeDescription="Een nieuw document maken." ma:contentTypeScope="" ma:versionID="2ed727314c5b8e4f3e7aa1c5b8f04577">
  <xsd:schema xmlns:xsd="http://www.w3.org/2001/XMLSchema" xmlns:xs="http://www.w3.org/2001/XMLSchema" xmlns:p="http://schemas.microsoft.com/office/2006/metadata/properties" xmlns:ns2="fef07400-a9db-48b7-930a-90bc91c6d5a0" targetNamespace="http://schemas.microsoft.com/office/2006/metadata/properties" ma:root="true" ma:fieldsID="19aa3403f6f04638ccd3f56e13fbef08" ns2:_="">
    <xsd:import namespace="fef07400-a9db-48b7-930a-90bc91c6d5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07400-a9db-48b7-930a-90bc91c6d5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9660936-3bd0-4bf4-90e6-1f6fa4c331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6B351-00DF-4412-B914-464870A14AC4}">
  <ds:schemaRefs>
    <ds:schemaRef ds:uri="http://schemas.microsoft.com/office/2006/metadata/properties"/>
    <ds:schemaRef ds:uri="http://schemas.microsoft.com/office/infopath/2007/PartnerControls"/>
    <ds:schemaRef ds:uri="1a8cac70-432b-4235-9435-24f0a6770544"/>
    <ds:schemaRef ds:uri="9e50ae66-63cd-4d59-ab35-830ca79783aa"/>
    <ds:schemaRef ds:uri="http://schemas.microsoft.com/sharepoint/v3"/>
    <ds:schemaRef ds:uri="3fb856f0-e924-45a4-80f2-102cea7991e5"/>
    <ds:schemaRef ds:uri="aca931e4-c0cf-42ce-a539-30c5f5ad1d2f"/>
  </ds:schemaRefs>
</ds:datastoreItem>
</file>

<file path=customXml/itemProps2.xml><?xml version="1.0" encoding="utf-8"?>
<ds:datastoreItem xmlns:ds="http://schemas.openxmlformats.org/officeDocument/2006/customXml" ds:itemID="{E61C59AA-A447-4532-B1F4-05824AE62B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B3CC11-8AE3-4C7F-9B79-4582BA5D5AEB}"/>
</file>

<file path=docProps/app.xml><?xml version="1.0" encoding="utf-8"?>
<Properties xmlns="http://schemas.openxmlformats.org/officeDocument/2006/extended-properties" xmlns:vt="http://schemas.openxmlformats.org/officeDocument/2006/docPropsVTypes">
  <Template>KNKV - Powerpoint</Template>
  <TotalTime>106</TotalTime>
  <Words>687</Words>
  <Application>Microsoft Office PowerPoint</Application>
  <PresentationFormat>Widescreen</PresentationFormat>
  <Paragraphs>73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Kantoorthema</vt:lpstr>
      <vt:lpstr>Competitie 2.0 19 juni 2025</vt:lpstr>
      <vt:lpstr>PowerPoint Presentation</vt:lpstr>
      <vt:lpstr>“Een competitie waarbij plezier, uitdaging en ontwikkeling voorop staat”</vt:lpstr>
      <vt:lpstr>Seizoen 2025-2026</vt:lpstr>
      <vt:lpstr>Rubrieken</vt:lpstr>
      <vt:lpstr>Teamindeling B-categorie jeugd</vt:lpstr>
      <vt:lpstr>PowerPoint Presentation</vt:lpstr>
      <vt:lpstr>Teamindeling A-categorie jeugd</vt:lpstr>
      <vt:lpstr>Teamnummering jeugd en senioren</vt:lpstr>
      <vt:lpstr>PowerPoint Presentation</vt:lpstr>
      <vt:lpstr>Teamnummering vereniging</vt:lpstr>
      <vt:lpstr>Kleuren (spelbepalingen)</vt:lpstr>
      <vt:lpstr>PowerPoint Presentation</vt:lpstr>
      <vt:lpstr>Superspeler</vt:lpstr>
      <vt:lpstr>Invallersbepalingen</vt:lpstr>
      <vt:lpstr>Wissels invoeren 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 Wattel</dc:creator>
  <cp:lastModifiedBy>Aniek van den Brandt</cp:lastModifiedBy>
  <cp:revision>116</cp:revision>
  <dcterms:created xsi:type="dcterms:W3CDTF">2025-05-06T09:05:50Z</dcterms:created>
  <dcterms:modified xsi:type="dcterms:W3CDTF">2025-06-19T15:47:31Z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0x01010028E9A138DD73D0478E6AA28F123AC409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