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80" r:id="rId3"/>
    <p:sldId id="271" r:id="rId4"/>
    <p:sldId id="281" r:id="rId5"/>
    <p:sldId id="282"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6" autoAdjust="0"/>
    <p:restoredTop sz="94660"/>
  </p:normalViewPr>
  <p:slideViewPr>
    <p:cSldViewPr snapToGrid="0">
      <p:cViewPr varScale="1">
        <p:scale>
          <a:sx n="87" d="100"/>
          <a:sy n="87" d="100"/>
        </p:scale>
        <p:origin x="430" y="-2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E2C02-E258-450C-B368-F032A89551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8A64AA2-5371-44B1-8ED8-645DEB9D4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D33670E-B3BD-4F17-8C19-279527D4FF70}"/>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5" name="Tijdelijke aanduiding voor voettekst 4">
            <a:extLst>
              <a:ext uri="{FF2B5EF4-FFF2-40B4-BE49-F238E27FC236}">
                <a16:creationId xmlns:a16="http://schemas.microsoft.com/office/drawing/2014/main" id="{9BC34390-BDA3-421F-A960-73B26E133E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A551ED-2939-4104-B210-DBFFE4783BB7}"/>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6648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FA16D-652B-4C5F-A9A0-1FEA00702E0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39863F-BCDE-4622-A967-BCE68D4900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848041-0715-4903-AD1E-1EBA205A43BF}"/>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5" name="Tijdelijke aanduiding voor voettekst 4">
            <a:extLst>
              <a:ext uri="{FF2B5EF4-FFF2-40B4-BE49-F238E27FC236}">
                <a16:creationId xmlns:a16="http://schemas.microsoft.com/office/drawing/2014/main" id="{150FF252-A5BE-49D2-97E8-52FB145466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19F991-BD31-4B0D-A1FD-2D07E4A49BBB}"/>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84246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D3CA5CC-6B46-4B0F-824F-1F375B9A4A1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F90BDD-E292-4A36-9398-9CD88EA8703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ED9BC6-A737-4C05-A4E9-1F7CCE66EC43}"/>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5" name="Tijdelijke aanduiding voor voettekst 4">
            <a:extLst>
              <a:ext uri="{FF2B5EF4-FFF2-40B4-BE49-F238E27FC236}">
                <a16:creationId xmlns:a16="http://schemas.microsoft.com/office/drawing/2014/main" id="{89DCF7E2-9E7D-44C1-B2C8-573929DFCA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1002E5-80ED-4798-AED3-95CCFFB3B234}"/>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21043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C06B9-52EB-424A-A50E-527B04426D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6401B0-0672-40C3-8FC2-826FA40EE5B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C253EA-8114-48E0-A13C-18F38A470F42}"/>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5" name="Tijdelijke aanduiding voor voettekst 4">
            <a:extLst>
              <a:ext uri="{FF2B5EF4-FFF2-40B4-BE49-F238E27FC236}">
                <a16:creationId xmlns:a16="http://schemas.microsoft.com/office/drawing/2014/main" id="{2315E169-C70C-49A5-821D-600CFB5221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5A5356-96A0-494A-AF6E-45B19886E0DC}"/>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07463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6FD838-F95F-4E5D-B872-BBB3A4548A8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56283D5-DBE8-4037-AD97-8E62FB83C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8A8B648-9FD4-4F20-A191-E57A7C6AAFAE}"/>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5" name="Tijdelijke aanduiding voor voettekst 4">
            <a:extLst>
              <a:ext uri="{FF2B5EF4-FFF2-40B4-BE49-F238E27FC236}">
                <a16:creationId xmlns:a16="http://schemas.microsoft.com/office/drawing/2014/main" id="{BBBEFBF6-9386-44BB-B6AF-0FFC396528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9870AB-096D-4381-ABB0-4C65C1834B16}"/>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27360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CE3FB-4855-4E45-A646-5D71552B30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7E71B6-3761-4F2A-BE7F-ADCA8775E48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C08844F-F133-4642-A7C9-C1C22513556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2A1AE43-2550-4A5F-88BF-34743015297F}"/>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6" name="Tijdelijke aanduiding voor voettekst 5">
            <a:extLst>
              <a:ext uri="{FF2B5EF4-FFF2-40B4-BE49-F238E27FC236}">
                <a16:creationId xmlns:a16="http://schemas.microsoft.com/office/drawing/2014/main" id="{564B782D-2E4D-41B6-AB09-BDCFAE3A5C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90C2B4-B6E8-4CD6-BC89-AAA45F301AAD}"/>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40337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6720D-058F-433A-8751-1EAA45AEEEF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46A0F27-B6F4-4686-A4CF-A3D935DA4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E05551A-A099-4F06-BB77-AF3BF4AECD4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D72A046-4DA6-4E4B-8ED3-89E1B6362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BB65A21-012F-4912-95D0-80E7182C993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6251670-E266-4658-AA51-9A27E390E690}"/>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8" name="Tijdelijke aanduiding voor voettekst 7">
            <a:extLst>
              <a:ext uri="{FF2B5EF4-FFF2-40B4-BE49-F238E27FC236}">
                <a16:creationId xmlns:a16="http://schemas.microsoft.com/office/drawing/2014/main" id="{18766E5D-27D6-47E8-BBB5-13AC557A432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83785FC-E10F-4CE8-AFF5-32CCB6B77CF0}"/>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45822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0DEEA-0DFE-4E80-8DF4-295B5981931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AE8E1D6-A0E8-445C-9C5D-0351DCDB620C}"/>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4" name="Tijdelijke aanduiding voor voettekst 3">
            <a:extLst>
              <a:ext uri="{FF2B5EF4-FFF2-40B4-BE49-F238E27FC236}">
                <a16:creationId xmlns:a16="http://schemas.microsoft.com/office/drawing/2014/main" id="{E1534A91-8BBE-4F23-AA84-7D159B3E5B2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FD52825-7106-434A-999D-4E0571510A71}"/>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65977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0BA58C2-8B06-4204-BD93-D740D8ECC060}"/>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3" name="Tijdelijke aanduiding voor voettekst 2">
            <a:extLst>
              <a:ext uri="{FF2B5EF4-FFF2-40B4-BE49-F238E27FC236}">
                <a16:creationId xmlns:a16="http://schemas.microsoft.com/office/drawing/2014/main" id="{F73E3CE9-15BF-4217-92C9-D0DEBBCFB09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5C747FB-FA19-408E-8E03-043AA7FBB0B6}"/>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02550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4667E-5028-45C9-BD77-586188333AE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CF4644E-B294-47E1-AA2A-CA5F47B47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AC4957D-1C34-4C22-A311-F8CEABC1C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52269E-90D7-4A07-97CC-AB64839FA6DE}"/>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6" name="Tijdelijke aanduiding voor voettekst 5">
            <a:extLst>
              <a:ext uri="{FF2B5EF4-FFF2-40B4-BE49-F238E27FC236}">
                <a16:creationId xmlns:a16="http://schemas.microsoft.com/office/drawing/2014/main" id="{2ED8C1E2-BFF8-403F-83D8-80DB1E4DAA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4803CE-64BE-4C1B-BAC0-97C4E06DEC65}"/>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76250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B45BC-2BCE-4F7F-8E52-472B566631F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B5152E-8608-4C5E-9BC2-86A558CD89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BDB51C8-C8AF-4548-85AE-84F2F4EE2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7886C6-C76E-42D3-88E4-399FC1A90918}"/>
              </a:ext>
            </a:extLst>
          </p:cNvPr>
          <p:cNvSpPr>
            <a:spLocks noGrp="1"/>
          </p:cNvSpPr>
          <p:nvPr>
            <p:ph type="dt" sz="half" idx="10"/>
          </p:nvPr>
        </p:nvSpPr>
        <p:spPr/>
        <p:txBody>
          <a:bodyPr/>
          <a:lstStyle/>
          <a:p>
            <a:fld id="{62A10B59-741E-4DAB-BED1-01FF220182AC}" type="datetimeFigureOut">
              <a:rPr lang="nl-NL" smtClean="0"/>
              <a:t>13-5-2022</a:t>
            </a:fld>
            <a:endParaRPr lang="nl-NL"/>
          </a:p>
        </p:txBody>
      </p:sp>
      <p:sp>
        <p:nvSpPr>
          <p:cNvPr id="6" name="Tijdelijke aanduiding voor voettekst 5">
            <a:extLst>
              <a:ext uri="{FF2B5EF4-FFF2-40B4-BE49-F238E27FC236}">
                <a16:creationId xmlns:a16="http://schemas.microsoft.com/office/drawing/2014/main" id="{7ADCB9B4-F049-4B22-A457-C161BC4559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A1C7F-637F-4B2E-B89D-42253C17B835}"/>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00837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2DF903-9CA0-43D3-8BE3-7AD0DD70C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C53E8B-8DC7-4E1C-A751-C922A9A1D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F5F092-FB7A-4FF2-B057-89BAB297A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10B59-741E-4DAB-BED1-01FF220182AC}" type="datetimeFigureOut">
              <a:rPr lang="nl-NL" smtClean="0"/>
              <a:t>13-5-2022</a:t>
            </a:fld>
            <a:endParaRPr lang="nl-NL"/>
          </a:p>
        </p:txBody>
      </p:sp>
      <p:sp>
        <p:nvSpPr>
          <p:cNvPr id="5" name="Tijdelijke aanduiding voor voettekst 4">
            <a:extLst>
              <a:ext uri="{FF2B5EF4-FFF2-40B4-BE49-F238E27FC236}">
                <a16:creationId xmlns:a16="http://schemas.microsoft.com/office/drawing/2014/main" id="{B426FCD4-5E39-4B48-B1EA-1B01B235A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E909069-1692-478D-ACE4-95A6A3AC2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0489B-3BEC-4409-8362-D9F8091694AA}" type="slidenum">
              <a:rPr lang="nl-NL" smtClean="0"/>
              <a:t>‹nr.›</a:t>
            </a:fld>
            <a:endParaRPr lang="nl-NL"/>
          </a:p>
        </p:txBody>
      </p:sp>
    </p:spTree>
    <p:extLst>
      <p:ext uri="{BB962C8B-B14F-4D97-AF65-F5344CB8AC3E}">
        <p14:creationId xmlns:p14="http://schemas.microsoft.com/office/powerpoint/2010/main" val="269424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vaHZ2is5Ho"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4" Type="http://schemas.openxmlformats.org/officeDocument/2006/relationships/hyperlink" Target="https://www.youtube.com/watch?v=Hj0s5YeirR0" TargetMode="External"/></Relationships>
</file>

<file path=ppt/slides/_rels/slide3.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7" Type="http://schemas.openxmlformats.org/officeDocument/2006/relationships/image" Target="../media/image7.png"/><Relationship Id="rId2" Type="http://schemas.openxmlformats.org/officeDocument/2006/relationships/image" Target="../media/image2.jpg"/><Relationship Id="rId16" Type="http://schemas.openxmlformats.org/officeDocument/2006/relationships/image" Target="../media/image16.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20" Type="http://schemas.openxmlformats.org/officeDocument/2006/relationships/image" Target="../media/image20.png"/><Relationship Id="rId41"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B6862-5407-4FFE-A313-56B1B97FAD20}"/>
              </a:ext>
            </a:extLst>
          </p:cNvPr>
          <p:cNvSpPr>
            <a:spLocks noGrp="1"/>
          </p:cNvSpPr>
          <p:nvPr>
            <p:ph type="title"/>
          </p:nvPr>
        </p:nvSpPr>
        <p:spPr>
          <a:xfrm>
            <a:off x="338504" y="3300413"/>
            <a:ext cx="12013223" cy="1325563"/>
          </a:xfrm>
        </p:spPr>
        <p:txBody>
          <a:bodyPr>
            <a:noAutofit/>
          </a:bodyPr>
          <a:lstStyle/>
          <a:p>
            <a:r>
              <a:rPr lang="nl-NL" sz="7200" dirty="0" err="1"/>
              <a:t>Wolkom</a:t>
            </a:r>
            <a:r>
              <a:rPr lang="nl-NL" sz="7200" dirty="0"/>
              <a:t> bij de </a:t>
            </a:r>
            <a:r>
              <a:rPr lang="nl-NL" sz="7200" dirty="0" err="1"/>
              <a:t>fuotbalakademy</a:t>
            </a:r>
            <a:endParaRPr lang="nl-NL" sz="7200" dirty="0"/>
          </a:p>
        </p:txBody>
      </p:sp>
      <p:graphicFrame>
        <p:nvGraphicFramePr>
          <p:cNvPr id="4" name="Object 3">
            <a:extLst>
              <a:ext uri="{FF2B5EF4-FFF2-40B4-BE49-F238E27FC236}">
                <a16:creationId xmlns:a16="http://schemas.microsoft.com/office/drawing/2014/main" id="{C26A376C-6F2D-429A-BCC6-194A11FAA513}"/>
              </a:ext>
            </a:extLst>
          </p:cNvPr>
          <p:cNvGraphicFramePr>
            <a:graphicFrameLocks noChangeAspect="1"/>
          </p:cNvGraphicFramePr>
          <p:nvPr>
            <p:extLst>
              <p:ext uri="{D42A27DB-BD31-4B8C-83A1-F6EECF244321}">
                <p14:modId xmlns:p14="http://schemas.microsoft.com/office/powerpoint/2010/main" val="4226952023"/>
              </p:ext>
            </p:extLst>
          </p:nvPr>
        </p:nvGraphicFramePr>
        <p:xfrm>
          <a:off x="8954111" y="365125"/>
          <a:ext cx="2346325" cy="1866900"/>
        </p:xfrm>
        <a:graphic>
          <a:graphicData uri="http://schemas.openxmlformats.org/presentationml/2006/ole">
            <mc:AlternateContent xmlns:mc="http://schemas.openxmlformats.org/markup-compatibility/2006">
              <mc:Choice xmlns:v="urn:schemas-microsoft-com:vml" Requires="v">
                <p:oleObj spid="_x0000_s9226" name="Bitmapafbeelding" r:id="rId3" imgW="2346840" imgH="1866960" progId="Paint.Picture">
                  <p:embed/>
                </p:oleObj>
              </mc:Choice>
              <mc:Fallback>
                <p:oleObj name="Bitmapafbeelding" r:id="rId3" imgW="2346840" imgH="1866960" progId="Paint.Picture">
                  <p:embed/>
                  <p:pic>
                    <p:nvPicPr>
                      <p:cNvPr id="0" name=""/>
                      <p:cNvPicPr/>
                      <p:nvPr/>
                    </p:nvPicPr>
                    <p:blipFill>
                      <a:blip r:embed="rId4"/>
                      <a:stretch>
                        <a:fillRect/>
                      </a:stretch>
                    </p:blipFill>
                    <p:spPr>
                      <a:xfrm>
                        <a:off x="8954111" y="365125"/>
                        <a:ext cx="2346325" cy="1866900"/>
                      </a:xfrm>
                      <a:prstGeom prst="rect">
                        <a:avLst/>
                      </a:prstGeom>
                    </p:spPr>
                  </p:pic>
                </p:oleObj>
              </mc:Fallback>
            </mc:AlternateContent>
          </a:graphicData>
        </a:graphic>
      </p:graphicFrame>
    </p:spTree>
    <p:extLst>
      <p:ext uri="{BB962C8B-B14F-4D97-AF65-F5344CB8AC3E}">
        <p14:creationId xmlns:p14="http://schemas.microsoft.com/office/powerpoint/2010/main" val="424466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287E4-9000-47AC-8C0F-FAF6123FDAD9}"/>
              </a:ext>
            </a:extLst>
          </p:cNvPr>
          <p:cNvSpPr>
            <a:spLocks noGrp="1"/>
          </p:cNvSpPr>
          <p:nvPr>
            <p:ph type="title"/>
          </p:nvPr>
        </p:nvSpPr>
        <p:spPr/>
        <p:txBody>
          <a:bodyPr/>
          <a:lstStyle/>
          <a:p>
            <a:r>
              <a:rPr lang="nl-NL" dirty="0"/>
              <a:t>Wat gaan we vandaag doen</a:t>
            </a:r>
          </a:p>
        </p:txBody>
      </p:sp>
      <p:sp>
        <p:nvSpPr>
          <p:cNvPr id="3" name="Tijdelijke aanduiding voor inhoud 2">
            <a:extLst>
              <a:ext uri="{FF2B5EF4-FFF2-40B4-BE49-F238E27FC236}">
                <a16:creationId xmlns:a16="http://schemas.microsoft.com/office/drawing/2014/main" id="{45494870-D996-4C97-97D2-14357B1295C8}"/>
              </a:ext>
            </a:extLst>
          </p:cNvPr>
          <p:cNvSpPr>
            <a:spLocks noGrp="1"/>
          </p:cNvSpPr>
          <p:nvPr>
            <p:ph idx="1"/>
          </p:nvPr>
        </p:nvSpPr>
        <p:spPr/>
        <p:txBody>
          <a:bodyPr>
            <a:normAutofit/>
          </a:bodyPr>
          <a:lstStyle/>
          <a:p>
            <a:pPr marL="0" indent="0">
              <a:buNone/>
            </a:pPr>
            <a:r>
              <a:rPr lang="nl-NL" dirty="0"/>
              <a:t>PASSEN ALS FRENKIE DE JONG</a:t>
            </a:r>
          </a:p>
          <a:p>
            <a:pPr marL="0" indent="0">
              <a:buNone/>
            </a:pPr>
            <a:endParaRPr lang="nl-NL" dirty="0"/>
          </a:p>
          <a:p>
            <a:pPr marL="0" indent="0">
              <a:buNone/>
            </a:pPr>
            <a:r>
              <a:rPr lang="en-US" dirty="0">
                <a:hlinkClick r:id="rId3"/>
              </a:rPr>
              <a:t>The Brilliant Mind of </a:t>
            </a:r>
            <a:r>
              <a:rPr lang="en-US" dirty="0" err="1">
                <a:hlinkClick r:id="rId3"/>
              </a:rPr>
              <a:t>Frenkie</a:t>
            </a:r>
            <a:r>
              <a:rPr lang="en-US" dirty="0">
                <a:hlinkClick r:id="rId3"/>
              </a:rPr>
              <a:t> De Jong - YouTube</a:t>
            </a:r>
            <a:endParaRPr lang="nl-NL" dirty="0"/>
          </a:p>
          <a:p>
            <a:pPr marL="0" indent="0">
              <a:buNone/>
            </a:pPr>
            <a:endParaRPr lang="nl-NL" dirty="0"/>
          </a:p>
          <a:p>
            <a:pPr marL="0" indent="0">
              <a:buNone/>
            </a:pPr>
            <a:r>
              <a:rPr lang="nl-NL" dirty="0"/>
              <a:t>Passen als </a:t>
            </a:r>
            <a:r>
              <a:rPr lang="nl-NL" dirty="0" err="1"/>
              <a:t>Modric</a:t>
            </a:r>
            <a:br>
              <a:rPr lang="nl-NL" dirty="0"/>
            </a:br>
            <a:br>
              <a:rPr lang="nl-NL" dirty="0"/>
            </a:br>
            <a:r>
              <a:rPr lang="nl-NL" dirty="0">
                <a:hlinkClick r:id="rId4"/>
              </a:rPr>
              <a:t>Majestic </a:t>
            </a:r>
            <a:r>
              <a:rPr lang="nl-NL" dirty="0" err="1">
                <a:hlinkClick r:id="rId4"/>
              </a:rPr>
              <a:t>Modric</a:t>
            </a:r>
            <a:r>
              <a:rPr lang="nl-NL" dirty="0">
                <a:hlinkClick r:id="rId4"/>
              </a:rPr>
              <a:t> Display </a:t>
            </a:r>
            <a:r>
              <a:rPr lang="nl-NL" dirty="0" err="1">
                <a:hlinkClick r:id="rId4"/>
              </a:rPr>
              <a:t>vs</a:t>
            </a:r>
            <a:r>
              <a:rPr lang="nl-NL" dirty="0">
                <a:hlinkClick r:id="rId4"/>
              </a:rPr>
              <a:t> Chelsea HD 2022 | English </a:t>
            </a:r>
            <a:r>
              <a:rPr lang="nl-NL" dirty="0" err="1">
                <a:hlinkClick r:id="rId4"/>
              </a:rPr>
              <a:t>Commentary</a:t>
            </a:r>
            <a:r>
              <a:rPr lang="nl-NL" dirty="0">
                <a:hlinkClick r:id="rId4"/>
              </a:rPr>
              <a:t> | </a:t>
            </a:r>
            <a:r>
              <a:rPr lang="nl-NL" dirty="0" err="1">
                <a:hlinkClick r:id="rId4"/>
              </a:rPr>
              <a:t>Stunning</a:t>
            </a:r>
            <a:r>
              <a:rPr lang="nl-NL" dirty="0">
                <a:hlinkClick r:id="rId4"/>
              </a:rPr>
              <a:t> </a:t>
            </a:r>
            <a:r>
              <a:rPr lang="nl-NL" dirty="0" err="1">
                <a:hlinkClick r:id="rId4"/>
              </a:rPr>
              <a:t>Trivela</a:t>
            </a:r>
            <a:r>
              <a:rPr lang="nl-NL" dirty="0">
                <a:hlinkClick r:id="rId4"/>
              </a:rPr>
              <a:t> Assist - YouTube</a:t>
            </a:r>
            <a:endParaRPr lang="nl-NL" dirty="0"/>
          </a:p>
          <a:p>
            <a:pPr marL="0" indent="0">
              <a:buNone/>
            </a:pPr>
            <a:endParaRPr lang="nl-NL" dirty="0"/>
          </a:p>
          <a:p>
            <a:endParaRPr lang="nl-NL" dirty="0"/>
          </a:p>
        </p:txBody>
      </p:sp>
      <p:graphicFrame>
        <p:nvGraphicFramePr>
          <p:cNvPr id="6" name="Object 5">
            <a:extLst>
              <a:ext uri="{FF2B5EF4-FFF2-40B4-BE49-F238E27FC236}">
                <a16:creationId xmlns:a16="http://schemas.microsoft.com/office/drawing/2014/main" id="{3E2E1251-C6EF-48DC-A183-38BE855886F8}"/>
              </a:ext>
            </a:extLst>
          </p:cNvPr>
          <p:cNvGraphicFramePr>
            <a:graphicFrameLocks noChangeAspect="1"/>
          </p:cNvGraphicFramePr>
          <p:nvPr/>
        </p:nvGraphicFramePr>
        <p:xfrm>
          <a:off x="9007475" y="396998"/>
          <a:ext cx="2346325" cy="1866900"/>
        </p:xfrm>
        <a:graphic>
          <a:graphicData uri="http://schemas.openxmlformats.org/presentationml/2006/ole">
            <mc:AlternateContent xmlns:mc="http://schemas.openxmlformats.org/markup-compatibility/2006">
              <mc:Choice xmlns:v="urn:schemas-microsoft-com:vml" Requires="v">
                <p:oleObj spid="_x0000_s7179" name="Bitmapafbeelding" r:id="rId5" imgW="2346840" imgH="1866960" progId="Paint.Picture">
                  <p:embed/>
                </p:oleObj>
              </mc:Choice>
              <mc:Fallback>
                <p:oleObj name="Bitmapafbeelding" r:id="rId5" imgW="2346840" imgH="1866960" progId="Paint.Picture">
                  <p:embed/>
                  <p:pic>
                    <p:nvPicPr>
                      <p:cNvPr id="6" name="Object 5">
                        <a:extLst>
                          <a:ext uri="{FF2B5EF4-FFF2-40B4-BE49-F238E27FC236}">
                            <a16:creationId xmlns:a16="http://schemas.microsoft.com/office/drawing/2014/main" id="{3E2E1251-C6EF-48DC-A183-38BE855886F8}"/>
                          </a:ext>
                        </a:extLst>
                      </p:cNvPr>
                      <p:cNvPicPr/>
                      <p:nvPr/>
                    </p:nvPicPr>
                    <p:blipFill>
                      <a:blip r:embed="rId6"/>
                      <a:stretch>
                        <a:fillRect/>
                      </a:stretch>
                    </p:blipFill>
                    <p:spPr>
                      <a:xfrm>
                        <a:off x="9007475" y="396998"/>
                        <a:ext cx="2346325" cy="1866900"/>
                      </a:xfrm>
                      <a:prstGeom prst="rect">
                        <a:avLst/>
                      </a:prstGeom>
                    </p:spPr>
                  </p:pic>
                </p:oleObj>
              </mc:Fallback>
            </mc:AlternateContent>
          </a:graphicData>
        </a:graphic>
      </p:graphicFrame>
    </p:spTree>
    <p:extLst>
      <p:ext uri="{BB962C8B-B14F-4D97-AF65-F5344CB8AC3E}">
        <p14:creationId xmlns:p14="http://schemas.microsoft.com/office/powerpoint/2010/main" val="272672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1000" b="7000"/>
          </a:stretch>
        </a:blipFill>
        <a:effectLst/>
      </p:bgPr>
    </p:bg>
    <p:spTree>
      <p:nvGrpSpPr>
        <p:cNvPr id="1" name=""/>
        <p:cNvGrpSpPr/>
        <p:nvPr/>
      </p:nvGrpSpPr>
      <p:grpSpPr>
        <a:xfrm>
          <a:off x="0" y="0"/>
          <a:ext cx="0" cy="0"/>
          <a:chOff x="0" y="0"/>
          <a:chExt cx="0" cy="0"/>
        </a:xfrm>
      </p:grpSpPr>
      <p:graphicFrame>
        <p:nvGraphicFramePr>
          <p:cNvPr id="71" name="Tabel 70">
            <a:extLst>
              <a:ext uri="{FF2B5EF4-FFF2-40B4-BE49-F238E27FC236}">
                <a16:creationId xmlns:a16="http://schemas.microsoft.com/office/drawing/2014/main" id="{42968D03-C6DE-4379-8E2B-729DDD7D04DE}"/>
              </a:ext>
            </a:extLst>
          </p:cNvPr>
          <p:cNvGraphicFramePr>
            <a:graphicFrameLocks noGrp="1"/>
          </p:cNvGraphicFramePr>
          <p:nvPr>
            <p:extLst>
              <p:ext uri="{D42A27DB-BD31-4B8C-83A1-F6EECF244321}">
                <p14:modId xmlns:p14="http://schemas.microsoft.com/office/powerpoint/2010/main" val="688700199"/>
              </p:ext>
            </p:extLst>
          </p:nvPr>
        </p:nvGraphicFramePr>
        <p:xfrm>
          <a:off x="3018" y="1384773"/>
          <a:ext cx="8770967" cy="9538430"/>
        </p:xfrm>
        <a:graphic>
          <a:graphicData uri="http://schemas.openxmlformats.org/drawingml/2006/table">
            <a:tbl>
              <a:tblPr firstRow="1" firstCol="1" bandRow="1"/>
              <a:tblGrid>
                <a:gridCol w="3410742">
                  <a:extLst>
                    <a:ext uri="{9D8B030D-6E8A-4147-A177-3AD203B41FA5}">
                      <a16:colId xmlns:a16="http://schemas.microsoft.com/office/drawing/2014/main" val="3501565771"/>
                    </a:ext>
                  </a:extLst>
                </a:gridCol>
                <a:gridCol w="5360225">
                  <a:extLst>
                    <a:ext uri="{9D8B030D-6E8A-4147-A177-3AD203B41FA5}">
                      <a16:colId xmlns:a16="http://schemas.microsoft.com/office/drawing/2014/main" val="3031790355"/>
                    </a:ext>
                  </a:extLst>
                </a:gridCol>
              </a:tblGrid>
              <a:tr h="224440">
                <a:tc>
                  <a:txBody>
                    <a:bodyPr/>
                    <a:lstStyle/>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Deze training is bestemd voor:</a:t>
                      </a:r>
                      <a:endParaRPr lang="nl-NL"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6350" marR="516890" indent="-6350" algn="l" eaLnBrk="0" fontAlgn="base" hangingPunct="0">
                        <a:lnSpc>
                          <a:spcPct val="103000"/>
                        </a:lnSpc>
                        <a:spcAft>
                          <a:spcPts val="0"/>
                        </a:spcAft>
                      </a:pPr>
                      <a:r>
                        <a:rPr lang="nl-NL" sz="1400" dirty="0">
                          <a:solidFill>
                            <a:srgbClr val="000000"/>
                          </a:solidFill>
                          <a:effectLst/>
                          <a:latin typeface="+mn-lt"/>
                          <a:ea typeface="Times New Roman" panose="02020603050405020304" pitchFamily="18" charset="0"/>
                          <a:cs typeface="Times New Roman" panose="02020603050405020304" pitchFamily="18" charset="0"/>
                        </a:rPr>
                        <a:t>Team/leeftijdscategorie: -10 -11 -12</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56716446"/>
                  </a:ext>
                </a:extLst>
              </a:tr>
              <a:tr h="202962">
                <a:tc>
                  <a:txBody>
                    <a:bodyPr/>
                    <a:lstStyle/>
                    <a:p>
                      <a:pPr marL="6350" marR="516890" indent="-6350" algn="l" eaLnBrk="0" fontAlgn="base" hangingPunct="0">
                        <a:lnSpc>
                          <a:spcPct val="103000"/>
                        </a:lnSpc>
                        <a:spcAft>
                          <a:spcPts val="0"/>
                        </a:spcAft>
                      </a:pPr>
                      <a:r>
                        <a:rPr lang="nl-NL" sz="1400" b="1" kern="1200" dirty="0">
                          <a:solidFill>
                            <a:srgbClr val="000000"/>
                          </a:solidFill>
                          <a:effectLst/>
                          <a:latin typeface="+mn-lt"/>
                          <a:ea typeface="Geneva"/>
                          <a:cs typeface="Times New Roman" panose="02020603050405020304" pitchFamily="18" charset="0"/>
                        </a:rPr>
                        <a:t>Intentie speelwijze:</a:t>
                      </a:r>
                      <a:endParaRPr lang="nl-NL"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6350" marR="516890" indent="-6350" algn="l" eaLnBrk="0" fontAlgn="base" hangingPunct="0">
                        <a:lnSpc>
                          <a:spcPct val="103000"/>
                        </a:lnSpc>
                        <a:spcAft>
                          <a:spcPts val="0"/>
                        </a:spcAft>
                      </a:pPr>
                      <a:r>
                        <a:rPr lang="nl-NL" sz="1400" dirty="0">
                          <a:solidFill>
                            <a:srgbClr val="000000"/>
                          </a:solidFill>
                          <a:effectLst/>
                          <a:latin typeface="+mn-lt"/>
                          <a:ea typeface="Times New Roman" panose="02020603050405020304" pitchFamily="18" charset="0"/>
                          <a:cs typeface="Times New Roman" panose="02020603050405020304" pitchFamily="18" charset="0"/>
                        </a:rPr>
                        <a:t>Intentie: Passen naar de ruimte (en omschakelen bij balverlies)</a:t>
                      </a:r>
                      <a:endParaRPr lang="nl-N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4568890"/>
                  </a:ext>
                </a:extLst>
              </a:tr>
              <a:tr h="1096488">
                <a:tc>
                  <a:txBody>
                    <a:bodyPr/>
                    <a:lstStyle/>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Fase van de training: Oriëntatiefase</a:t>
                      </a: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altLang="nl-NL" sz="1400" b="1" dirty="0">
                          <a:latin typeface="Calibri" panose="020F0502020204030204" pitchFamily="34" charset="0"/>
                          <a:cs typeface="Calibri" panose="020F0502020204030204" pitchFamily="34" charset="0"/>
                        </a:rPr>
                        <a:t>Zorg voor duidelijke werkafspraken: </a:t>
                      </a:r>
                      <a:br>
                        <a:rPr lang="nl-NL" altLang="nl-NL" sz="1400" b="1" dirty="0">
                          <a:latin typeface="Calibri" panose="020F0502020204030204" pitchFamily="34" charset="0"/>
                          <a:cs typeface="Calibri" panose="020F0502020204030204" pitchFamily="34" charset="0"/>
                        </a:rPr>
                      </a:br>
                      <a:endParaRPr lang="nl-NL" sz="1400" b="1" kern="1200" dirty="0">
                        <a:solidFill>
                          <a:srgbClr val="000000"/>
                        </a:solidFill>
                        <a:effectLst/>
                        <a:latin typeface="+mn-lt"/>
                        <a:ea typeface="Geneva"/>
                        <a:cs typeface="Times New Roman" panose="02020603050405020304" pitchFamily="18" charset="0"/>
                      </a:endParaRP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Ontvang feedback op de training:</a:t>
                      </a:r>
                    </a:p>
                    <a:p>
                      <a:pPr lvl="0" eaLnBrk="0" fontAlgn="base" hangingPunct="0"/>
                      <a:r>
                        <a:rPr lang="nl-NL" sz="1400" kern="1200" dirty="0">
                          <a:solidFill>
                            <a:schemeClr val="tx1"/>
                          </a:solidFill>
                          <a:effectLst/>
                          <a:latin typeface="+mn-lt"/>
                          <a:ea typeface="+mn-ea"/>
                          <a:cs typeface="+mn-cs"/>
                        </a:rPr>
                        <a:t>Whatsapp een foto van de training naar jouw clubambassadeur en naar Train To Score </a:t>
                      </a:r>
                    </a:p>
                    <a:p>
                      <a:pPr lvl="0" eaLnBrk="0" fontAlgn="base" hangingPunct="0"/>
                      <a:r>
                        <a:rPr lang="nl-NL" sz="1400" kern="1200" dirty="0">
                          <a:solidFill>
                            <a:schemeClr val="tx1"/>
                          </a:solidFill>
                          <a:effectLst/>
                          <a:latin typeface="+mn-lt"/>
                          <a:ea typeface="+mn-ea"/>
                          <a:cs typeface="+mn-cs"/>
                        </a:rPr>
                        <a:t>(+31 612102857)</a:t>
                      </a:r>
                    </a:p>
                    <a:p>
                      <a:pPr lvl="0" eaLnBrk="0" fontAlgn="base" hangingPunct="0"/>
                      <a:endParaRPr lang="nl-NL" sz="1400" kern="1200" dirty="0">
                        <a:solidFill>
                          <a:schemeClr val="tx1"/>
                        </a:solidFill>
                        <a:effectLst/>
                        <a:latin typeface="+mn-lt"/>
                        <a:ea typeface="+mn-ea"/>
                        <a:cs typeface="+mn-cs"/>
                      </a:endParaRPr>
                    </a:p>
                    <a:p>
                      <a:pPr lvl="0" eaLnBrk="0" fontAlgn="base" hangingPunct="0"/>
                      <a:r>
                        <a:rPr lang="nl-NL" sz="1400" kern="1200" dirty="0">
                          <a:solidFill>
                            <a:schemeClr val="tx1"/>
                          </a:solidFill>
                          <a:effectLst/>
                          <a:latin typeface="+mn-lt"/>
                          <a:ea typeface="+mn-ea"/>
                          <a:cs typeface="+mn-cs"/>
                        </a:rPr>
                        <a:t>Tip! Gebruik onze speelwijze, algemene informatie en oefenvormen als hulpmiddelen</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r>
                        <a:rPr lang="nl-NL" altLang="nl-NL" sz="1400" b="1" dirty="0">
                          <a:latin typeface="Calibri" panose="020F0502020204030204" pitchFamily="34" charset="0"/>
                          <a:cs typeface="Calibri" panose="020F0502020204030204" pitchFamily="34" charset="0"/>
                        </a:rPr>
                        <a:t>Aantal spelers: 2-6</a:t>
                      </a:r>
                    </a:p>
                    <a:p>
                      <a:pPr marL="6350" marR="516890" indent="-6350" algn="l" eaLnBrk="0" fontAlgn="base" hangingPunct="0">
                        <a:lnSpc>
                          <a:spcPct val="103000"/>
                        </a:lnSpc>
                        <a:spcAft>
                          <a:spcPts val="0"/>
                        </a:spcAft>
                      </a:pPr>
                      <a:br>
                        <a:rPr lang="nl-NL" altLang="nl-NL" sz="1400" b="1" dirty="0">
                          <a:latin typeface="Calibri" panose="020F0502020204030204" pitchFamily="34" charset="0"/>
                          <a:cs typeface="Calibri" panose="020F0502020204030204" pitchFamily="34" charset="0"/>
                        </a:rPr>
                      </a:br>
                      <a:r>
                        <a:rPr lang="nl-NL" altLang="nl-NL" sz="1400" b="1" dirty="0">
                          <a:latin typeface="Calibri" panose="020F0502020204030204" pitchFamily="34" charset="0"/>
                          <a:cs typeface="Calibri" panose="020F0502020204030204" pitchFamily="34" charset="0"/>
                        </a:rPr>
                        <a:t>Indicatie veldafmeting:</a:t>
                      </a: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altLang="nl-NL" sz="1400" b="0" dirty="0">
                          <a:latin typeface="Calibri" panose="020F0502020204030204" pitchFamily="34" charset="0"/>
                          <a:cs typeface="Calibri" panose="020F0502020204030204" pitchFamily="34" charset="0"/>
                        </a:rPr>
                        <a:t>Breedte: 20 meter (</a:t>
                      </a:r>
                      <a:r>
                        <a:rPr lang="nl-NL" sz="1400" b="0" kern="1200" dirty="0">
                          <a:solidFill>
                            <a:srgbClr val="000000"/>
                          </a:solidFill>
                          <a:effectLst/>
                          <a:latin typeface="Calibri" panose="020F0502020204030204" pitchFamily="34" charset="0"/>
                          <a:ea typeface="Geneva"/>
                          <a:cs typeface="Calibri" panose="020F0502020204030204" pitchFamily="34" charset="0"/>
                        </a:rPr>
                        <a:t>indicatie per speler: breedte 2,3 meter)</a:t>
                      </a:r>
                      <a:endParaRPr lang="nl-NL" altLang="nl-NL" sz="1400" b="0" dirty="0">
                        <a:latin typeface="Calibri" panose="020F0502020204030204" pitchFamily="34" charset="0"/>
                        <a:cs typeface="Calibri" panose="020F0502020204030204" pitchFamily="34" charset="0"/>
                      </a:endParaRPr>
                    </a:p>
                    <a:p>
                      <a:pPr marL="6350" marR="516890" indent="-6350" algn="l" eaLnBrk="0" fontAlgn="base" hangingPunct="0">
                        <a:lnSpc>
                          <a:spcPct val="103000"/>
                        </a:lnSpc>
                        <a:spcAft>
                          <a:spcPts val="0"/>
                        </a:spcAft>
                      </a:pPr>
                      <a:r>
                        <a:rPr lang="nl-NL" altLang="nl-NL" sz="1400" b="0" dirty="0">
                          <a:latin typeface="Calibri" panose="020F0502020204030204" pitchFamily="34" charset="0"/>
                          <a:cs typeface="Calibri" panose="020F0502020204030204" pitchFamily="34" charset="0"/>
                        </a:rPr>
                        <a:t>Lengte:   40 meter </a:t>
                      </a:r>
                      <a:r>
                        <a:rPr lang="nl-NL" sz="1400" b="0" kern="1200" dirty="0">
                          <a:solidFill>
                            <a:srgbClr val="000000"/>
                          </a:solidFill>
                          <a:effectLst/>
                          <a:latin typeface="Calibri" panose="020F0502020204030204" pitchFamily="34" charset="0"/>
                          <a:ea typeface="Geneva"/>
                          <a:cs typeface="Calibri" panose="020F0502020204030204" pitchFamily="34" charset="0"/>
                        </a:rPr>
                        <a:t>(indicatie per speler: lengte 4,5 meter)</a:t>
                      </a:r>
                      <a:endParaRPr lang="nl-NL" altLang="nl-NL" sz="1400" b="0" dirty="0">
                        <a:latin typeface="Calibri" panose="020F0502020204030204" pitchFamily="34" charset="0"/>
                        <a:cs typeface="Calibri" panose="020F0502020204030204" pitchFamily="34" charset="0"/>
                      </a:endParaRPr>
                    </a:p>
                    <a:p>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Korte uitleg oefening:</a:t>
                      </a:r>
                    </a:p>
                    <a:p>
                      <a:pPr>
                        <a:lnSpc>
                          <a:spcPct val="103000"/>
                        </a:lnSpc>
                      </a:pPr>
                      <a:r>
                        <a:rPr lang="nl-NL" altLang="nl-NL" sz="1400" b="0" dirty="0">
                          <a:latin typeface="Calibri" panose="020F0502020204030204" pitchFamily="34" charset="0"/>
                          <a:cs typeface="Calibri" panose="020F0502020204030204" pitchFamily="34" charset="0"/>
                        </a:rPr>
                        <a:t>Drie tegen één in een vierkant. Drie blauwe spelers moeten proberen door de drie rode poortjes te spelen en een medespeler te bereiken. De witte speler probeert de bal af te pakken en kan dan scoren door te dribbelen door het witte poortje. </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Start oefening:</a:t>
                      </a:r>
                      <a:endParaRPr lang="nl-NL" altLang="nl-NL" sz="140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Optie 1: De trainer speelt de bal in op de aanvallende partij</a:t>
                      </a:r>
                    </a:p>
                    <a:p>
                      <a:pPr>
                        <a:lnSpc>
                          <a:spcPct val="103000"/>
                        </a:lnSpc>
                      </a:pPr>
                      <a:r>
                        <a:rPr lang="nl-NL" altLang="nl-NL" sz="1400" b="0" dirty="0">
                          <a:latin typeface="Calibri" panose="020F0502020204030204" pitchFamily="34" charset="0"/>
                          <a:cs typeface="Calibri" panose="020F0502020204030204" pitchFamily="34" charset="0"/>
                        </a:rPr>
                        <a:t>Optie 2: De bal begint bij de verdediger. Aanvallers moeten dan eerst de bal veroveren </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Scoren beide teams:</a:t>
                      </a:r>
                      <a:endParaRPr lang="nl-NL" altLang="nl-NL" sz="140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Met Smartgoals: Drietal kan scoren op de smartgoal die rood oplicht. Richting en ruimte kan daarmee veranderen. Bij spelen door opgelichte smartgoal een punt. Verdedigende partij kan scoren op wit oplichtende Smartgoal.</a:t>
                      </a:r>
                    </a:p>
                    <a:p>
                      <a:pPr>
                        <a:lnSpc>
                          <a:spcPct val="103000"/>
                        </a:lnSpc>
                      </a:pPr>
                      <a:endParaRPr lang="nl-NL" altLang="nl-NL" sz="1400" b="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Je kan het spel ook spelen met twee pionnetjes. Door een hesje te leggen op de pionnetjes kan je aangeven waar gescoord kan worden. Dit kun je tijdens het spel aanpassen.</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Coachopmerkingen:</a:t>
                      </a:r>
                    </a:p>
                    <a:p>
                      <a:pPr marL="285750" indent="-285750">
                        <a:buFontTx/>
                        <a:buChar char="-"/>
                      </a:pPr>
                      <a:r>
                        <a:rPr lang="nl-NL" altLang="nl-NL" sz="1400" dirty="0">
                          <a:latin typeface="Calibri" panose="020F0502020204030204" pitchFamily="34" charset="0"/>
                          <a:cs typeface="Calibri" panose="020F0502020204030204" pitchFamily="34" charset="0"/>
                        </a:rPr>
                        <a:t>Snelheid van de pass</a:t>
                      </a:r>
                    </a:p>
                    <a:p>
                      <a:pPr marL="285750" indent="-285750">
                        <a:buFontTx/>
                        <a:buChar char="-"/>
                      </a:pPr>
                      <a:r>
                        <a:rPr lang="nl-NL" altLang="nl-NL" sz="1400" dirty="0">
                          <a:latin typeface="Calibri" panose="020F0502020204030204" pitchFamily="34" charset="0"/>
                          <a:cs typeface="Calibri" panose="020F0502020204030204" pitchFamily="34" charset="0"/>
                        </a:rPr>
                        <a:t>Inspelen op het juiste been</a:t>
                      </a:r>
                    </a:p>
                    <a:p>
                      <a:pPr marL="285750" indent="-285750">
                        <a:buFontTx/>
                        <a:buChar char="-"/>
                      </a:pPr>
                      <a:r>
                        <a:rPr lang="nl-NL" altLang="nl-NL" sz="1400" dirty="0">
                          <a:latin typeface="Calibri" panose="020F0502020204030204" pitchFamily="34" charset="0"/>
                          <a:cs typeface="Calibri" panose="020F0502020204030204" pitchFamily="34" charset="0"/>
                        </a:rPr>
                        <a:t>Spelen naar de ruimte</a:t>
                      </a:r>
                    </a:p>
                    <a:p>
                      <a:pPr marL="285750" indent="-285750">
                        <a:buFontTx/>
                        <a:buChar char="-"/>
                      </a:pPr>
                      <a:r>
                        <a:rPr lang="nl-NL" altLang="nl-NL" sz="1400" dirty="0" err="1">
                          <a:latin typeface="Calibri" panose="020F0502020204030204" pitchFamily="34" charset="0"/>
                          <a:cs typeface="Calibri" panose="020F0502020204030204" pitchFamily="34" charset="0"/>
                        </a:rPr>
                        <a:t>Doorbewegen</a:t>
                      </a:r>
                      <a:r>
                        <a:rPr lang="nl-NL" altLang="nl-NL" sz="1400" dirty="0">
                          <a:latin typeface="Calibri" panose="020F0502020204030204" pitchFamily="34" charset="0"/>
                          <a:cs typeface="Calibri" panose="020F0502020204030204" pitchFamily="34" charset="0"/>
                        </a:rPr>
                        <a:t> na het inspelen</a:t>
                      </a:r>
                    </a:p>
                    <a:p>
                      <a:pPr marL="285750" indent="-285750">
                        <a:buFontTx/>
                        <a:buChar char="-"/>
                      </a:pPr>
                      <a:r>
                        <a:rPr lang="nl-NL" altLang="nl-NL" sz="1400" dirty="0">
                          <a:latin typeface="Calibri" panose="020F0502020204030204" pitchFamily="34" charset="0"/>
                          <a:cs typeface="Calibri" panose="020F0502020204030204" pitchFamily="34" charset="0"/>
                        </a:rPr>
                        <a:t>Omschakelen na balverlies door aanvallers!</a:t>
                      </a:r>
                    </a:p>
                    <a:p>
                      <a:pPr marL="285750" indent="-285750">
                        <a:buFontTx/>
                        <a:buChar char="-"/>
                      </a:pPr>
                      <a:endParaRPr lang="nl-NL" altLang="nl-NL" sz="1400" dirty="0">
                        <a:latin typeface="Calibri" panose="020F0502020204030204" pitchFamily="34" charset="0"/>
                        <a:cs typeface="Calibri" panose="020F0502020204030204" pitchFamily="34" charset="0"/>
                      </a:endParaRPr>
                    </a:p>
                    <a:p>
                      <a:pPr marL="0" indent="0">
                        <a:buFontTx/>
                        <a:buNone/>
                      </a:pPr>
                      <a:r>
                        <a:rPr lang="nl-NL" altLang="nl-NL" sz="1400" dirty="0">
                          <a:latin typeface="Calibri" panose="020F0502020204030204" pitchFamily="34" charset="0"/>
                          <a:cs typeface="Calibri" panose="020F0502020204030204" pitchFamily="34" charset="0"/>
                        </a:rPr>
                        <a:t>Makkelijker / moeilijker maken door veld kleiner te maken, aantallen te wijzigen, of 2x raken toe te passen.</a:t>
                      </a: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8748778"/>
                  </a:ext>
                </a:extLst>
              </a:tr>
            </a:tbl>
          </a:graphicData>
        </a:graphic>
      </p:graphicFrame>
      <p:grpSp>
        <p:nvGrpSpPr>
          <p:cNvPr id="269" name="Group 108">
            <a:extLst>
              <a:ext uri="{FF2B5EF4-FFF2-40B4-BE49-F238E27FC236}">
                <a16:creationId xmlns:a16="http://schemas.microsoft.com/office/drawing/2014/main" id="{E9B6021E-BBB8-4FBF-B29D-46F50271494E}"/>
              </a:ext>
            </a:extLst>
          </p:cNvPr>
          <p:cNvGrpSpPr>
            <a:grpSpLocks/>
          </p:cNvGrpSpPr>
          <p:nvPr/>
        </p:nvGrpSpPr>
        <p:grpSpPr bwMode="auto">
          <a:xfrm>
            <a:off x="11515968" y="6409583"/>
            <a:ext cx="384175" cy="153987"/>
            <a:chOff x="960" y="3360"/>
            <a:chExt cx="432" cy="144"/>
          </a:xfrm>
        </p:grpSpPr>
        <p:sp>
          <p:nvSpPr>
            <p:cNvPr id="270" name="Rectangle 109" descr="30%">
              <a:extLst>
                <a:ext uri="{FF2B5EF4-FFF2-40B4-BE49-F238E27FC236}">
                  <a16:creationId xmlns:a16="http://schemas.microsoft.com/office/drawing/2014/main" id="{8839B2E7-4E63-4A9A-9204-B333B12DF62E}"/>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271" name="Group 110">
              <a:extLst>
                <a:ext uri="{FF2B5EF4-FFF2-40B4-BE49-F238E27FC236}">
                  <a16:creationId xmlns:a16="http://schemas.microsoft.com/office/drawing/2014/main" id="{8B815B06-98D9-4054-AE4D-4F8684C41E0E}"/>
                </a:ext>
              </a:extLst>
            </p:cNvPr>
            <p:cNvGrpSpPr>
              <a:grpSpLocks/>
            </p:cNvGrpSpPr>
            <p:nvPr/>
          </p:nvGrpSpPr>
          <p:grpSpPr bwMode="auto">
            <a:xfrm>
              <a:off x="960" y="3360"/>
              <a:ext cx="432" cy="144"/>
              <a:chOff x="864" y="5040"/>
              <a:chExt cx="432" cy="144"/>
            </a:xfrm>
          </p:grpSpPr>
          <p:sp>
            <p:nvSpPr>
              <p:cNvPr id="320" name="Line 111">
                <a:extLst>
                  <a:ext uri="{FF2B5EF4-FFF2-40B4-BE49-F238E27FC236}">
                    <a16:creationId xmlns:a16="http://schemas.microsoft.com/office/drawing/2014/main" id="{D238B383-DE50-4310-A3B9-97063F200031}"/>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1" name="Line 112">
                <a:extLst>
                  <a:ext uri="{FF2B5EF4-FFF2-40B4-BE49-F238E27FC236}">
                    <a16:creationId xmlns:a16="http://schemas.microsoft.com/office/drawing/2014/main" id="{47D2372F-B376-408F-B2B0-1AA7618FB94E}"/>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2" name="Line 113">
                <a:extLst>
                  <a:ext uri="{FF2B5EF4-FFF2-40B4-BE49-F238E27FC236}">
                    <a16:creationId xmlns:a16="http://schemas.microsoft.com/office/drawing/2014/main" id="{021283A9-5EFF-4888-9FBB-4BB0A0CD9480}"/>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23" name="Group 114">
                <a:extLst>
                  <a:ext uri="{FF2B5EF4-FFF2-40B4-BE49-F238E27FC236}">
                    <a16:creationId xmlns:a16="http://schemas.microsoft.com/office/drawing/2014/main" id="{777FCDD1-B9ED-48F3-9AFB-313471607830}"/>
                  </a:ext>
                </a:extLst>
              </p:cNvPr>
              <p:cNvGrpSpPr>
                <a:grpSpLocks/>
              </p:cNvGrpSpPr>
              <p:nvPr/>
            </p:nvGrpSpPr>
            <p:grpSpPr bwMode="auto">
              <a:xfrm>
                <a:off x="864" y="5040"/>
                <a:ext cx="48" cy="144"/>
                <a:chOff x="1248" y="5040"/>
                <a:chExt cx="48" cy="144"/>
              </a:xfrm>
            </p:grpSpPr>
            <p:sp>
              <p:nvSpPr>
                <p:cNvPr id="327" name="Line 115">
                  <a:extLst>
                    <a:ext uri="{FF2B5EF4-FFF2-40B4-BE49-F238E27FC236}">
                      <a16:creationId xmlns:a16="http://schemas.microsoft.com/office/drawing/2014/main" id="{C46918A5-76D9-4DCF-81A5-44C115DC8624}"/>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8" name="Line 116">
                  <a:extLst>
                    <a:ext uri="{FF2B5EF4-FFF2-40B4-BE49-F238E27FC236}">
                      <a16:creationId xmlns:a16="http://schemas.microsoft.com/office/drawing/2014/main" id="{E9593176-50A8-4E8D-B54A-14C1460DBE5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24" name="Group 117">
                <a:extLst>
                  <a:ext uri="{FF2B5EF4-FFF2-40B4-BE49-F238E27FC236}">
                    <a16:creationId xmlns:a16="http://schemas.microsoft.com/office/drawing/2014/main" id="{64B63643-63B6-4865-A2AA-35C7C94AF499}"/>
                  </a:ext>
                </a:extLst>
              </p:cNvPr>
              <p:cNvGrpSpPr>
                <a:grpSpLocks/>
              </p:cNvGrpSpPr>
              <p:nvPr/>
            </p:nvGrpSpPr>
            <p:grpSpPr bwMode="auto">
              <a:xfrm>
                <a:off x="1248" y="5040"/>
                <a:ext cx="48" cy="144"/>
                <a:chOff x="1248" y="5040"/>
                <a:chExt cx="48" cy="144"/>
              </a:xfrm>
            </p:grpSpPr>
            <p:sp>
              <p:nvSpPr>
                <p:cNvPr id="325" name="Line 118">
                  <a:extLst>
                    <a:ext uri="{FF2B5EF4-FFF2-40B4-BE49-F238E27FC236}">
                      <a16:creationId xmlns:a16="http://schemas.microsoft.com/office/drawing/2014/main" id="{532788FB-0A9C-4AC5-AF32-2E5F19225798}"/>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6" name="Line 119">
                  <a:extLst>
                    <a:ext uri="{FF2B5EF4-FFF2-40B4-BE49-F238E27FC236}">
                      <a16:creationId xmlns:a16="http://schemas.microsoft.com/office/drawing/2014/main" id="{30A37164-71FB-4F7B-AAA0-DD4272E5347E}"/>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29" name="Group 132">
            <a:extLst>
              <a:ext uri="{FF2B5EF4-FFF2-40B4-BE49-F238E27FC236}">
                <a16:creationId xmlns:a16="http://schemas.microsoft.com/office/drawing/2014/main" id="{14A6DCE1-2B84-4E81-A060-7B7A3B987692}"/>
              </a:ext>
            </a:extLst>
          </p:cNvPr>
          <p:cNvGrpSpPr>
            <a:grpSpLocks/>
          </p:cNvGrpSpPr>
          <p:nvPr/>
        </p:nvGrpSpPr>
        <p:grpSpPr bwMode="auto">
          <a:xfrm>
            <a:off x="10101493" y="6403221"/>
            <a:ext cx="665162" cy="179387"/>
            <a:chOff x="960" y="3360"/>
            <a:chExt cx="432" cy="144"/>
          </a:xfrm>
        </p:grpSpPr>
        <p:sp>
          <p:nvSpPr>
            <p:cNvPr id="330" name="Rectangle 133" descr="30%">
              <a:extLst>
                <a:ext uri="{FF2B5EF4-FFF2-40B4-BE49-F238E27FC236}">
                  <a16:creationId xmlns:a16="http://schemas.microsoft.com/office/drawing/2014/main" id="{0D17B26F-9B20-417E-A014-899497D0BB02}"/>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31" name="Group 134">
              <a:extLst>
                <a:ext uri="{FF2B5EF4-FFF2-40B4-BE49-F238E27FC236}">
                  <a16:creationId xmlns:a16="http://schemas.microsoft.com/office/drawing/2014/main" id="{A4AEEE2B-B382-4520-B1BA-944C1D868429}"/>
                </a:ext>
              </a:extLst>
            </p:cNvPr>
            <p:cNvGrpSpPr>
              <a:grpSpLocks/>
            </p:cNvGrpSpPr>
            <p:nvPr/>
          </p:nvGrpSpPr>
          <p:grpSpPr bwMode="auto">
            <a:xfrm>
              <a:off x="960" y="3360"/>
              <a:ext cx="432" cy="144"/>
              <a:chOff x="864" y="5040"/>
              <a:chExt cx="432" cy="144"/>
            </a:xfrm>
          </p:grpSpPr>
          <p:sp>
            <p:nvSpPr>
              <p:cNvPr id="332" name="Line 135">
                <a:extLst>
                  <a:ext uri="{FF2B5EF4-FFF2-40B4-BE49-F238E27FC236}">
                    <a16:creationId xmlns:a16="http://schemas.microsoft.com/office/drawing/2014/main" id="{4E899C92-DAEF-45EA-A105-FA41C5391DA3}"/>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3" name="Line 136">
                <a:extLst>
                  <a:ext uri="{FF2B5EF4-FFF2-40B4-BE49-F238E27FC236}">
                    <a16:creationId xmlns:a16="http://schemas.microsoft.com/office/drawing/2014/main" id="{6069B0AB-CB3A-4CC1-9B7F-CFB8E0E4EA86}"/>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4" name="Line 137">
                <a:extLst>
                  <a:ext uri="{FF2B5EF4-FFF2-40B4-BE49-F238E27FC236}">
                    <a16:creationId xmlns:a16="http://schemas.microsoft.com/office/drawing/2014/main" id="{3DE5B10A-B136-4FA9-8D40-1DF4BC003EB5}"/>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35" name="Group 138">
                <a:extLst>
                  <a:ext uri="{FF2B5EF4-FFF2-40B4-BE49-F238E27FC236}">
                    <a16:creationId xmlns:a16="http://schemas.microsoft.com/office/drawing/2014/main" id="{A13E4051-21BA-4F6D-A985-EDBED547DFDD}"/>
                  </a:ext>
                </a:extLst>
              </p:cNvPr>
              <p:cNvGrpSpPr>
                <a:grpSpLocks/>
              </p:cNvGrpSpPr>
              <p:nvPr/>
            </p:nvGrpSpPr>
            <p:grpSpPr bwMode="auto">
              <a:xfrm>
                <a:off x="864" y="5040"/>
                <a:ext cx="48" cy="144"/>
                <a:chOff x="1248" y="5040"/>
                <a:chExt cx="48" cy="144"/>
              </a:xfrm>
            </p:grpSpPr>
            <p:sp>
              <p:nvSpPr>
                <p:cNvPr id="339" name="Line 139">
                  <a:extLst>
                    <a:ext uri="{FF2B5EF4-FFF2-40B4-BE49-F238E27FC236}">
                      <a16:creationId xmlns:a16="http://schemas.microsoft.com/office/drawing/2014/main" id="{76ECB1A9-1F0B-4344-AC1B-B988CFAA9954}"/>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0" name="Line 140">
                  <a:extLst>
                    <a:ext uri="{FF2B5EF4-FFF2-40B4-BE49-F238E27FC236}">
                      <a16:creationId xmlns:a16="http://schemas.microsoft.com/office/drawing/2014/main" id="{90165A10-DB50-4DDA-A57B-68127DF5A95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36" name="Group 141">
                <a:extLst>
                  <a:ext uri="{FF2B5EF4-FFF2-40B4-BE49-F238E27FC236}">
                    <a16:creationId xmlns:a16="http://schemas.microsoft.com/office/drawing/2014/main" id="{152CE8FD-821C-4E0F-B268-3C1AA2F81005}"/>
                  </a:ext>
                </a:extLst>
              </p:cNvPr>
              <p:cNvGrpSpPr>
                <a:grpSpLocks/>
              </p:cNvGrpSpPr>
              <p:nvPr/>
            </p:nvGrpSpPr>
            <p:grpSpPr bwMode="auto">
              <a:xfrm>
                <a:off x="1248" y="5040"/>
                <a:ext cx="48" cy="144"/>
                <a:chOff x="1248" y="5040"/>
                <a:chExt cx="48" cy="144"/>
              </a:xfrm>
            </p:grpSpPr>
            <p:sp>
              <p:nvSpPr>
                <p:cNvPr id="337" name="Line 142">
                  <a:extLst>
                    <a:ext uri="{FF2B5EF4-FFF2-40B4-BE49-F238E27FC236}">
                      <a16:creationId xmlns:a16="http://schemas.microsoft.com/office/drawing/2014/main" id="{0178AE97-51DD-4164-ACC0-91016A27FC81}"/>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8" name="Line 143">
                  <a:extLst>
                    <a:ext uri="{FF2B5EF4-FFF2-40B4-BE49-F238E27FC236}">
                      <a16:creationId xmlns:a16="http://schemas.microsoft.com/office/drawing/2014/main" id="{84566770-0BC0-4489-82FF-59C713A3C86A}"/>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41" name="Group 120">
            <a:extLst>
              <a:ext uri="{FF2B5EF4-FFF2-40B4-BE49-F238E27FC236}">
                <a16:creationId xmlns:a16="http://schemas.microsoft.com/office/drawing/2014/main" id="{F3CF3A04-0B2B-43EB-BBA6-7ADC9ADC3BC1}"/>
              </a:ext>
            </a:extLst>
          </p:cNvPr>
          <p:cNvGrpSpPr>
            <a:grpSpLocks/>
          </p:cNvGrpSpPr>
          <p:nvPr/>
        </p:nvGrpSpPr>
        <p:grpSpPr bwMode="auto">
          <a:xfrm>
            <a:off x="8861913" y="6394151"/>
            <a:ext cx="858837" cy="207962"/>
            <a:chOff x="960" y="3360"/>
            <a:chExt cx="432" cy="144"/>
          </a:xfrm>
        </p:grpSpPr>
        <p:sp>
          <p:nvSpPr>
            <p:cNvPr id="342" name="Rectangle 121" descr="30%">
              <a:extLst>
                <a:ext uri="{FF2B5EF4-FFF2-40B4-BE49-F238E27FC236}">
                  <a16:creationId xmlns:a16="http://schemas.microsoft.com/office/drawing/2014/main" id="{1C21EA0A-532C-4D18-A8BE-53249E3BC422}"/>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dirty="0"/>
            </a:p>
          </p:txBody>
        </p:sp>
        <p:grpSp>
          <p:nvGrpSpPr>
            <p:cNvPr id="343" name="Group 122">
              <a:extLst>
                <a:ext uri="{FF2B5EF4-FFF2-40B4-BE49-F238E27FC236}">
                  <a16:creationId xmlns:a16="http://schemas.microsoft.com/office/drawing/2014/main" id="{36ABB653-9850-456D-8E79-3AFD9AE20109}"/>
                </a:ext>
              </a:extLst>
            </p:cNvPr>
            <p:cNvGrpSpPr>
              <a:grpSpLocks/>
            </p:cNvGrpSpPr>
            <p:nvPr/>
          </p:nvGrpSpPr>
          <p:grpSpPr bwMode="auto">
            <a:xfrm>
              <a:off x="960" y="3360"/>
              <a:ext cx="432" cy="144"/>
              <a:chOff x="864" y="5040"/>
              <a:chExt cx="432" cy="144"/>
            </a:xfrm>
          </p:grpSpPr>
          <p:sp>
            <p:nvSpPr>
              <p:cNvPr id="344" name="Line 123">
                <a:extLst>
                  <a:ext uri="{FF2B5EF4-FFF2-40B4-BE49-F238E27FC236}">
                    <a16:creationId xmlns:a16="http://schemas.microsoft.com/office/drawing/2014/main" id="{6F505DC3-F2D7-41E1-AD98-B06BBE766DEA}"/>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5" name="Line 124">
                <a:extLst>
                  <a:ext uri="{FF2B5EF4-FFF2-40B4-BE49-F238E27FC236}">
                    <a16:creationId xmlns:a16="http://schemas.microsoft.com/office/drawing/2014/main" id="{A60F7142-5A80-403B-BBD6-B84FB676968E}"/>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6" name="Line 125">
                <a:extLst>
                  <a:ext uri="{FF2B5EF4-FFF2-40B4-BE49-F238E27FC236}">
                    <a16:creationId xmlns:a16="http://schemas.microsoft.com/office/drawing/2014/main" id="{127E5555-B17F-4B57-881D-2154CC078E45}"/>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47" name="Group 126">
                <a:extLst>
                  <a:ext uri="{FF2B5EF4-FFF2-40B4-BE49-F238E27FC236}">
                    <a16:creationId xmlns:a16="http://schemas.microsoft.com/office/drawing/2014/main" id="{9A61581E-2500-4805-AA81-690CC0446931}"/>
                  </a:ext>
                </a:extLst>
              </p:cNvPr>
              <p:cNvGrpSpPr>
                <a:grpSpLocks/>
              </p:cNvGrpSpPr>
              <p:nvPr/>
            </p:nvGrpSpPr>
            <p:grpSpPr bwMode="auto">
              <a:xfrm>
                <a:off x="864" y="5040"/>
                <a:ext cx="48" cy="144"/>
                <a:chOff x="1248" y="5040"/>
                <a:chExt cx="48" cy="144"/>
              </a:xfrm>
            </p:grpSpPr>
            <p:sp>
              <p:nvSpPr>
                <p:cNvPr id="351" name="Line 127">
                  <a:extLst>
                    <a:ext uri="{FF2B5EF4-FFF2-40B4-BE49-F238E27FC236}">
                      <a16:creationId xmlns:a16="http://schemas.microsoft.com/office/drawing/2014/main" id="{FD8B9292-F7F0-4FD9-933E-B5D831C539BC}"/>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2" name="Line 128">
                  <a:extLst>
                    <a:ext uri="{FF2B5EF4-FFF2-40B4-BE49-F238E27FC236}">
                      <a16:creationId xmlns:a16="http://schemas.microsoft.com/office/drawing/2014/main" id="{72CA356E-4B56-4F05-B1DB-D143AFAE832D}"/>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48" name="Group 129">
                <a:extLst>
                  <a:ext uri="{FF2B5EF4-FFF2-40B4-BE49-F238E27FC236}">
                    <a16:creationId xmlns:a16="http://schemas.microsoft.com/office/drawing/2014/main" id="{06C16254-58AC-4AEC-89A7-380CE7894907}"/>
                  </a:ext>
                </a:extLst>
              </p:cNvPr>
              <p:cNvGrpSpPr>
                <a:grpSpLocks/>
              </p:cNvGrpSpPr>
              <p:nvPr/>
            </p:nvGrpSpPr>
            <p:grpSpPr bwMode="auto">
              <a:xfrm>
                <a:off x="1248" y="5040"/>
                <a:ext cx="48" cy="144"/>
                <a:chOff x="1248" y="5040"/>
                <a:chExt cx="48" cy="144"/>
              </a:xfrm>
            </p:grpSpPr>
            <p:sp>
              <p:nvSpPr>
                <p:cNvPr id="349" name="Line 130">
                  <a:extLst>
                    <a:ext uri="{FF2B5EF4-FFF2-40B4-BE49-F238E27FC236}">
                      <a16:creationId xmlns:a16="http://schemas.microsoft.com/office/drawing/2014/main" id="{F6240BC7-FC57-4A14-A199-BEA418618C0F}"/>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0" name="Line 131">
                  <a:extLst>
                    <a:ext uri="{FF2B5EF4-FFF2-40B4-BE49-F238E27FC236}">
                      <a16:creationId xmlns:a16="http://schemas.microsoft.com/office/drawing/2014/main" id="{61C6DA16-F69C-40C7-AF22-20A0B235623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sp>
        <p:nvSpPr>
          <p:cNvPr id="353" name="Arc 363">
            <a:extLst>
              <a:ext uri="{FF2B5EF4-FFF2-40B4-BE49-F238E27FC236}">
                <a16:creationId xmlns:a16="http://schemas.microsoft.com/office/drawing/2014/main" id="{6626E96C-C854-48B7-ABB1-39751A8156EE}"/>
              </a:ext>
            </a:extLst>
          </p:cNvPr>
          <p:cNvSpPr>
            <a:spLocks/>
          </p:cNvSpPr>
          <p:nvPr/>
        </p:nvSpPr>
        <p:spPr bwMode="auto">
          <a:xfrm rot="15866594" flipH="1" flipV="1">
            <a:off x="8575307" y="3143304"/>
            <a:ext cx="501010" cy="117138"/>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54" name="Arc 365">
            <a:extLst>
              <a:ext uri="{FF2B5EF4-FFF2-40B4-BE49-F238E27FC236}">
                <a16:creationId xmlns:a16="http://schemas.microsoft.com/office/drawing/2014/main" id="{E286C2D6-89C8-42E2-A5F9-15ACACDE8CB3}"/>
              </a:ext>
            </a:extLst>
          </p:cNvPr>
          <p:cNvSpPr>
            <a:spLocks/>
          </p:cNvSpPr>
          <p:nvPr/>
        </p:nvSpPr>
        <p:spPr bwMode="auto">
          <a:xfrm rot="15767149" flipH="1" flipV="1">
            <a:off x="8572780" y="1930987"/>
            <a:ext cx="505867" cy="144012"/>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57" name="Freeform 342">
            <a:extLst>
              <a:ext uri="{FF2B5EF4-FFF2-40B4-BE49-F238E27FC236}">
                <a16:creationId xmlns:a16="http://schemas.microsoft.com/office/drawing/2014/main" id="{6E86E01A-B9F9-45FA-B69C-310066D5D836}"/>
              </a:ext>
            </a:extLst>
          </p:cNvPr>
          <p:cNvSpPr>
            <a:spLocks/>
          </p:cNvSpPr>
          <p:nvPr/>
        </p:nvSpPr>
        <p:spPr bwMode="auto">
          <a:xfrm rot="17402871">
            <a:off x="8642275" y="5270427"/>
            <a:ext cx="483676" cy="84077"/>
          </a:xfrm>
          <a:custGeom>
            <a:avLst/>
            <a:gdLst>
              <a:gd name="T0" fmla="*/ 0 w 2026"/>
              <a:gd name="T1" fmla="*/ 2147483646 h 140"/>
              <a:gd name="T2" fmla="*/ 2147483646 w 2026"/>
              <a:gd name="T3" fmla="*/ 2147483646 h 140"/>
              <a:gd name="T4" fmla="*/ 2147483646 w 2026"/>
              <a:gd name="T5" fmla="*/ 2147483646 h 140"/>
              <a:gd name="T6" fmla="*/ 2147483646 w 2026"/>
              <a:gd name="T7" fmla="*/ 2147483646 h 140"/>
              <a:gd name="T8" fmla="*/ 2147483646 w 2026"/>
              <a:gd name="T9" fmla="*/ 0 h 140"/>
              <a:gd name="T10" fmla="*/ 2147483646 w 2026"/>
              <a:gd name="T11" fmla="*/ 2147483646 h 140"/>
              <a:gd name="T12" fmla="*/ 2147483646 w 2026"/>
              <a:gd name="T13" fmla="*/ 2147483646 h 140"/>
              <a:gd name="T14" fmla="*/ 2147483646 w 2026"/>
              <a:gd name="T15" fmla="*/ 2147483646 h 140"/>
              <a:gd name="T16" fmla="*/ 2147483646 w 2026"/>
              <a:gd name="T17" fmla="*/ 2147483646 h 140"/>
              <a:gd name="T18" fmla="*/ 2147483646 w 2026"/>
              <a:gd name="T19" fmla="*/ 2147483646 h 140"/>
              <a:gd name="T20" fmla="*/ 2147483646 w 2026"/>
              <a:gd name="T21" fmla="*/ 2147483646 h 140"/>
              <a:gd name="T22" fmla="*/ 2147483646 w 2026"/>
              <a:gd name="T23" fmla="*/ 2147483646 h 140"/>
              <a:gd name="T24" fmla="*/ 2147483646 w 2026"/>
              <a:gd name="T25" fmla="*/ 2147483646 h 140"/>
              <a:gd name="T26" fmla="*/ 2147483646 w 2026"/>
              <a:gd name="T27" fmla="*/ 2147483646 h 140"/>
              <a:gd name="T28" fmla="*/ 2147483646 w 2026"/>
              <a:gd name="T29" fmla="*/ 2147483646 h 140"/>
              <a:gd name="T30" fmla="*/ 2147483646 w 2026"/>
              <a:gd name="T31" fmla="*/ 2147483646 h 140"/>
              <a:gd name="T32" fmla="*/ 2147483646 w 2026"/>
              <a:gd name="T33" fmla="*/ 0 h 140"/>
              <a:gd name="T34" fmla="*/ 2147483646 w 2026"/>
              <a:gd name="T35" fmla="*/ 2147483646 h 140"/>
              <a:gd name="T36" fmla="*/ 2147483646 w 2026"/>
              <a:gd name="T37" fmla="*/ 2147483646 h 140"/>
              <a:gd name="T38" fmla="*/ 2147483646 w 2026"/>
              <a:gd name="T39" fmla="*/ 2147483646 h 140"/>
              <a:gd name="T40" fmla="*/ 2147483646 w 2026"/>
              <a:gd name="T41" fmla="*/ 2147483646 h 140"/>
              <a:gd name="T42" fmla="*/ 2147483646 w 2026"/>
              <a:gd name="T43" fmla="*/ 2147483646 h 140"/>
              <a:gd name="T44" fmla="*/ 2147483646 w 2026"/>
              <a:gd name="T45" fmla="*/ 2147483646 h 140"/>
              <a:gd name="T46" fmla="*/ 2147483646 w 2026"/>
              <a:gd name="T47" fmla="*/ 2147483646 h 140"/>
              <a:gd name="T48" fmla="*/ 2147483646 w 2026"/>
              <a:gd name="T49" fmla="*/ 2147483646 h 140"/>
              <a:gd name="T50" fmla="*/ 2147483646 w 2026"/>
              <a:gd name="T51" fmla="*/ 2147483646 h 140"/>
              <a:gd name="T52" fmla="*/ 2147483646 w 2026"/>
              <a:gd name="T53" fmla="*/ 2147483646 h 140"/>
              <a:gd name="T54" fmla="*/ 2147483646 w 2026"/>
              <a:gd name="T55" fmla="*/ 2147483646 h 140"/>
              <a:gd name="T56" fmla="*/ 2147483646 w 2026"/>
              <a:gd name="T57" fmla="*/ 0 h 140"/>
              <a:gd name="T58" fmla="*/ 2147483646 w 2026"/>
              <a:gd name="T59" fmla="*/ 2147483646 h 140"/>
              <a:gd name="T60" fmla="*/ 2147483646 w 2026"/>
              <a:gd name="T61" fmla="*/ 2147483646 h 140"/>
              <a:gd name="T62" fmla="*/ 2147483646 w 2026"/>
              <a:gd name="T63" fmla="*/ 2147483646 h 140"/>
              <a:gd name="T64" fmla="*/ 2147483646 w 2026"/>
              <a:gd name="T65" fmla="*/ 2147483646 h 140"/>
              <a:gd name="T66" fmla="*/ 2147483646 w 2026"/>
              <a:gd name="T67" fmla="*/ 2147483646 h 140"/>
              <a:gd name="T68" fmla="*/ 2147483646 w 2026"/>
              <a:gd name="T69" fmla="*/ 2147483646 h 140"/>
              <a:gd name="T70" fmla="*/ 2147483646 w 2026"/>
              <a:gd name="T71" fmla="*/ 2147483646 h 140"/>
              <a:gd name="T72" fmla="*/ 2147483646 w 2026"/>
              <a:gd name="T73" fmla="*/ 2147483646 h 140"/>
              <a:gd name="T74" fmla="*/ 2147483646 w 2026"/>
              <a:gd name="T75" fmla="*/ 2147483646 h 140"/>
              <a:gd name="T76" fmla="*/ 2147483646 w 2026"/>
              <a:gd name="T77" fmla="*/ 2147483646 h 140"/>
              <a:gd name="T78" fmla="*/ 2147483646 w 2026"/>
              <a:gd name="T79" fmla="*/ 2147483646 h 140"/>
              <a:gd name="T80" fmla="*/ 2147483646 w 2026"/>
              <a:gd name="T81" fmla="*/ 2147483646 h 140"/>
              <a:gd name="T82" fmla="*/ 2147483646 w 2026"/>
              <a:gd name="T83" fmla="*/ 2147483646 h 140"/>
              <a:gd name="T84" fmla="*/ 2147483646 w 2026"/>
              <a:gd name="T85" fmla="*/ 2147483646 h 140"/>
              <a:gd name="T86" fmla="*/ 2147483646 w 2026"/>
              <a:gd name="T87" fmla="*/ 2147483646 h 140"/>
              <a:gd name="T88" fmla="*/ 2147483646 w 2026"/>
              <a:gd name="T89" fmla="*/ 2147483646 h 140"/>
              <a:gd name="T90" fmla="*/ 2147483646 w 2026"/>
              <a:gd name="T91" fmla="*/ 2147483646 h 140"/>
              <a:gd name="T92" fmla="*/ 2147483646 w 2026"/>
              <a:gd name="T93" fmla="*/ 2147483646 h 140"/>
              <a:gd name="T94" fmla="*/ 2147483646 w 2026"/>
              <a:gd name="T95" fmla="*/ 2147483646 h 140"/>
              <a:gd name="T96" fmla="*/ 2147483646 w 2026"/>
              <a:gd name="T97" fmla="*/ 2147483646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6"/>
              <a:gd name="T148" fmla="*/ 0 h 140"/>
              <a:gd name="T149" fmla="*/ 2026 w 202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6" h="140">
                <a:moveTo>
                  <a:pt x="0" y="132"/>
                </a:moveTo>
                <a:lnTo>
                  <a:pt x="20" y="82"/>
                </a:lnTo>
                <a:lnTo>
                  <a:pt x="49" y="38"/>
                </a:lnTo>
                <a:lnTo>
                  <a:pt x="88" y="13"/>
                </a:lnTo>
                <a:lnTo>
                  <a:pt x="126" y="0"/>
                </a:lnTo>
                <a:lnTo>
                  <a:pt x="145" y="6"/>
                </a:lnTo>
                <a:lnTo>
                  <a:pt x="174" y="19"/>
                </a:lnTo>
                <a:lnTo>
                  <a:pt x="223" y="69"/>
                </a:lnTo>
                <a:lnTo>
                  <a:pt x="282" y="114"/>
                </a:lnTo>
                <a:lnTo>
                  <a:pt x="311" y="126"/>
                </a:lnTo>
                <a:lnTo>
                  <a:pt x="340" y="132"/>
                </a:lnTo>
                <a:lnTo>
                  <a:pt x="369" y="126"/>
                </a:lnTo>
                <a:lnTo>
                  <a:pt x="399" y="114"/>
                </a:lnTo>
                <a:lnTo>
                  <a:pt x="467" y="69"/>
                </a:lnTo>
                <a:lnTo>
                  <a:pt x="535" y="19"/>
                </a:lnTo>
                <a:lnTo>
                  <a:pt x="574" y="6"/>
                </a:lnTo>
                <a:lnTo>
                  <a:pt x="603" y="0"/>
                </a:lnTo>
                <a:lnTo>
                  <a:pt x="633" y="6"/>
                </a:lnTo>
                <a:lnTo>
                  <a:pt x="662" y="19"/>
                </a:lnTo>
                <a:lnTo>
                  <a:pt x="730" y="69"/>
                </a:lnTo>
                <a:lnTo>
                  <a:pt x="789" y="114"/>
                </a:lnTo>
                <a:lnTo>
                  <a:pt x="828" y="126"/>
                </a:lnTo>
                <a:lnTo>
                  <a:pt x="857" y="132"/>
                </a:lnTo>
                <a:lnTo>
                  <a:pt x="885" y="126"/>
                </a:lnTo>
                <a:lnTo>
                  <a:pt x="924" y="114"/>
                </a:lnTo>
                <a:lnTo>
                  <a:pt x="992" y="69"/>
                </a:lnTo>
                <a:lnTo>
                  <a:pt x="1051" y="19"/>
                </a:lnTo>
                <a:lnTo>
                  <a:pt x="1090" y="6"/>
                </a:lnTo>
                <a:lnTo>
                  <a:pt x="1119" y="0"/>
                </a:lnTo>
                <a:lnTo>
                  <a:pt x="1148" y="6"/>
                </a:lnTo>
                <a:lnTo>
                  <a:pt x="1187" y="19"/>
                </a:lnTo>
                <a:lnTo>
                  <a:pt x="1256" y="63"/>
                </a:lnTo>
                <a:lnTo>
                  <a:pt x="1314" y="107"/>
                </a:lnTo>
                <a:lnTo>
                  <a:pt x="1343" y="126"/>
                </a:lnTo>
                <a:lnTo>
                  <a:pt x="1373" y="132"/>
                </a:lnTo>
                <a:lnTo>
                  <a:pt x="1402" y="132"/>
                </a:lnTo>
                <a:lnTo>
                  <a:pt x="1422" y="120"/>
                </a:lnTo>
                <a:lnTo>
                  <a:pt x="1461" y="88"/>
                </a:lnTo>
                <a:lnTo>
                  <a:pt x="1500" y="57"/>
                </a:lnTo>
                <a:lnTo>
                  <a:pt x="1529" y="51"/>
                </a:lnTo>
                <a:lnTo>
                  <a:pt x="1548" y="44"/>
                </a:lnTo>
                <a:lnTo>
                  <a:pt x="1578" y="51"/>
                </a:lnTo>
                <a:lnTo>
                  <a:pt x="1607" y="57"/>
                </a:lnTo>
                <a:lnTo>
                  <a:pt x="1674" y="82"/>
                </a:lnTo>
                <a:lnTo>
                  <a:pt x="1742" y="114"/>
                </a:lnTo>
                <a:lnTo>
                  <a:pt x="1810" y="132"/>
                </a:lnTo>
                <a:lnTo>
                  <a:pt x="1869" y="139"/>
                </a:lnTo>
                <a:lnTo>
                  <a:pt x="1918" y="139"/>
                </a:lnTo>
                <a:lnTo>
                  <a:pt x="2025" y="132"/>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a:p>
        </p:txBody>
      </p:sp>
      <p:grpSp>
        <p:nvGrpSpPr>
          <p:cNvPr id="358" name="Group 318">
            <a:extLst>
              <a:ext uri="{FF2B5EF4-FFF2-40B4-BE49-F238E27FC236}">
                <a16:creationId xmlns:a16="http://schemas.microsoft.com/office/drawing/2014/main" id="{123DE3FF-82B8-4CEB-9AAB-328A646424FF}"/>
              </a:ext>
            </a:extLst>
          </p:cNvPr>
          <p:cNvGrpSpPr>
            <a:grpSpLocks/>
          </p:cNvGrpSpPr>
          <p:nvPr/>
        </p:nvGrpSpPr>
        <p:grpSpPr bwMode="auto">
          <a:xfrm>
            <a:off x="12033966" y="4696063"/>
            <a:ext cx="117475" cy="160338"/>
            <a:chOff x="3648" y="1680"/>
            <a:chExt cx="1296" cy="1392"/>
          </a:xfrm>
          <a:solidFill>
            <a:srgbClr val="00B0F0"/>
          </a:solidFill>
        </p:grpSpPr>
        <p:sp>
          <p:nvSpPr>
            <p:cNvPr id="359" name="Oval 319">
              <a:extLst>
                <a:ext uri="{FF2B5EF4-FFF2-40B4-BE49-F238E27FC236}">
                  <a16:creationId xmlns:a16="http://schemas.microsoft.com/office/drawing/2014/main" id="{D9090D74-66E3-4CD5-89B6-AAF357CA649C}"/>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0" name="AutoShape 320">
              <a:extLst>
                <a:ext uri="{FF2B5EF4-FFF2-40B4-BE49-F238E27FC236}">
                  <a16:creationId xmlns:a16="http://schemas.microsoft.com/office/drawing/2014/main" id="{0FBEEF9A-DA06-461F-8186-F16AA86FB5B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1" name="Group 318">
            <a:extLst>
              <a:ext uri="{FF2B5EF4-FFF2-40B4-BE49-F238E27FC236}">
                <a16:creationId xmlns:a16="http://schemas.microsoft.com/office/drawing/2014/main" id="{D515569A-95EC-4319-AC8C-827826008CE9}"/>
              </a:ext>
            </a:extLst>
          </p:cNvPr>
          <p:cNvGrpSpPr>
            <a:grpSpLocks/>
          </p:cNvGrpSpPr>
          <p:nvPr/>
        </p:nvGrpSpPr>
        <p:grpSpPr bwMode="auto">
          <a:xfrm>
            <a:off x="12033966" y="4963866"/>
            <a:ext cx="117475" cy="160338"/>
            <a:chOff x="3648" y="1680"/>
            <a:chExt cx="1296" cy="1392"/>
          </a:xfrm>
          <a:solidFill>
            <a:srgbClr val="00B0F0"/>
          </a:solidFill>
        </p:grpSpPr>
        <p:sp>
          <p:nvSpPr>
            <p:cNvPr id="362" name="Oval 319">
              <a:extLst>
                <a:ext uri="{FF2B5EF4-FFF2-40B4-BE49-F238E27FC236}">
                  <a16:creationId xmlns:a16="http://schemas.microsoft.com/office/drawing/2014/main" id="{70191B1F-4E1E-4342-9CBE-F9F37F45F61F}"/>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3" name="AutoShape 320">
              <a:extLst>
                <a:ext uri="{FF2B5EF4-FFF2-40B4-BE49-F238E27FC236}">
                  <a16:creationId xmlns:a16="http://schemas.microsoft.com/office/drawing/2014/main" id="{51FB2F8E-A3D2-4E5D-83A3-519BB5DFFFDC}"/>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4" name="Group 318">
            <a:extLst>
              <a:ext uri="{FF2B5EF4-FFF2-40B4-BE49-F238E27FC236}">
                <a16:creationId xmlns:a16="http://schemas.microsoft.com/office/drawing/2014/main" id="{506187AF-417F-4DE1-B390-9D9D29888C3C}"/>
              </a:ext>
            </a:extLst>
          </p:cNvPr>
          <p:cNvGrpSpPr>
            <a:grpSpLocks/>
          </p:cNvGrpSpPr>
          <p:nvPr/>
        </p:nvGrpSpPr>
        <p:grpSpPr bwMode="auto">
          <a:xfrm>
            <a:off x="12033966" y="5207689"/>
            <a:ext cx="117475" cy="160338"/>
            <a:chOff x="3648" y="1680"/>
            <a:chExt cx="1296" cy="1392"/>
          </a:xfrm>
          <a:solidFill>
            <a:srgbClr val="00B0F0"/>
          </a:solidFill>
        </p:grpSpPr>
        <p:sp>
          <p:nvSpPr>
            <p:cNvPr id="365" name="Oval 319">
              <a:extLst>
                <a:ext uri="{FF2B5EF4-FFF2-40B4-BE49-F238E27FC236}">
                  <a16:creationId xmlns:a16="http://schemas.microsoft.com/office/drawing/2014/main" id="{3E057B51-0824-4977-89A1-C22F20F2D648}"/>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6" name="AutoShape 320">
              <a:extLst>
                <a:ext uri="{FF2B5EF4-FFF2-40B4-BE49-F238E27FC236}">
                  <a16:creationId xmlns:a16="http://schemas.microsoft.com/office/drawing/2014/main" id="{24443CD9-8F5E-4BD6-B9F1-3C9A979E8824}"/>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7" name="Group 318">
            <a:extLst>
              <a:ext uri="{FF2B5EF4-FFF2-40B4-BE49-F238E27FC236}">
                <a16:creationId xmlns:a16="http://schemas.microsoft.com/office/drawing/2014/main" id="{8652D97D-B26E-4CDE-ACA4-B0DA84552414}"/>
              </a:ext>
            </a:extLst>
          </p:cNvPr>
          <p:cNvGrpSpPr>
            <a:grpSpLocks/>
          </p:cNvGrpSpPr>
          <p:nvPr/>
        </p:nvGrpSpPr>
        <p:grpSpPr bwMode="auto">
          <a:xfrm>
            <a:off x="12026513" y="5465599"/>
            <a:ext cx="117475" cy="160338"/>
            <a:chOff x="3648" y="1680"/>
            <a:chExt cx="1296" cy="1392"/>
          </a:xfrm>
          <a:solidFill>
            <a:srgbClr val="00B0F0"/>
          </a:solidFill>
        </p:grpSpPr>
        <p:sp>
          <p:nvSpPr>
            <p:cNvPr id="368" name="Oval 319">
              <a:extLst>
                <a:ext uri="{FF2B5EF4-FFF2-40B4-BE49-F238E27FC236}">
                  <a16:creationId xmlns:a16="http://schemas.microsoft.com/office/drawing/2014/main" id="{56D20116-8FA0-4FDD-982B-C662A3FE3848}"/>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9" name="AutoShape 320">
              <a:extLst>
                <a:ext uri="{FF2B5EF4-FFF2-40B4-BE49-F238E27FC236}">
                  <a16:creationId xmlns:a16="http://schemas.microsoft.com/office/drawing/2014/main" id="{3D8C81AA-CA6F-493A-BED2-6B6F022441F7}"/>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70" name="Group 318">
            <a:extLst>
              <a:ext uri="{FF2B5EF4-FFF2-40B4-BE49-F238E27FC236}">
                <a16:creationId xmlns:a16="http://schemas.microsoft.com/office/drawing/2014/main" id="{58B7A0C0-2A15-4871-87C5-7898B180BD7F}"/>
              </a:ext>
            </a:extLst>
          </p:cNvPr>
          <p:cNvGrpSpPr>
            <a:grpSpLocks/>
          </p:cNvGrpSpPr>
          <p:nvPr/>
        </p:nvGrpSpPr>
        <p:grpSpPr bwMode="auto">
          <a:xfrm>
            <a:off x="12026513" y="5714865"/>
            <a:ext cx="117475" cy="160338"/>
            <a:chOff x="3648" y="1680"/>
            <a:chExt cx="1296" cy="1392"/>
          </a:xfrm>
          <a:solidFill>
            <a:srgbClr val="00B0F0"/>
          </a:solidFill>
        </p:grpSpPr>
        <p:sp>
          <p:nvSpPr>
            <p:cNvPr id="371" name="Oval 319">
              <a:extLst>
                <a:ext uri="{FF2B5EF4-FFF2-40B4-BE49-F238E27FC236}">
                  <a16:creationId xmlns:a16="http://schemas.microsoft.com/office/drawing/2014/main" id="{256D5BA3-8A2D-4C37-86C8-6DF3C0DE9CE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72" name="AutoShape 320">
              <a:extLst>
                <a:ext uri="{FF2B5EF4-FFF2-40B4-BE49-F238E27FC236}">
                  <a16:creationId xmlns:a16="http://schemas.microsoft.com/office/drawing/2014/main" id="{3D9911E2-B882-4DF4-9AE9-25F762201AD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373" name="Line 361">
            <a:extLst>
              <a:ext uri="{FF2B5EF4-FFF2-40B4-BE49-F238E27FC236}">
                <a16:creationId xmlns:a16="http://schemas.microsoft.com/office/drawing/2014/main" id="{00DB4D96-8EAA-44A0-9260-63F87FFBF991}"/>
              </a:ext>
            </a:extLst>
          </p:cNvPr>
          <p:cNvSpPr>
            <a:spLocks noChangeShapeType="1"/>
          </p:cNvSpPr>
          <p:nvPr/>
        </p:nvSpPr>
        <p:spPr bwMode="auto">
          <a:xfrm rot="16200000" flipV="1">
            <a:off x="10533321" y="2431921"/>
            <a:ext cx="79954" cy="93513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
        <p:nvSpPr>
          <p:cNvPr id="379" name="Arc 365">
            <a:extLst>
              <a:ext uri="{FF2B5EF4-FFF2-40B4-BE49-F238E27FC236}">
                <a16:creationId xmlns:a16="http://schemas.microsoft.com/office/drawing/2014/main" id="{76FFFE90-D2C1-48D6-A221-8C1708441BB8}"/>
              </a:ext>
            </a:extLst>
          </p:cNvPr>
          <p:cNvSpPr>
            <a:spLocks/>
          </p:cNvSpPr>
          <p:nvPr/>
        </p:nvSpPr>
        <p:spPr bwMode="auto">
          <a:xfrm rot="15767149" flipH="1" flipV="1">
            <a:off x="8565134" y="2537058"/>
            <a:ext cx="505867" cy="144012"/>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80" name="Arc 363">
            <a:extLst>
              <a:ext uri="{FF2B5EF4-FFF2-40B4-BE49-F238E27FC236}">
                <a16:creationId xmlns:a16="http://schemas.microsoft.com/office/drawing/2014/main" id="{0AC3F8D9-2728-4AE8-9FDB-01E7EB860263}"/>
              </a:ext>
            </a:extLst>
          </p:cNvPr>
          <p:cNvSpPr>
            <a:spLocks/>
          </p:cNvSpPr>
          <p:nvPr/>
        </p:nvSpPr>
        <p:spPr bwMode="auto">
          <a:xfrm rot="15866594" flipH="1" flipV="1">
            <a:off x="8577050" y="3738104"/>
            <a:ext cx="501010" cy="117138"/>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81" name="Freeform 342">
            <a:extLst>
              <a:ext uri="{FF2B5EF4-FFF2-40B4-BE49-F238E27FC236}">
                <a16:creationId xmlns:a16="http://schemas.microsoft.com/office/drawing/2014/main" id="{01533AE0-2EFA-4401-8F83-1E046D9E3696}"/>
              </a:ext>
            </a:extLst>
          </p:cNvPr>
          <p:cNvSpPr>
            <a:spLocks/>
          </p:cNvSpPr>
          <p:nvPr/>
        </p:nvSpPr>
        <p:spPr bwMode="auto">
          <a:xfrm rot="14598625">
            <a:off x="8529038" y="4525995"/>
            <a:ext cx="483676" cy="84077"/>
          </a:xfrm>
          <a:custGeom>
            <a:avLst/>
            <a:gdLst>
              <a:gd name="T0" fmla="*/ 0 w 2026"/>
              <a:gd name="T1" fmla="*/ 2147483646 h 140"/>
              <a:gd name="T2" fmla="*/ 2147483646 w 2026"/>
              <a:gd name="T3" fmla="*/ 2147483646 h 140"/>
              <a:gd name="T4" fmla="*/ 2147483646 w 2026"/>
              <a:gd name="T5" fmla="*/ 2147483646 h 140"/>
              <a:gd name="T6" fmla="*/ 2147483646 w 2026"/>
              <a:gd name="T7" fmla="*/ 2147483646 h 140"/>
              <a:gd name="T8" fmla="*/ 2147483646 w 2026"/>
              <a:gd name="T9" fmla="*/ 0 h 140"/>
              <a:gd name="T10" fmla="*/ 2147483646 w 2026"/>
              <a:gd name="T11" fmla="*/ 2147483646 h 140"/>
              <a:gd name="T12" fmla="*/ 2147483646 w 2026"/>
              <a:gd name="T13" fmla="*/ 2147483646 h 140"/>
              <a:gd name="T14" fmla="*/ 2147483646 w 2026"/>
              <a:gd name="T15" fmla="*/ 2147483646 h 140"/>
              <a:gd name="T16" fmla="*/ 2147483646 w 2026"/>
              <a:gd name="T17" fmla="*/ 2147483646 h 140"/>
              <a:gd name="T18" fmla="*/ 2147483646 w 2026"/>
              <a:gd name="T19" fmla="*/ 2147483646 h 140"/>
              <a:gd name="T20" fmla="*/ 2147483646 w 2026"/>
              <a:gd name="T21" fmla="*/ 2147483646 h 140"/>
              <a:gd name="T22" fmla="*/ 2147483646 w 2026"/>
              <a:gd name="T23" fmla="*/ 2147483646 h 140"/>
              <a:gd name="T24" fmla="*/ 2147483646 w 2026"/>
              <a:gd name="T25" fmla="*/ 2147483646 h 140"/>
              <a:gd name="T26" fmla="*/ 2147483646 w 2026"/>
              <a:gd name="T27" fmla="*/ 2147483646 h 140"/>
              <a:gd name="T28" fmla="*/ 2147483646 w 2026"/>
              <a:gd name="T29" fmla="*/ 2147483646 h 140"/>
              <a:gd name="T30" fmla="*/ 2147483646 w 2026"/>
              <a:gd name="T31" fmla="*/ 2147483646 h 140"/>
              <a:gd name="T32" fmla="*/ 2147483646 w 2026"/>
              <a:gd name="T33" fmla="*/ 0 h 140"/>
              <a:gd name="T34" fmla="*/ 2147483646 w 2026"/>
              <a:gd name="T35" fmla="*/ 2147483646 h 140"/>
              <a:gd name="T36" fmla="*/ 2147483646 w 2026"/>
              <a:gd name="T37" fmla="*/ 2147483646 h 140"/>
              <a:gd name="T38" fmla="*/ 2147483646 w 2026"/>
              <a:gd name="T39" fmla="*/ 2147483646 h 140"/>
              <a:gd name="T40" fmla="*/ 2147483646 w 2026"/>
              <a:gd name="T41" fmla="*/ 2147483646 h 140"/>
              <a:gd name="T42" fmla="*/ 2147483646 w 2026"/>
              <a:gd name="T43" fmla="*/ 2147483646 h 140"/>
              <a:gd name="T44" fmla="*/ 2147483646 w 2026"/>
              <a:gd name="T45" fmla="*/ 2147483646 h 140"/>
              <a:gd name="T46" fmla="*/ 2147483646 w 2026"/>
              <a:gd name="T47" fmla="*/ 2147483646 h 140"/>
              <a:gd name="T48" fmla="*/ 2147483646 w 2026"/>
              <a:gd name="T49" fmla="*/ 2147483646 h 140"/>
              <a:gd name="T50" fmla="*/ 2147483646 w 2026"/>
              <a:gd name="T51" fmla="*/ 2147483646 h 140"/>
              <a:gd name="T52" fmla="*/ 2147483646 w 2026"/>
              <a:gd name="T53" fmla="*/ 2147483646 h 140"/>
              <a:gd name="T54" fmla="*/ 2147483646 w 2026"/>
              <a:gd name="T55" fmla="*/ 2147483646 h 140"/>
              <a:gd name="T56" fmla="*/ 2147483646 w 2026"/>
              <a:gd name="T57" fmla="*/ 0 h 140"/>
              <a:gd name="T58" fmla="*/ 2147483646 w 2026"/>
              <a:gd name="T59" fmla="*/ 2147483646 h 140"/>
              <a:gd name="T60" fmla="*/ 2147483646 w 2026"/>
              <a:gd name="T61" fmla="*/ 2147483646 h 140"/>
              <a:gd name="T62" fmla="*/ 2147483646 w 2026"/>
              <a:gd name="T63" fmla="*/ 2147483646 h 140"/>
              <a:gd name="T64" fmla="*/ 2147483646 w 2026"/>
              <a:gd name="T65" fmla="*/ 2147483646 h 140"/>
              <a:gd name="T66" fmla="*/ 2147483646 w 2026"/>
              <a:gd name="T67" fmla="*/ 2147483646 h 140"/>
              <a:gd name="T68" fmla="*/ 2147483646 w 2026"/>
              <a:gd name="T69" fmla="*/ 2147483646 h 140"/>
              <a:gd name="T70" fmla="*/ 2147483646 w 2026"/>
              <a:gd name="T71" fmla="*/ 2147483646 h 140"/>
              <a:gd name="T72" fmla="*/ 2147483646 w 2026"/>
              <a:gd name="T73" fmla="*/ 2147483646 h 140"/>
              <a:gd name="T74" fmla="*/ 2147483646 w 2026"/>
              <a:gd name="T75" fmla="*/ 2147483646 h 140"/>
              <a:gd name="T76" fmla="*/ 2147483646 w 2026"/>
              <a:gd name="T77" fmla="*/ 2147483646 h 140"/>
              <a:gd name="T78" fmla="*/ 2147483646 w 2026"/>
              <a:gd name="T79" fmla="*/ 2147483646 h 140"/>
              <a:gd name="T80" fmla="*/ 2147483646 w 2026"/>
              <a:gd name="T81" fmla="*/ 2147483646 h 140"/>
              <a:gd name="T82" fmla="*/ 2147483646 w 2026"/>
              <a:gd name="T83" fmla="*/ 2147483646 h 140"/>
              <a:gd name="T84" fmla="*/ 2147483646 w 2026"/>
              <a:gd name="T85" fmla="*/ 2147483646 h 140"/>
              <a:gd name="T86" fmla="*/ 2147483646 w 2026"/>
              <a:gd name="T87" fmla="*/ 2147483646 h 140"/>
              <a:gd name="T88" fmla="*/ 2147483646 w 2026"/>
              <a:gd name="T89" fmla="*/ 2147483646 h 140"/>
              <a:gd name="T90" fmla="*/ 2147483646 w 2026"/>
              <a:gd name="T91" fmla="*/ 2147483646 h 140"/>
              <a:gd name="T92" fmla="*/ 2147483646 w 2026"/>
              <a:gd name="T93" fmla="*/ 2147483646 h 140"/>
              <a:gd name="T94" fmla="*/ 2147483646 w 2026"/>
              <a:gd name="T95" fmla="*/ 2147483646 h 140"/>
              <a:gd name="T96" fmla="*/ 2147483646 w 2026"/>
              <a:gd name="T97" fmla="*/ 2147483646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6"/>
              <a:gd name="T148" fmla="*/ 0 h 140"/>
              <a:gd name="T149" fmla="*/ 2026 w 202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6" h="140">
                <a:moveTo>
                  <a:pt x="0" y="132"/>
                </a:moveTo>
                <a:lnTo>
                  <a:pt x="20" y="82"/>
                </a:lnTo>
                <a:lnTo>
                  <a:pt x="49" y="38"/>
                </a:lnTo>
                <a:lnTo>
                  <a:pt x="88" y="13"/>
                </a:lnTo>
                <a:lnTo>
                  <a:pt x="126" y="0"/>
                </a:lnTo>
                <a:lnTo>
                  <a:pt x="145" y="6"/>
                </a:lnTo>
                <a:lnTo>
                  <a:pt x="174" y="19"/>
                </a:lnTo>
                <a:lnTo>
                  <a:pt x="223" y="69"/>
                </a:lnTo>
                <a:lnTo>
                  <a:pt x="282" y="114"/>
                </a:lnTo>
                <a:lnTo>
                  <a:pt x="311" y="126"/>
                </a:lnTo>
                <a:lnTo>
                  <a:pt x="340" y="132"/>
                </a:lnTo>
                <a:lnTo>
                  <a:pt x="369" y="126"/>
                </a:lnTo>
                <a:lnTo>
                  <a:pt x="399" y="114"/>
                </a:lnTo>
                <a:lnTo>
                  <a:pt x="467" y="69"/>
                </a:lnTo>
                <a:lnTo>
                  <a:pt x="535" y="19"/>
                </a:lnTo>
                <a:lnTo>
                  <a:pt x="574" y="6"/>
                </a:lnTo>
                <a:lnTo>
                  <a:pt x="603" y="0"/>
                </a:lnTo>
                <a:lnTo>
                  <a:pt x="633" y="6"/>
                </a:lnTo>
                <a:lnTo>
                  <a:pt x="662" y="19"/>
                </a:lnTo>
                <a:lnTo>
                  <a:pt x="730" y="69"/>
                </a:lnTo>
                <a:lnTo>
                  <a:pt x="789" y="114"/>
                </a:lnTo>
                <a:lnTo>
                  <a:pt x="828" y="126"/>
                </a:lnTo>
                <a:lnTo>
                  <a:pt x="857" y="132"/>
                </a:lnTo>
                <a:lnTo>
                  <a:pt x="885" y="126"/>
                </a:lnTo>
                <a:lnTo>
                  <a:pt x="924" y="114"/>
                </a:lnTo>
                <a:lnTo>
                  <a:pt x="992" y="69"/>
                </a:lnTo>
                <a:lnTo>
                  <a:pt x="1051" y="19"/>
                </a:lnTo>
                <a:lnTo>
                  <a:pt x="1090" y="6"/>
                </a:lnTo>
                <a:lnTo>
                  <a:pt x="1119" y="0"/>
                </a:lnTo>
                <a:lnTo>
                  <a:pt x="1148" y="6"/>
                </a:lnTo>
                <a:lnTo>
                  <a:pt x="1187" y="19"/>
                </a:lnTo>
                <a:lnTo>
                  <a:pt x="1256" y="63"/>
                </a:lnTo>
                <a:lnTo>
                  <a:pt x="1314" y="107"/>
                </a:lnTo>
                <a:lnTo>
                  <a:pt x="1343" y="126"/>
                </a:lnTo>
                <a:lnTo>
                  <a:pt x="1373" y="132"/>
                </a:lnTo>
                <a:lnTo>
                  <a:pt x="1402" y="132"/>
                </a:lnTo>
                <a:lnTo>
                  <a:pt x="1422" y="120"/>
                </a:lnTo>
                <a:lnTo>
                  <a:pt x="1461" y="88"/>
                </a:lnTo>
                <a:lnTo>
                  <a:pt x="1500" y="57"/>
                </a:lnTo>
                <a:lnTo>
                  <a:pt x="1529" y="51"/>
                </a:lnTo>
                <a:lnTo>
                  <a:pt x="1548" y="44"/>
                </a:lnTo>
                <a:lnTo>
                  <a:pt x="1578" y="51"/>
                </a:lnTo>
                <a:lnTo>
                  <a:pt x="1607" y="57"/>
                </a:lnTo>
                <a:lnTo>
                  <a:pt x="1674" y="82"/>
                </a:lnTo>
                <a:lnTo>
                  <a:pt x="1742" y="114"/>
                </a:lnTo>
                <a:lnTo>
                  <a:pt x="1810" y="132"/>
                </a:lnTo>
                <a:lnTo>
                  <a:pt x="1869" y="139"/>
                </a:lnTo>
                <a:lnTo>
                  <a:pt x="1918" y="139"/>
                </a:lnTo>
                <a:lnTo>
                  <a:pt x="2025" y="132"/>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2" name="Line 356">
            <a:extLst>
              <a:ext uri="{FF2B5EF4-FFF2-40B4-BE49-F238E27FC236}">
                <a16:creationId xmlns:a16="http://schemas.microsoft.com/office/drawing/2014/main" id="{4E44FE5B-F266-4DD7-8925-6A39991037E0}"/>
              </a:ext>
            </a:extLst>
          </p:cNvPr>
          <p:cNvSpPr>
            <a:spLocks noChangeShapeType="1"/>
          </p:cNvSpPr>
          <p:nvPr/>
        </p:nvSpPr>
        <p:spPr bwMode="auto">
          <a:xfrm rot="16200000" flipH="1" flipV="1">
            <a:off x="8787876" y="5817802"/>
            <a:ext cx="316377" cy="4640"/>
          </a:xfrm>
          <a:prstGeom prst="line">
            <a:avLst/>
          </a:prstGeom>
          <a:noFill/>
          <a:ln w="127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
        <p:nvSpPr>
          <p:cNvPr id="383" name="Line 361">
            <a:extLst>
              <a:ext uri="{FF2B5EF4-FFF2-40B4-BE49-F238E27FC236}">
                <a16:creationId xmlns:a16="http://schemas.microsoft.com/office/drawing/2014/main" id="{5661C77D-166A-4FFA-9857-B5A8F8627BAB}"/>
              </a:ext>
            </a:extLst>
          </p:cNvPr>
          <p:cNvSpPr>
            <a:spLocks noChangeShapeType="1"/>
          </p:cNvSpPr>
          <p:nvPr/>
        </p:nvSpPr>
        <p:spPr bwMode="auto">
          <a:xfrm rot="16200000" flipH="1" flipV="1">
            <a:off x="8682470" y="5820737"/>
            <a:ext cx="31761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NL"/>
          </a:p>
        </p:txBody>
      </p:sp>
      <p:grpSp>
        <p:nvGrpSpPr>
          <p:cNvPr id="384" name="Group 120">
            <a:extLst>
              <a:ext uri="{FF2B5EF4-FFF2-40B4-BE49-F238E27FC236}">
                <a16:creationId xmlns:a16="http://schemas.microsoft.com/office/drawing/2014/main" id="{7965F77A-DC01-41E0-B91A-E8984A56891B}"/>
              </a:ext>
            </a:extLst>
          </p:cNvPr>
          <p:cNvGrpSpPr>
            <a:grpSpLocks/>
          </p:cNvGrpSpPr>
          <p:nvPr/>
        </p:nvGrpSpPr>
        <p:grpSpPr bwMode="auto">
          <a:xfrm rot="10800000">
            <a:off x="8849517" y="6617441"/>
            <a:ext cx="858837" cy="207962"/>
            <a:chOff x="960" y="3360"/>
            <a:chExt cx="432" cy="144"/>
          </a:xfrm>
        </p:grpSpPr>
        <p:sp>
          <p:nvSpPr>
            <p:cNvPr id="385" name="Rectangle 121" descr="30%">
              <a:extLst>
                <a:ext uri="{FF2B5EF4-FFF2-40B4-BE49-F238E27FC236}">
                  <a16:creationId xmlns:a16="http://schemas.microsoft.com/office/drawing/2014/main" id="{F6F2759C-196A-44AA-B904-637FCEEF9DED}"/>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dirty="0"/>
            </a:p>
          </p:txBody>
        </p:sp>
        <p:grpSp>
          <p:nvGrpSpPr>
            <p:cNvPr id="386" name="Group 122">
              <a:extLst>
                <a:ext uri="{FF2B5EF4-FFF2-40B4-BE49-F238E27FC236}">
                  <a16:creationId xmlns:a16="http://schemas.microsoft.com/office/drawing/2014/main" id="{1D040B93-54CD-46A3-8F21-69AC55B7FA80}"/>
                </a:ext>
              </a:extLst>
            </p:cNvPr>
            <p:cNvGrpSpPr>
              <a:grpSpLocks/>
            </p:cNvGrpSpPr>
            <p:nvPr/>
          </p:nvGrpSpPr>
          <p:grpSpPr bwMode="auto">
            <a:xfrm>
              <a:off x="960" y="3360"/>
              <a:ext cx="432" cy="144"/>
              <a:chOff x="864" y="5040"/>
              <a:chExt cx="432" cy="144"/>
            </a:xfrm>
          </p:grpSpPr>
          <p:sp>
            <p:nvSpPr>
              <p:cNvPr id="387" name="Line 123">
                <a:extLst>
                  <a:ext uri="{FF2B5EF4-FFF2-40B4-BE49-F238E27FC236}">
                    <a16:creationId xmlns:a16="http://schemas.microsoft.com/office/drawing/2014/main" id="{BCCDF704-20C1-4B9D-AE92-203D2C90AB7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8" name="Line 124">
                <a:extLst>
                  <a:ext uri="{FF2B5EF4-FFF2-40B4-BE49-F238E27FC236}">
                    <a16:creationId xmlns:a16="http://schemas.microsoft.com/office/drawing/2014/main" id="{120E8CCE-F930-467A-8B08-FECDD8D613F4}"/>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 name="Line 125">
                <a:extLst>
                  <a:ext uri="{FF2B5EF4-FFF2-40B4-BE49-F238E27FC236}">
                    <a16:creationId xmlns:a16="http://schemas.microsoft.com/office/drawing/2014/main" id="{2B64E86E-816A-4636-A482-4F124CA50579}"/>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90" name="Group 126">
                <a:extLst>
                  <a:ext uri="{FF2B5EF4-FFF2-40B4-BE49-F238E27FC236}">
                    <a16:creationId xmlns:a16="http://schemas.microsoft.com/office/drawing/2014/main" id="{E4E3BC7B-FC63-4CAE-AB8E-1D2B0DC0C904}"/>
                  </a:ext>
                </a:extLst>
              </p:cNvPr>
              <p:cNvGrpSpPr>
                <a:grpSpLocks/>
              </p:cNvGrpSpPr>
              <p:nvPr/>
            </p:nvGrpSpPr>
            <p:grpSpPr bwMode="auto">
              <a:xfrm>
                <a:off x="864" y="5040"/>
                <a:ext cx="48" cy="144"/>
                <a:chOff x="1248" y="5040"/>
                <a:chExt cx="48" cy="144"/>
              </a:xfrm>
            </p:grpSpPr>
            <p:sp>
              <p:nvSpPr>
                <p:cNvPr id="394" name="Line 127">
                  <a:extLst>
                    <a:ext uri="{FF2B5EF4-FFF2-40B4-BE49-F238E27FC236}">
                      <a16:creationId xmlns:a16="http://schemas.microsoft.com/office/drawing/2014/main" id="{BF388FD6-AFB5-4FD7-8E92-7A86128BCAD7}"/>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95" name="Line 128">
                  <a:extLst>
                    <a:ext uri="{FF2B5EF4-FFF2-40B4-BE49-F238E27FC236}">
                      <a16:creationId xmlns:a16="http://schemas.microsoft.com/office/drawing/2014/main" id="{28FF3790-C0B3-4D53-A294-650A8A32584E}"/>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91" name="Group 129">
                <a:extLst>
                  <a:ext uri="{FF2B5EF4-FFF2-40B4-BE49-F238E27FC236}">
                    <a16:creationId xmlns:a16="http://schemas.microsoft.com/office/drawing/2014/main" id="{D90EF3FA-1B8E-49F1-B132-853BE7E78080}"/>
                  </a:ext>
                </a:extLst>
              </p:cNvPr>
              <p:cNvGrpSpPr>
                <a:grpSpLocks/>
              </p:cNvGrpSpPr>
              <p:nvPr/>
            </p:nvGrpSpPr>
            <p:grpSpPr bwMode="auto">
              <a:xfrm>
                <a:off x="1248" y="5040"/>
                <a:ext cx="48" cy="144"/>
                <a:chOff x="1248" y="5040"/>
                <a:chExt cx="48" cy="144"/>
              </a:xfrm>
            </p:grpSpPr>
            <p:sp>
              <p:nvSpPr>
                <p:cNvPr id="392" name="Line 130">
                  <a:extLst>
                    <a:ext uri="{FF2B5EF4-FFF2-40B4-BE49-F238E27FC236}">
                      <a16:creationId xmlns:a16="http://schemas.microsoft.com/office/drawing/2014/main" id="{2AF26DF0-D80D-42A0-BC2D-09B0813B2C7E}"/>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93" name="Line 131">
                  <a:extLst>
                    <a:ext uri="{FF2B5EF4-FFF2-40B4-BE49-F238E27FC236}">
                      <a16:creationId xmlns:a16="http://schemas.microsoft.com/office/drawing/2014/main" id="{9A7047A1-98B1-4629-BAD9-592915FAC519}"/>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96" name="Group 132">
            <a:extLst>
              <a:ext uri="{FF2B5EF4-FFF2-40B4-BE49-F238E27FC236}">
                <a16:creationId xmlns:a16="http://schemas.microsoft.com/office/drawing/2014/main" id="{C5DFE212-5EB0-4E81-9152-3AB1CBDD2DD2}"/>
              </a:ext>
            </a:extLst>
          </p:cNvPr>
          <p:cNvGrpSpPr>
            <a:grpSpLocks/>
          </p:cNvGrpSpPr>
          <p:nvPr/>
        </p:nvGrpSpPr>
        <p:grpSpPr bwMode="auto">
          <a:xfrm rot="10800000">
            <a:off x="10086780" y="6642404"/>
            <a:ext cx="665162" cy="179387"/>
            <a:chOff x="960" y="3360"/>
            <a:chExt cx="432" cy="144"/>
          </a:xfrm>
        </p:grpSpPr>
        <p:sp>
          <p:nvSpPr>
            <p:cNvPr id="397" name="Rectangle 133" descr="30%">
              <a:extLst>
                <a:ext uri="{FF2B5EF4-FFF2-40B4-BE49-F238E27FC236}">
                  <a16:creationId xmlns:a16="http://schemas.microsoft.com/office/drawing/2014/main" id="{95F33137-3DB7-45C6-89EC-DB58D4C65E23}"/>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98" name="Group 134">
              <a:extLst>
                <a:ext uri="{FF2B5EF4-FFF2-40B4-BE49-F238E27FC236}">
                  <a16:creationId xmlns:a16="http://schemas.microsoft.com/office/drawing/2014/main" id="{E0653D22-24EC-4311-A5B9-E031DEA8C914}"/>
                </a:ext>
              </a:extLst>
            </p:cNvPr>
            <p:cNvGrpSpPr>
              <a:grpSpLocks/>
            </p:cNvGrpSpPr>
            <p:nvPr/>
          </p:nvGrpSpPr>
          <p:grpSpPr bwMode="auto">
            <a:xfrm>
              <a:off x="960" y="3360"/>
              <a:ext cx="432" cy="144"/>
              <a:chOff x="864" y="5040"/>
              <a:chExt cx="432" cy="144"/>
            </a:xfrm>
          </p:grpSpPr>
          <p:sp>
            <p:nvSpPr>
              <p:cNvPr id="399" name="Line 135">
                <a:extLst>
                  <a:ext uri="{FF2B5EF4-FFF2-40B4-BE49-F238E27FC236}">
                    <a16:creationId xmlns:a16="http://schemas.microsoft.com/office/drawing/2014/main" id="{5C928D56-3CCD-431F-8113-2DB7E3F86929}"/>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0" name="Line 136">
                <a:extLst>
                  <a:ext uri="{FF2B5EF4-FFF2-40B4-BE49-F238E27FC236}">
                    <a16:creationId xmlns:a16="http://schemas.microsoft.com/office/drawing/2014/main" id="{685DE03E-7D01-4988-9ADC-7078AB915BFB}"/>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1" name="Line 137">
                <a:extLst>
                  <a:ext uri="{FF2B5EF4-FFF2-40B4-BE49-F238E27FC236}">
                    <a16:creationId xmlns:a16="http://schemas.microsoft.com/office/drawing/2014/main" id="{6010F2AA-ECCB-48CB-8825-D382B7B0A698}"/>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02" name="Group 138">
                <a:extLst>
                  <a:ext uri="{FF2B5EF4-FFF2-40B4-BE49-F238E27FC236}">
                    <a16:creationId xmlns:a16="http://schemas.microsoft.com/office/drawing/2014/main" id="{67867D78-A3DD-43A3-930E-1B588E5FED20}"/>
                  </a:ext>
                </a:extLst>
              </p:cNvPr>
              <p:cNvGrpSpPr>
                <a:grpSpLocks/>
              </p:cNvGrpSpPr>
              <p:nvPr/>
            </p:nvGrpSpPr>
            <p:grpSpPr bwMode="auto">
              <a:xfrm>
                <a:off x="864" y="5040"/>
                <a:ext cx="48" cy="144"/>
                <a:chOff x="1248" y="5040"/>
                <a:chExt cx="48" cy="144"/>
              </a:xfrm>
            </p:grpSpPr>
            <p:sp>
              <p:nvSpPr>
                <p:cNvPr id="406" name="Line 139">
                  <a:extLst>
                    <a:ext uri="{FF2B5EF4-FFF2-40B4-BE49-F238E27FC236}">
                      <a16:creationId xmlns:a16="http://schemas.microsoft.com/office/drawing/2014/main" id="{30C892A0-4F63-4C8A-BD6A-56D13F134189}"/>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7" name="Line 140">
                  <a:extLst>
                    <a:ext uri="{FF2B5EF4-FFF2-40B4-BE49-F238E27FC236}">
                      <a16:creationId xmlns:a16="http://schemas.microsoft.com/office/drawing/2014/main" id="{2C568C1F-D3AA-4EEC-A1F7-FAE63A489CB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03" name="Group 141">
                <a:extLst>
                  <a:ext uri="{FF2B5EF4-FFF2-40B4-BE49-F238E27FC236}">
                    <a16:creationId xmlns:a16="http://schemas.microsoft.com/office/drawing/2014/main" id="{60148EA4-A516-4AC8-9BF2-27BF85519906}"/>
                  </a:ext>
                </a:extLst>
              </p:cNvPr>
              <p:cNvGrpSpPr>
                <a:grpSpLocks/>
              </p:cNvGrpSpPr>
              <p:nvPr/>
            </p:nvGrpSpPr>
            <p:grpSpPr bwMode="auto">
              <a:xfrm>
                <a:off x="1248" y="5040"/>
                <a:ext cx="48" cy="144"/>
                <a:chOff x="1248" y="5040"/>
                <a:chExt cx="48" cy="144"/>
              </a:xfrm>
            </p:grpSpPr>
            <p:sp>
              <p:nvSpPr>
                <p:cNvPr id="404" name="Line 142">
                  <a:extLst>
                    <a:ext uri="{FF2B5EF4-FFF2-40B4-BE49-F238E27FC236}">
                      <a16:creationId xmlns:a16="http://schemas.microsoft.com/office/drawing/2014/main" id="{56CEA2C2-AF53-4854-9B3F-8C0B5211B0CC}"/>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5" name="Line 143">
                  <a:extLst>
                    <a:ext uri="{FF2B5EF4-FFF2-40B4-BE49-F238E27FC236}">
                      <a16:creationId xmlns:a16="http://schemas.microsoft.com/office/drawing/2014/main" id="{400BF6F4-8C98-4F9D-8990-5E1F33F59787}"/>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20" name="Group 108">
            <a:extLst>
              <a:ext uri="{FF2B5EF4-FFF2-40B4-BE49-F238E27FC236}">
                <a16:creationId xmlns:a16="http://schemas.microsoft.com/office/drawing/2014/main" id="{5B0CCEAB-AEC8-4562-8EEF-132052C7BD95}"/>
              </a:ext>
            </a:extLst>
          </p:cNvPr>
          <p:cNvGrpSpPr>
            <a:grpSpLocks/>
          </p:cNvGrpSpPr>
          <p:nvPr/>
        </p:nvGrpSpPr>
        <p:grpSpPr bwMode="auto">
          <a:xfrm rot="10800000">
            <a:off x="10998179" y="6642404"/>
            <a:ext cx="384175" cy="153987"/>
            <a:chOff x="960" y="3360"/>
            <a:chExt cx="432" cy="144"/>
          </a:xfrm>
        </p:grpSpPr>
        <p:sp>
          <p:nvSpPr>
            <p:cNvPr id="421" name="Rectangle 109" descr="30%">
              <a:extLst>
                <a:ext uri="{FF2B5EF4-FFF2-40B4-BE49-F238E27FC236}">
                  <a16:creationId xmlns:a16="http://schemas.microsoft.com/office/drawing/2014/main" id="{6F920556-75C3-4E54-AFED-0F8A62C574FC}"/>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422" name="Group 110">
              <a:extLst>
                <a:ext uri="{FF2B5EF4-FFF2-40B4-BE49-F238E27FC236}">
                  <a16:creationId xmlns:a16="http://schemas.microsoft.com/office/drawing/2014/main" id="{E42AD799-C6F5-4B97-B44A-1B6711FFCE99}"/>
                </a:ext>
              </a:extLst>
            </p:cNvPr>
            <p:cNvGrpSpPr>
              <a:grpSpLocks/>
            </p:cNvGrpSpPr>
            <p:nvPr/>
          </p:nvGrpSpPr>
          <p:grpSpPr bwMode="auto">
            <a:xfrm>
              <a:off x="960" y="3360"/>
              <a:ext cx="432" cy="144"/>
              <a:chOff x="864" y="5040"/>
              <a:chExt cx="432" cy="144"/>
            </a:xfrm>
          </p:grpSpPr>
          <p:sp>
            <p:nvSpPr>
              <p:cNvPr id="423" name="Line 111">
                <a:extLst>
                  <a:ext uri="{FF2B5EF4-FFF2-40B4-BE49-F238E27FC236}">
                    <a16:creationId xmlns:a16="http://schemas.microsoft.com/office/drawing/2014/main" id="{69C5F03A-8581-4E95-9F6C-BAE0AC89480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4" name="Line 112">
                <a:extLst>
                  <a:ext uri="{FF2B5EF4-FFF2-40B4-BE49-F238E27FC236}">
                    <a16:creationId xmlns:a16="http://schemas.microsoft.com/office/drawing/2014/main" id="{EC50C1C7-E790-4A74-ABF3-E538EEF2E4BB}"/>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5" name="Line 113">
                <a:extLst>
                  <a:ext uri="{FF2B5EF4-FFF2-40B4-BE49-F238E27FC236}">
                    <a16:creationId xmlns:a16="http://schemas.microsoft.com/office/drawing/2014/main" id="{AE21A24A-EB4C-4FA5-960E-17171E41631B}"/>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26" name="Group 114">
                <a:extLst>
                  <a:ext uri="{FF2B5EF4-FFF2-40B4-BE49-F238E27FC236}">
                    <a16:creationId xmlns:a16="http://schemas.microsoft.com/office/drawing/2014/main" id="{0E838CD2-FF75-4A6B-A7B6-4C33E65EDA41}"/>
                  </a:ext>
                </a:extLst>
              </p:cNvPr>
              <p:cNvGrpSpPr>
                <a:grpSpLocks/>
              </p:cNvGrpSpPr>
              <p:nvPr/>
            </p:nvGrpSpPr>
            <p:grpSpPr bwMode="auto">
              <a:xfrm>
                <a:off x="864" y="5040"/>
                <a:ext cx="48" cy="144"/>
                <a:chOff x="1248" y="5040"/>
                <a:chExt cx="48" cy="144"/>
              </a:xfrm>
            </p:grpSpPr>
            <p:sp>
              <p:nvSpPr>
                <p:cNvPr id="430" name="Line 115">
                  <a:extLst>
                    <a:ext uri="{FF2B5EF4-FFF2-40B4-BE49-F238E27FC236}">
                      <a16:creationId xmlns:a16="http://schemas.microsoft.com/office/drawing/2014/main" id="{831E1310-C838-4780-A954-8C088F7FF4C8}"/>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1" name="Line 116">
                  <a:extLst>
                    <a:ext uri="{FF2B5EF4-FFF2-40B4-BE49-F238E27FC236}">
                      <a16:creationId xmlns:a16="http://schemas.microsoft.com/office/drawing/2014/main" id="{8FFD8E52-2F8D-406F-AEEE-5CF38F10BEC4}"/>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27" name="Group 117">
                <a:extLst>
                  <a:ext uri="{FF2B5EF4-FFF2-40B4-BE49-F238E27FC236}">
                    <a16:creationId xmlns:a16="http://schemas.microsoft.com/office/drawing/2014/main" id="{67FC44E4-84FC-493B-ACCB-954072316B9E}"/>
                  </a:ext>
                </a:extLst>
              </p:cNvPr>
              <p:cNvGrpSpPr>
                <a:grpSpLocks/>
              </p:cNvGrpSpPr>
              <p:nvPr/>
            </p:nvGrpSpPr>
            <p:grpSpPr bwMode="auto">
              <a:xfrm>
                <a:off x="1248" y="5040"/>
                <a:ext cx="48" cy="144"/>
                <a:chOff x="1248" y="5040"/>
                <a:chExt cx="48" cy="144"/>
              </a:xfrm>
            </p:grpSpPr>
            <p:sp>
              <p:nvSpPr>
                <p:cNvPr id="428" name="Line 118">
                  <a:extLst>
                    <a:ext uri="{FF2B5EF4-FFF2-40B4-BE49-F238E27FC236}">
                      <a16:creationId xmlns:a16="http://schemas.microsoft.com/office/drawing/2014/main" id="{B0BEAF21-E82F-41C8-89D9-58926265426E}"/>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9" name="Line 119">
                  <a:extLst>
                    <a:ext uri="{FF2B5EF4-FFF2-40B4-BE49-F238E27FC236}">
                      <a16:creationId xmlns:a16="http://schemas.microsoft.com/office/drawing/2014/main" id="{C40DEB78-CEA6-40B7-8757-4E3DF77AAF99}"/>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32" name="Group 108">
            <a:extLst>
              <a:ext uri="{FF2B5EF4-FFF2-40B4-BE49-F238E27FC236}">
                <a16:creationId xmlns:a16="http://schemas.microsoft.com/office/drawing/2014/main" id="{396BAE55-8289-465C-BE1A-729DF0FD5A4B}"/>
              </a:ext>
            </a:extLst>
          </p:cNvPr>
          <p:cNvGrpSpPr>
            <a:grpSpLocks/>
          </p:cNvGrpSpPr>
          <p:nvPr/>
        </p:nvGrpSpPr>
        <p:grpSpPr bwMode="auto">
          <a:xfrm rot="10800000">
            <a:off x="11497688" y="6634185"/>
            <a:ext cx="384175" cy="153987"/>
            <a:chOff x="960" y="3360"/>
            <a:chExt cx="432" cy="144"/>
          </a:xfrm>
        </p:grpSpPr>
        <p:sp>
          <p:nvSpPr>
            <p:cNvPr id="433" name="Rectangle 109" descr="30%">
              <a:extLst>
                <a:ext uri="{FF2B5EF4-FFF2-40B4-BE49-F238E27FC236}">
                  <a16:creationId xmlns:a16="http://schemas.microsoft.com/office/drawing/2014/main" id="{0F0C6E80-D20A-4284-8967-1E2E4ED5F324}"/>
                </a:ext>
              </a:extLst>
            </p:cNvPr>
            <p:cNvSpPr>
              <a:spLocks noChangeArrowheads="1"/>
            </p:cNvSpPr>
            <p:nvPr/>
          </p:nvSpPr>
          <p:spPr bwMode="auto">
            <a:xfrm>
              <a:off x="960" y="3360"/>
              <a:ext cx="43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434" name="Group 110">
              <a:extLst>
                <a:ext uri="{FF2B5EF4-FFF2-40B4-BE49-F238E27FC236}">
                  <a16:creationId xmlns:a16="http://schemas.microsoft.com/office/drawing/2014/main" id="{AA29BBF0-0AF4-4B61-97FA-52112EB9F45B}"/>
                </a:ext>
              </a:extLst>
            </p:cNvPr>
            <p:cNvGrpSpPr>
              <a:grpSpLocks/>
            </p:cNvGrpSpPr>
            <p:nvPr/>
          </p:nvGrpSpPr>
          <p:grpSpPr bwMode="auto">
            <a:xfrm>
              <a:off x="960" y="3360"/>
              <a:ext cx="432" cy="144"/>
              <a:chOff x="864" y="5040"/>
              <a:chExt cx="432" cy="144"/>
            </a:xfrm>
          </p:grpSpPr>
          <p:sp>
            <p:nvSpPr>
              <p:cNvPr id="435" name="Line 111">
                <a:extLst>
                  <a:ext uri="{FF2B5EF4-FFF2-40B4-BE49-F238E27FC236}">
                    <a16:creationId xmlns:a16="http://schemas.microsoft.com/office/drawing/2014/main" id="{7611E3F5-4D90-45E7-A20F-69A7C7C27516}"/>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6" name="Line 112">
                <a:extLst>
                  <a:ext uri="{FF2B5EF4-FFF2-40B4-BE49-F238E27FC236}">
                    <a16:creationId xmlns:a16="http://schemas.microsoft.com/office/drawing/2014/main" id="{6B6E1F62-008F-4456-9530-326A98A0DCA8}"/>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7" name="Line 113">
                <a:extLst>
                  <a:ext uri="{FF2B5EF4-FFF2-40B4-BE49-F238E27FC236}">
                    <a16:creationId xmlns:a16="http://schemas.microsoft.com/office/drawing/2014/main" id="{00452FB8-A9C8-47F4-ACB0-D8EC59B302E6}"/>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38" name="Group 114">
                <a:extLst>
                  <a:ext uri="{FF2B5EF4-FFF2-40B4-BE49-F238E27FC236}">
                    <a16:creationId xmlns:a16="http://schemas.microsoft.com/office/drawing/2014/main" id="{A1B4090B-CC43-4796-9A84-F7DFD1390C67}"/>
                  </a:ext>
                </a:extLst>
              </p:cNvPr>
              <p:cNvGrpSpPr>
                <a:grpSpLocks/>
              </p:cNvGrpSpPr>
              <p:nvPr/>
            </p:nvGrpSpPr>
            <p:grpSpPr bwMode="auto">
              <a:xfrm>
                <a:off x="864" y="5040"/>
                <a:ext cx="48" cy="144"/>
                <a:chOff x="1248" y="5040"/>
                <a:chExt cx="48" cy="144"/>
              </a:xfrm>
            </p:grpSpPr>
            <p:sp>
              <p:nvSpPr>
                <p:cNvPr id="442" name="Line 115">
                  <a:extLst>
                    <a:ext uri="{FF2B5EF4-FFF2-40B4-BE49-F238E27FC236}">
                      <a16:creationId xmlns:a16="http://schemas.microsoft.com/office/drawing/2014/main" id="{B566B875-3B08-447B-9B48-3590303AF4EA}"/>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43" name="Line 116">
                  <a:extLst>
                    <a:ext uri="{FF2B5EF4-FFF2-40B4-BE49-F238E27FC236}">
                      <a16:creationId xmlns:a16="http://schemas.microsoft.com/office/drawing/2014/main" id="{8B36EBDF-EDF0-491F-BD29-1C9E2CFFDF83}"/>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39" name="Group 117">
                <a:extLst>
                  <a:ext uri="{FF2B5EF4-FFF2-40B4-BE49-F238E27FC236}">
                    <a16:creationId xmlns:a16="http://schemas.microsoft.com/office/drawing/2014/main" id="{3AEA4063-88B9-45C0-9A52-BD29D5E40D6B}"/>
                  </a:ext>
                </a:extLst>
              </p:cNvPr>
              <p:cNvGrpSpPr>
                <a:grpSpLocks/>
              </p:cNvGrpSpPr>
              <p:nvPr/>
            </p:nvGrpSpPr>
            <p:grpSpPr bwMode="auto">
              <a:xfrm>
                <a:off x="1248" y="5040"/>
                <a:ext cx="48" cy="144"/>
                <a:chOff x="1248" y="5040"/>
                <a:chExt cx="48" cy="144"/>
              </a:xfrm>
            </p:grpSpPr>
            <p:sp>
              <p:nvSpPr>
                <p:cNvPr id="440" name="Line 118">
                  <a:extLst>
                    <a:ext uri="{FF2B5EF4-FFF2-40B4-BE49-F238E27FC236}">
                      <a16:creationId xmlns:a16="http://schemas.microsoft.com/office/drawing/2014/main" id="{E363E5D0-4E74-4CE1-B378-E3EE872838B2}"/>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41" name="Line 119">
                  <a:extLst>
                    <a:ext uri="{FF2B5EF4-FFF2-40B4-BE49-F238E27FC236}">
                      <a16:creationId xmlns:a16="http://schemas.microsoft.com/office/drawing/2014/main" id="{16DCAC3F-A068-4FC5-BABA-C4E9807668C4}"/>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44" name="Group 318">
            <a:extLst>
              <a:ext uri="{FF2B5EF4-FFF2-40B4-BE49-F238E27FC236}">
                <a16:creationId xmlns:a16="http://schemas.microsoft.com/office/drawing/2014/main" id="{EAB43670-629D-4746-91BC-83AD5B4A8FBD}"/>
              </a:ext>
            </a:extLst>
          </p:cNvPr>
          <p:cNvGrpSpPr>
            <a:grpSpLocks/>
          </p:cNvGrpSpPr>
          <p:nvPr/>
        </p:nvGrpSpPr>
        <p:grpSpPr bwMode="auto">
          <a:xfrm>
            <a:off x="10884890" y="2735110"/>
            <a:ext cx="117475" cy="160338"/>
            <a:chOff x="3648" y="1680"/>
            <a:chExt cx="1296" cy="1392"/>
          </a:xfrm>
        </p:grpSpPr>
        <p:sp>
          <p:nvSpPr>
            <p:cNvPr id="445" name="Oval 319">
              <a:extLst>
                <a:ext uri="{FF2B5EF4-FFF2-40B4-BE49-F238E27FC236}">
                  <a16:creationId xmlns:a16="http://schemas.microsoft.com/office/drawing/2014/main" id="{63A5F67A-C337-449D-8380-760F7972C760}"/>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46" name="AutoShape 320">
              <a:extLst>
                <a:ext uri="{FF2B5EF4-FFF2-40B4-BE49-F238E27FC236}">
                  <a16:creationId xmlns:a16="http://schemas.microsoft.com/office/drawing/2014/main" id="{A69F695F-7EF3-455D-AB0D-C8DCFD59DF4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47" name="Group 318">
            <a:extLst>
              <a:ext uri="{FF2B5EF4-FFF2-40B4-BE49-F238E27FC236}">
                <a16:creationId xmlns:a16="http://schemas.microsoft.com/office/drawing/2014/main" id="{7D918C93-6031-491C-8556-587BD2855A27}"/>
              </a:ext>
            </a:extLst>
          </p:cNvPr>
          <p:cNvGrpSpPr>
            <a:grpSpLocks/>
          </p:cNvGrpSpPr>
          <p:nvPr/>
        </p:nvGrpSpPr>
        <p:grpSpPr bwMode="auto">
          <a:xfrm>
            <a:off x="10863244" y="3005576"/>
            <a:ext cx="117475" cy="160338"/>
            <a:chOff x="3648" y="1680"/>
            <a:chExt cx="1296" cy="1392"/>
          </a:xfrm>
        </p:grpSpPr>
        <p:sp>
          <p:nvSpPr>
            <p:cNvPr id="448" name="Oval 319">
              <a:extLst>
                <a:ext uri="{FF2B5EF4-FFF2-40B4-BE49-F238E27FC236}">
                  <a16:creationId xmlns:a16="http://schemas.microsoft.com/office/drawing/2014/main" id="{A09C3E25-7529-4927-8E39-15DDC859B641}"/>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49" name="AutoShape 320">
              <a:extLst>
                <a:ext uri="{FF2B5EF4-FFF2-40B4-BE49-F238E27FC236}">
                  <a16:creationId xmlns:a16="http://schemas.microsoft.com/office/drawing/2014/main" id="{14434C84-5358-416D-B38E-B1E90B7E577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0" name="Group 318">
            <a:extLst>
              <a:ext uri="{FF2B5EF4-FFF2-40B4-BE49-F238E27FC236}">
                <a16:creationId xmlns:a16="http://schemas.microsoft.com/office/drawing/2014/main" id="{DE5330CD-14D5-49B4-B217-E459E2B2E9CA}"/>
              </a:ext>
            </a:extLst>
          </p:cNvPr>
          <p:cNvGrpSpPr>
            <a:grpSpLocks/>
          </p:cNvGrpSpPr>
          <p:nvPr/>
        </p:nvGrpSpPr>
        <p:grpSpPr bwMode="auto">
          <a:xfrm>
            <a:off x="9858748" y="2579010"/>
            <a:ext cx="117475" cy="160338"/>
            <a:chOff x="3648" y="1680"/>
            <a:chExt cx="1296" cy="1392"/>
          </a:xfrm>
        </p:grpSpPr>
        <p:sp>
          <p:nvSpPr>
            <p:cNvPr id="451" name="Oval 319">
              <a:extLst>
                <a:ext uri="{FF2B5EF4-FFF2-40B4-BE49-F238E27FC236}">
                  <a16:creationId xmlns:a16="http://schemas.microsoft.com/office/drawing/2014/main" id="{8F84D6FB-BBE1-4ECF-A316-B6C5615354AB}"/>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2" name="AutoShape 320">
              <a:extLst>
                <a:ext uri="{FF2B5EF4-FFF2-40B4-BE49-F238E27FC236}">
                  <a16:creationId xmlns:a16="http://schemas.microsoft.com/office/drawing/2014/main" id="{DFDA2F9B-DC09-4470-88EE-A7C0F23F90D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3" name="Group 318">
            <a:extLst>
              <a:ext uri="{FF2B5EF4-FFF2-40B4-BE49-F238E27FC236}">
                <a16:creationId xmlns:a16="http://schemas.microsoft.com/office/drawing/2014/main" id="{2C8F1574-B844-4B01-9F23-30384AC52997}"/>
              </a:ext>
            </a:extLst>
          </p:cNvPr>
          <p:cNvGrpSpPr>
            <a:grpSpLocks/>
          </p:cNvGrpSpPr>
          <p:nvPr/>
        </p:nvGrpSpPr>
        <p:grpSpPr bwMode="auto">
          <a:xfrm>
            <a:off x="10095105" y="2470498"/>
            <a:ext cx="117475" cy="160338"/>
            <a:chOff x="3648" y="1680"/>
            <a:chExt cx="1296" cy="1392"/>
          </a:xfrm>
        </p:grpSpPr>
        <p:sp>
          <p:nvSpPr>
            <p:cNvPr id="454" name="Oval 319">
              <a:extLst>
                <a:ext uri="{FF2B5EF4-FFF2-40B4-BE49-F238E27FC236}">
                  <a16:creationId xmlns:a16="http://schemas.microsoft.com/office/drawing/2014/main" id="{1A60AE00-CCA1-4E4E-AABD-60B0B1B86C06}"/>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5" name="AutoShape 320">
              <a:extLst>
                <a:ext uri="{FF2B5EF4-FFF2-40B4-BE49-F238E27FC236}">
                  <a16:creationId xmlns:a16="http://schemas.microsoft.com/office/drawing/2014/main" id="{C27DA74F-97A1-4D77-AF27-38952CF94E4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6" name="Group 318">
            <a:extLst>
              <a:ext uri="{FF2B5EF4-FFF2-40B4-BE49-F238E27FC236}">
                <a16:creationId xmlns:a16="http://schemas.microsoft.com/office/drawing/2014/main" id="{0B318AF4-3BFB-452B-B2AE-CDFCAB1D6028}"/>
              </a:ext>
            </a:extLst>
          </p:cNvPr>
          <p:cNvGrpSpPr>
            <a:grpSpLocks/>
          </p:cNvGrpSpPr>
          <p:nvPr/>
        </p:nvGrpSpPr>
        <p:grpSpPr bwMode="auto">
          <a:xfrm>
            <a:off x="11862319" y="5708695"/>
            <a:ext cx="117475" cy="160338"/>
            <a:chOff x="3648" y="1680"/>
            <a:chExt cx="1296" cy="1392"/>
          </a:xfrm>
        </p:grpSpPr>
        <p:sp>
          <p:nvSpPr>
            <p:cNvPr id="457" name="Oval 319">
              <a:extLst>
                <a:ext uri="{FF2B5EF4-FFF2-40B4-BE49-F238E27FC236}">
                  <a16:creationId xmlns:a16="http://schemas.microsoft.com/office/drawing/2014/main" id="{9A2741ED-74DE-413C-A89F-5C2BFF8CF6C0}"/>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8" name="AutoShape 320">
              <a:extLst>
                <a:ext uri="{FF2B5EF4-FFF2-40B4-BE49-F238E27FC236}">
                  <a16:creationId xmlns:a16="http://schemas.microsoft.com/office/drawing/2014/main" id="{62AD7F57-A03B-4391-A693-5FEE34C1D4B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9" name="Group 318">
            <a:extLst>
              <a:ext uri="{FF2B5EF4-FFF2-40B4-BE49-F238E27FC236}">
                <a16:creationId xmlns:a16="http://schemas.microsoft.com/office/drawing/2014/main" id="{7FB3622A-0889-492A-A084-8096DF453794}"/>
              </a:ext>
            </a:extLst>
          </p:cNvPr>
          <p:cNvGrpSpPr>
            <a:grpSpLocks/>
          </p:cNvGrpSpPr>
          <p:nvPr/>
        </p:nvGrpSpPr>
        <p:grpSpPr bwMode="auto">
          <a:xfrm>
            <a:off x="12033966" y="4218287"/>
            <a:ext cx="117475" cy="160338"/>
            <a:chOff x="3648" y="1680"/>
            <a:chExt cx="1296" cy="1392"/>
          </a:xfrm>
          <a:solidFill>
            <a:srgbClr val="00B0F0"/>
          </a:solidFill>
        </p:grpSpPr>
        <p:sp>
          <p:nvSpPr>
            <p:cNvPr id="460" name="Oval 319">
              <a:extLst>
                <a:ext uri="{FF2B5EF4-FFF2-40B4-BE49-F238E27FC236}">
                  <a16:creationId xmlns:a16="http://schemas.microsoft.com/office/drawing/2014/main" id="{908968F0-8796-4C46-91D2-72229ABFEA13}"/>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1" name="AutoShape 320">
              <a:extLst>
                <a:ext uri="{FF2B5EF4-FFF2-40B4-BE49-F238E27FC236}">
                  <a16:creationId xmlns:a16="http://schemas.microsoft.com/office/drawing/2014/main" id="{DB6C671E-06D8-4A1D-8D24-8493CB311C1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62" name="Group 318">
            <a:extLst>
              <a:ext uri="{FF2B5EF4-FFF2-40B4-BE49-F238E27FC236}">
                <a16:creationId xmlns:a16="http://schemas.microsoft.com/office/drawing/2014/main" id="{1012ADDA-B08B-481A-925C-B66DCCB354AB}"/>
              </a:ext>
            </a:extLst>
          </p:cNvPr>
          <p:cNvGrpSpPr>
            <a:grpSpLocks/>
          </p:cNvGrpSpPr>
          <p:nvPr/>
        </p:nvGrpSpPr>
        <p:grpSpPr bwMode="auto">
          <a:xfrm>
            <a:off x="12033966" y="4462110"/>
            <a:ext cx="117475" cy="160338"/>
            <a:chOff x="3648" y="1680"/>
            <a:chExt cx="1296" cy="1392"/>
          </a:xfrm>
          <a:solidFill>
            <a:srgbClr val="00B0F0"/>
          </a:solidFill>
        </p:grpSpPr>
        <p:sp>
          <p:nvSpPr>
            <p:cNvPr id="463" name="Oval 319">
              <a:extLst>
                <a:ext uri="{FF2B5EF4-FFF2-40B4-BE49-F238E27FC236}">
                  <a16:creationId xmlns:a16="http://schemas.microsoft.com/office/drawing/2014/main" id="{5901B48A-EBEB-4549-ABB4-A2FF36C6A699}"/>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4" name="AutoShape 320">
              <a:extLst>
                <a:ext uri="{FF2B5EF4-FFF2-40B4-BE49-F238E27FC236}">
                  <a16:creationId xmlns:a16="http://schemas.microsoft.com/office/drawing/2014/main" id="{890EE034-8745-4E7D-A373-AEEDADB9388D}"/>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65" name="Group 318">
            <a:extLst>
              <a:ext uri="{FF2B5EF4-FFF2-40B4-BE49-F238E27FC236}">
                <a16:creationId xmlns:a16="http://schemas.microsoft.com/office/drawing/2014/main" id="{E4A6411F-9300-4F01-9ABC-80CEF45C1395}"/>
              </a:ext>
            </a:extLst>
          </p:cNvPr>
          <p:cNvGrpSpPr>
            <a:grpSpLocks/>
          </p:cNvGrpSpPr>
          <p:nvPr/>
        </p:nvGrpSpPr>
        <p:grpSpPr bwMode="auto">
          <a:xfrm>
            <a:off x="10061634" y="3469463"/>
            <a:ext cx="117475" cy="160338"/>
            <a:chOff x="3648" y="1680"/>
            <a:chExt cx="1296" cy="1392"/>
          </a:xfrm>
        </p:grpSpPr>
        <p:sp>
          <p:nvSpPr>
            <p:cNvPr id="466" name="Oval 319">
              <a:extLst>
                <a:ext uri="{FF2B5EF4-FFF2-40B4-BE49-F238E27FC236}">
                  <a16:creationId xmlns:a16="http://schemas.microsoft.com/office/drawing/2014/main" id="{4B5196BB-D58D-4CD0-A7ED-82EB38BF6065}"/>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7" name="AutoShape 320">
              <a:extLst>
                <a:ext uri="{FF2B5EF4-FFF2-40B4-BE49-F238E27FC236}">
                  <a16:creationId xmlns:a16="http://schemas.microsoft.com/office/drawing/2014/main" id="{C33A38F0-A9F1-443D-BBDF-608D2AEFB51E}"/>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68" name="Group 318">
            <a:extLst>
              <a:ext uri="{FF2B5EF4-FFF2-40B4-BE49-F238E27FC236}">
                <a16:creationId xmlns:a16="http://schemas.microsoft.com/office/drawing/2014/main" id="{09E73773-586C-4637-BCE5-8F29BD15E9F6}"/>
              </a:ext>
            </a:extLst>
          </p:cNvPr>
          <p:cNvGrpSpPr>
            <a:grpSpLocks/>
          </p:cNvGrpSpPr>
          <p:nvPr/>
        </p:nvGrpSpPr>
        <p:grpSpPr bwMode="auto">
          <a:xfrm>
            <a:off x="10286152" y="3331368"/>
            <a:ext cx="117475" cy="160338"/>
            <a:chOff x="3648" y="1680"/>
            <a:chExt cx="1296" cy="1392"/>
          </a:xfrm>
        </p:grpSpPr>
        <p:sp>
          <p:nvSpPr>
            <p:cNvPr id="469" name="Oval 319">
              <a:extLst>
                <a:ext uri="{FF2B5EF4-FFF2-40B4-BE49-F238E27FC236}">
                  <a16:creationId xmlns:a16="http://schemas.microsoft.com/office/drawing/2014/main" id="{6F2C1BEA-E5AC-4672-A1A3-B41E1AD17A4B}"/>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0" name="AutoShape 320">
              <a:extLst>
                <a:ext uri="{FF2B5EF4-FFF2-40B4-BE49-F238E27FC236}">
                  <a16:creationId xmlns:a16="http://schemas.microsoft.com/office/drawing/2014/main" id="{F046FB7C-74E3-4271-8218-72E8F58C630E}"/>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71" name="Group 318">
            <a:extLst>
              <a:ext uri="{FF2B5EF4-FFF2-40B4-BE49-F238E27FC236}">
                <a16:creationId xmlns:a16="http://schemas.microsoft.com/office/drawing/2014/main" id="{F344812A-6713-4C6E-9643-409F7308316C}"/>
              </a:ext>
            </a:extLst>
          </p:cNvPr>
          <p:cNvGrpSpPr>
            <a:grpSpLocks/>
          </p:cNvGrpSpPr>
          <p:nvPr/>
        </p:nvGrpSpPr>
        <p:grpSpPr bwMode="auto">
          <a:xfrm>
            <a:off x="12024676" y="2214100"/>
            <a:ext cx="117475" cy="160338"/>
            <a:chOff x="3648" y="1680"/>
            <a:chExt cx="1296" cy="1392"/>
          </a:xfrm>
          <a:solidFill>
            <a:schemeClr val="bg1"/>
          </a:solidFill>
        </p:grpSpPr>
        <p:sp>
          <p:nvSpPr>
            <p:cNvPr id="472" name="Oval 319">
              <a:extLst>
                <a:ext uri="{FF2B5EF4-FFF2-40B4-BE49-F238E27FC236}">
                  <a16:creationId xmlns:a16="http://schemas.microsoft.com/office/drawing/2014/main" id="{AA9B4649-9DCC-422B-8797-809B59E36CE1}"/>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3" name="AutoShape 320">
              <a:extLst>
                <a:ext uri="{FF2B5EF4-FFF2-40B4-BE49-F238E27FC236}">
                  <a16:creationId xmlns:a16="http://schemas.microsoft.com/office/drawing/2014/main" id="{EAB97DA6-2404-4164-AEE4-EBD93E10D67A}"/>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74" name="Group 318">
            <a:extLst>
              <a:ext uri="{FF2B5EF4-FFF2-40B4-BE49-F238E27FC236}">
                <a16:creationId xmlns:a16="http://schemas.microsoft.com/office/drawing/2014/main" id="{60914893-E724-4AA7-9856-3F7BDDB6EEEB}"/>
              </a:ext>
            </a:extLst>
          </p:cNvPr>
          <p:cNvGrpSpPr>
            <a:grpSpLocks/>
          </p:cNvGrpSpPr>
          <p:nvPr/>
        </p:nvGrpSpPr>
        <p:grpSpPr bwMode="auto">
          <a:xfrm>
            <a:off x="10106461" y="2939402"/>
            <a:ext cx="117475" cy="160338"/>
            <a:chOff x="3648" y="1680"/>
            <a:chExt cx="1296" cy="1392"/>
          </a:xfrm>
          <a:solidFill>
            <a:schemeClr val="bg1"/>
          </a:solidFill>
        </p:grpSpPr>
        <p:sp>
          <p:nvSpPr>
            <p:cNvPr id="475" name="Oval 319">
              <a:extLst>
                <a:ext uri="{FF2B5EF4-FFF2-40B4-BE49-F238E27FC236}">
                  <a16:creationId xmlns:a16="http://schemas.microsoft.com/office/drawing/2014/main" id="{FF0DF4E4-1E3A-4E31-AE70-FA22C788EBA6}"/>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6" name="AutoShape 320">
              <a:extLst>
                <a:ext uri="{FF2B5EF4-FFF2-40B4-BE49-F238E27FC236}">
                  <a16:creationId xmlns:a16="http://schemas.microsoft.com/office/drawing/2014/main" id="{C46C8816-28B2-41DB-877D-158659EB439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77" name="Group 318">
            <a:extLst>
              <a:ext uri="{FF2B5EF4-FFF2-40B4-BE49-F238E27FC236}">
                <a16:creationId xmlns:a16="http://schemas.microsoft.com/office/drawing/2014/main" id="{583C51CC-CC00-4541-BBC2-2F1BFB8B9D3E}"/>
              </a:ext>
            </a:extLst>
          </p:cNvPr>
          <p:cNvGrpSpPr>
            <a:grpSpLocks/>
          </p:cNvGrpSpPr>
          <p:nvPr/>
        </p:nvGrpSpPr>
        <p:grpSpPr bwMode="auto">
          <a:xfrm>
            <a:off x="10423838" y="3015364"/>
            <a:ext cx="117475" cy="160338"/>
            <a:chOff x="3648" y="1680"/>
            <a:chExt cx="1296" cy="1392"/>
          </a:xfrm>
          <a:solidFill>
            <a:schemeClr val="bg1"/>
          </a:solidFill>
        </p:grpSpPr>
        <p:sp>
          <p:nvSpPr>
            <p:cNvPr id="478" name="Oval 319">
              <a:extLst>
                <a:ext uri="{FF2B5EF4-FFF2-40B4-BE49-F238E27FC236}">
                  <a16:creationId xmlns:a16="http://schemas.microsoft.com/office/drawing/2014/main" id="{4BAEA544-24E7-4A13-9523-7D356E42DB4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9" name="AutoShape 320">
              <a:extLst>
                <a:ext uri="{FF2B5EF4-FFF2-40B4-BE49-F238E27FC236}">
                  <a16:creationId xmlns:a16="http://schemas.microsoft.com/office/drawing/2014/main" id="{6B6C9DC5-1A94-4594-ADD7-1853D3C527E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0" name="Group 318">
            <a:extLst>
              <a:ext uri="{FF2B5EF4-FFF2-40B4-BE49-F238E27FC236}">
                <a16:creationId xmlns:a16="http://schemas.microsoft.com/office/drawing/2014/main" id="{39987DC4-4D96-4574-AD53-263FFA512B2E}"/>
              </a:ext>
            </a:extLst>
          </p:cNvPr>
          <p:cNvGrpSpPr>
            <a:grpSpLocks/>
          </p:cNvGrpSpPr>
          <p:nvPr/>
        </p:nvGrpSpPr>
        <p:grpSpPr bwMode="auto">
          <a:xfrm>
            <a:off x="12017223" y="2983636"/>
            <a:ext cx="117475" cy="160338"/>
            <a:chOff x="3648" y="1680"/>
            <a:chExt cx="1296" cy="1392"/>
          </a:xfrm>
          <a:solidFill>
            <a:schemeClr val="bg1"/>
          </a:solidFill>
        </p:grpSpPr>
        <p:sp>
          <p:nvSpPr>
            <p:cNvPr id="481" name="Oval 319">
              <a:extLst>
                <a:ext uri="{FF2B5EF4-FFF2-40B4-BE49-F238E27FC236}">
                  <a16:creationId xmlns:a16="http://schemas.microsoft.com/office/drawing/2014/main" id="{23B17C78-E4EE-4E3E-8F61-0ED91E463B0E}"/>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2" name="AutoShape 320">
              <a:extLst>
                <a:ext uri="{FF2B5EF4-FFF2-40B4-BE49-F238E27FC236}">
                  <a16:creationId xmlns:a16="http://schemas.microsoft.com/office/drawing/2014/main" id="{DA2A897F-7D3D-43D5-9B0F-59C80F417180}"/>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3" name="Group 318">
            <a:extLst>
              <a:ext uri="{FF2B5EF4-FFF2-40B4-BE49-F238E27FC236}">
                <a16:creationId xmlns:a16="http://schemas.microsoft.com/office/drawing/2014/main" id="{58151BF9-ECE4-4E33-945D-D7B1384E496B}"/>
              </a:ext>
            </a:extLst>
          </p:cNvPr>
          <p:cNvGrpSpPr>
            <a:grpSpLocks/>
          </p:cNvGrpSpPr>
          <p:nvPr/>
        </p:nvGrpSpPr>
        <p:grpSpPr bwMode="auto">
          <a:xfrm>
            <a:off x="12017223" y="3232902"/>
            <a:ext cx="117475" cy="160338"/>
            <a:chOff x="3648" y="1680"/>
            <a:chExt cx="1296" cy="1392"/>
          </a:xfrm>
          <a:solidFill>
            <a:schemeClr val="bg1"/>
          </a:solidFill>
        </p:grpSpPr>
        <p:sp>
          <p:nvSpPr>
            <p:cNvPr id="484" name="Oval 319">
              <a:extLst>
                <a:ext uri="{FF2B5EF4-FFF2-40B4-BE49-F238E27FC236}">
                  <a16:creationId xmlns:a16="http://schemas.microsoft.com/office/drawing/2014/main" id="{70BDDC5A-C551-48D6-BC63-7028E8E6BF57}"/>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5" name="AutoShape 320">
              <a:extLst>
                <a:ext uri="{FF2B5EF4-FFF2-40B4-BE49-F238E27FC236}">
                  <a16:creationId xmlns:a16="http://schemas.microsoft.com/office/drawing/2014/main" id="{4BAFD186-10F0-4B33-8C4F-FFAC3AE17C4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6" name="Group 318">
            <a:extLst>
              <a:ext uri="{FF2B5EF4-FFF2-40B4-BE49-F238E27FC236}">
                <a16:creationId xmlns:a16="http://schemas.microsoft.com/office/drawing/2014/main" id="{1CFA46F0-0A5A-41BA-BB99-922E7540D7D5}"/>
              </a:ext>
            </a:extLst>
          </p:cNvPr>
          <p:cNvGrpSpPr>
            <a:grpSpLocks/>
          </p:cNvGrpSpPr>
          <p:nvPr/>
        </p:nvGrpSpPr>
        <p:grpSpPr bwMode="auto">
          <a:xfrm>
            <a:off x="11860482" y="2207930"/>
            <a:ext cx="117475" cy="160338"/>
            <a:chOff x="3648" y="1680"/>
            <a:chExt cx="1296" cy="1392"/>
          </a:xfrm>
          <a:solidFill>
            <a:schemeClr val="bg1">
              <a:lumMod val="65000"/>
            </a:schemeClr>
          </a:solidFill>
        </p:grpSpPr>
        <p:sp>
          <p:nvSpPr>
            <p:cNvPr id="487" name="Oval 319">
              <a:extLst>
                <a:ext uri="{FF2B5EF4-FFF2-40B4-BE49-F238E27FC236}">
                  <a16:creationId xmlns:a16="http://schemas.microsoft.com/office/drawing/2014/main" id="{998659F4-D58E-44C9-9A0D-FBBB1E48FF6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8" name="AutoShape 320">
              <a:extLst>
                <a:ext uri="{FF2B5EF4-FFF2-40B4-BE49-F238E27FC236}">
                  <a16:creationId xmlns:a16="http://schemas.microsoft.com/office/drawing/2014/main" id="{191F48AB-FAE7-42F7-8BB2-0A65AD828974}"/>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9" name="Group 318">
            <a:extLst>
              <a:ext uri="{FF2B5EF4-FFF2-40B4-BE49-F238E27FC236}">
                <a16:creationId xmlns:a16="http://schemas.microsoft.com/office/drawing/2014/main" id="{0D2A4FB0-49A3-4A6A-A170-3D477DE0331F}"/>
              </a:ext>
            </a:extLst>
          </p:cNvPr>
          <p:cNvGrpSpPr>
            <a:grpSpLocks/>
          </p:cNvGrpSpPr>
          <p:nvPr/>
        </p:nvGrpSpPr>
        <p:grpSpPr bwMode="auto">
          <a:xfrm>
            <a:off x="11860482" y="2475733"/>
            <a:ext cx="117475" cy="160338"/>
            <a:chOff x="3648" y="1680"/>
            <a:chExt cx="1296" cy="1392"/>
          </a:xfrm>
          <a:solidFill>
            <a:schemeClr val="bg1">
              <a:lumMod val="65000"/>
            </a:schemeClr>
          </a:solidFill>
        </p:grpSpPr>
        <p:sp>
          <p:nvSpPr>
            <p:cNvPr id="490" name="Oval 319">
              <a:extLst>
                <a:ext uri="{FF2B5EF4-FFF2-40B4-BE49-F238E27FC236}">
                  <a16:creationId xmlns:a16="http://schemas.microsoft.com/office/drawing/2014/main" id="{67D6C6BE-8C94-4C03-9D0C-ACF4CD3D3316}"/>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1" name="AutoShape 320">
              <a:extLst>
                <a:ext uri="{FF2B5EF4-FFF2-40B4-BE49-F238E27FC236}">
                  <a16:creationId xmlns:a16="http://schemas.microsoft.com/office/drawing/2014/main" id="{1F185C54-91C1-43ED-8B77-92C2441FE20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2" name="Group 318">
            <a:extLst>
              <a:ext uri="{FF2B5EF4-FFF2-40B4-BE49-F238E27FC236}">
                <a16:creationId xmlns:a16="http://schemas.microsoft.com/office/drawing/2014/main" id="{C5D36D8F-CB61-47E6-9B18-0B78A268BBB2}"/>
              </a:ext>
            </a:extLst>
          </p:cNvPr>
          <p:cNvGrpSpPr>
            <a:grpSpLocks/>
          </p:cNvGrpSpPr>
          <p:nvPr/>
        </p:nvGrpSpPr>
        <p:grpSpPr bwMode="auto">
          <a:xfrm>
            <a:off x="11860482" y="2719556"/>
            <a:ext cx="117475" cy="160338"/>
            <a:chOff x="3648" y="1680"/>
            <a:chExt cx="1296" cy="1392"/>
          </a:xfrm>
          <a:solidFill>
            <a:schemeClr val="bg1">
              <a:lumMod val="65000"/>
            </a:schemeClr>
          </a:solidFill>
        </p:grpSpPr>
        <p:sp>
          <p:nvSpPr>
            <p:cNvPr id="493" name="Oval 319">
              <a:extLst>
                <a:ext uri="{FF2B5EF4-FFF2-40B4-BE49-F238E27FC236}">
                  <a16:creationId xmlns:a16="http://schemas.microsoft.com/office/drawing/2014/main" id="{CF238201-E982-48D2-B8F8-E829A2676C5D}"/>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4" name="AutoShape 320">
              <a:extLst>
                <a:ext uri="{FF2B5EF4-FFF2-40B4-BE49-F238E27FC236}">
                  <a16:creationId xmlns:a16="http://schemas.microsoft.com/office/drawing/2014/main" id="{12FB0D09-05D0-4A2E-9BFF-7CED32C3443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5" name="Group 318">
            <a:extLst>
              <a:ext uri="{FF2B5EF4-FFF2-40B4-BE49-F238E27FC236}">
                <a16:creationId xmlns:a16="http://schemas.microsoft.com/office/drawing/2014/main" id="{CB9C43F8-6F1F-4CBD-A5F7-A04BD634DA34}"/>
              </a:ext>
            </a:extLst>
          </p:cNvPr>
          <p:cNvGrpSpPr>
            <a:grpSpLocks/>
          </p:cNvGrpSpPr>
          <p:nvPr/>
        </p:nvGrpSpPr>
        <p:grpSpPr bwMode="auto">
          <a:xfrm>
            <a:off x="11853029" y="2977466"/>
            <a:ext cx="117475" cy="160338"/>
            <a:chOff x="3648" y="1680"/>
            <a:chExt cx="1296" cy="1392"/>
          </a:xfrm>
          <a:solidFill>
            <a:schemeClr val="bg1">
              <a:lumMod val="65000"/>
            </a:schemeClr>
          </a:solidFill>
        </p:grpSpPr>
        <p:sp>
          <p:nvSpPr>
            <p:cNvPr id="496" name="Oval 319">
              <a:extLst>
                <a:ext uri="{FF2B5EF4-FFF2-40B4-BE49-F238E27FC236}">
                  <a16:creationId xmlns:a16="http://schemas.microsoft.com/office/drawing/2014/main" id="{E5E33A17-6198-40B1-B732-52F96B7FB0EE}"/>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7" name="AutoShape 320">
              <a:extLst>
                <a:ext uri="{FF2B5EF4-FFF2-40B4-BE49-F238E27FC236}">
                  <a16:creationId xmlns:a16="http://schemas.microsoft.com/office/drawing/2014/main" id="{6258F48E-6EFC-4839-BD7F-42EFEC7CB39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8" name="Group 318">
            <a:extLst>
              <a:ext uri="{FF2B5EF4-FFF2-40B4-BE49-F238E27FC236}">
                <a16:creationId xmlns:a16="http://schemas.microsoft.com/office/drawing/2014/main" id="{B49472BB-4C06-479A-8FF7-40845A1A2AD2}"/>
              </a:ext>
            </a:extLst>
          </p:cNvPr>
          <p:cNvGrpSpPr>
            <a:grpSpLocks/>
          </p:cNvGrpSpPr>
          <p:nvPr/>
        </p:nvGrpSpPr>
        <p:grpSpPr bwMode="auto">
          <a:xfrm>
            <a:off x="11853029" y="3226732"/>
            <a:ext cx="117475" cy="160338"/>
            <a:chOff x="3648" y="1680"/>
            <a:chExt cx="1296" cy="1392"/>
          </a:xfrm>
          <a:solidFill>
            <a:schemeClr val="bg1">
              <a:lumMod val="65000"/>
            </a:schemeClr>
          </a:solidFill>
        </p:grpSpPr>
        <p:sp>
          <p:nvSpPr>
            <p:cNvPr id="499" name="Oval 319">
              <a:extLst>
                <a:ext uri="{FF2B5EF4-FFF2-40B4-BE49-F238E27FC236}">
                  <a16:creationId xmlns:a16="http://schemas.microsoft.com/office/drawing/2014/main" id="{71CB2E4C-67F8-4A5E-889E-4095F7058542}"/>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0" name="AutoShape 320">
              <a:extLst>
                <a:ext uri="{FF2B5EF4-FFF2-40B4-BE49-F238E27FC236}">
                  <a16:creationId xmlns:a16="http://schemas.microsoft.com/office/drawing/2014/main" id="{9FB803A4-742D-4DD7-B1F6-F09ED1667C0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01" name="Group 318">
            <a:extLst>
              <a:ext uri="{FF2B5EF4-FFF2-40B4-BE49-F238E27FC236}">
                <a16:creationId xmlns:a16="http://schemas.microsoft.com/office/drawing/2014/main" id="{1BFB5DE4-23AE-45EA-9CA3-A322591C27AC}"/>
              </a:ext>
            </a:extLst>
          </p:cNvPr>
          <p:cNvGrpSpPr>
            <a:grpSpLocks/>
          </p:cNvGrpSpPr>
          <p:nvPr/>
        </p:nvGrpSpPr>
        <p:grpSpPr bwMode="auto">
          <a:xfrm>
            <a:off x="12024676" y="1736324"/>
            <a:ext cx="117475" cy="160338"/>
            <a:chOff x="3648" y="1680"/>
            <a:chExt cx="1296" cy="1392"/>
          </a:xfrm>
          <a:solidFill>
            <a:schemeClr val="bg1"/>
          </a:solidFill>
        </p:grpSpPr>
        <p:sp>
          <p:nvSpPr>
            <p:cNvPr id="502" name="Oval 319">
              <a:extLst>
                <a:ext uri="{FF2B5EF4-FFF2-40B4-BE49-F238E27FC236}">
                  <a16:creationId xmlns:a16="http://schemas.microsoft.com/office/drawing/2014/main" id="{14201A8F-B898-4F9A-AF83-A4B40B997FFC}"/>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3" name="AutoShape 320">
              <a:extLst>
                <a:ext uri="{FF2B5EF4-FFF2-40B4-BE49-F238E27FC236}">
                  <a16:creationId xmlns:a16="http://schemas.microsoft.com/office/drawing/2014/main" id="{96F82D74-0457-4427-BF1F-174B394E7C0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04" name="Group 318">
            <a:extLst>
              <a:ext uri="{FF2B5EF4-FFF2-40B4-BE49-F238E27FC236}">
                <a16:creationId xmlns:a16="http://schemas.microsoft.com/office/drawing/2014/main" id="{8E283624-6F91-42E3-8AE1-D48FA20FA072}"/>
              </a:ext>
            </a:extLst>
          </p:cNvPr>
          <p:cNvGrpSpPr>
            <a:grpSpLocks/>
          </p:cNvGrpSpPr>
          <p:nvPr/>
        </p:nvGrpSpPr>
        <p:grpSpPr bwMode="auto">
          <a:xfrm>
            <a:off x="12024676" y="1980147"/>
            <a:ext cx="117475" cy="160338"/>
            <a:chOff x="3648" y="1680"/>
            <a:chExt cx="1296" cy="1392"/>
          </a:xfrm>
          <a:solidFill>
            <a:schemeClr val="bg1"/>
          </a:solidFill>
        </p:grpSpPr>
        <p:sp>
          <p:nvSpPr>
            <p:cNvPr id="505" name="Oval 319">
              <a:extLst>
                <a:ext uri="{FF2B5EF4-FFF2-40B4-BE49-F238E27FC236}">
                  <a16:creationId xmlns:a16="http://schemas.microsoft.com/office/drawing/2014/main" id="{9B950BE0-76E5-4FDC-B6C9-6A0E3211C89B}"/>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6" name="AutoShape 320">
              <a:extLst>
                <a:ext uri="{FF2B5EF4-FFF2-40B4-BE49-F238E27FC236}">
                  <a16:creationId xmlns:a16="http://schemas.microsoft.com/office/drawing/2014/main" id="{8CECD75B-9EA4-4A2B-8CA0-13EA3C64D08C}"/>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10" name="Group 318">
            <a:extLst>
              <a:ext uri="{FF2B5EF4-FFF2-40B4-BE49-F238E27FC236}">
                <a16:creationId xmlns:a16="http://schemas.microsoft.com/office/drawing/2014/main" id="{1AFC9D27-F765-45CF-ACDB-7C0EB30B1CC0}"/>
              </a:ext>
            </a:extLst>
          </p:cNvPr>
          <p:cNvGrpSpPr>
            <a:grpSpLocks/>
          </p:cNvGrpSpPr>
          <p:nvPr/>
        </p:nvGrpSpPr>
        <p:grpSpPr bwMode="auto">
          <a:xfrm>
            <a:off x="11860482" y="1973977"/>
            <a:ext cx="117475" cy="160338"/>
            <a:chOff x="3648" y="1680"/>
            <a:chExt cx="1296" cy="1392"/>
          </a:xfrm>
          <a:solidFill>
            <a:schemeClr val="bg1">
              <a:lumMod val="65000"/>
            </a:schemeClr>
          </a:solidFill>
        </p:grpSpPr>
        <p:sp>
          <p:nvSpPr>
            <p:cNvPr id="511" name="Oval 319">
              <a:extLst>
                <a:ext uri="{FF2B5EF4-FFF2-40B4-BE49-F238E27FC236}">
                  <a16:creationId xmlns:a16="http://schemas.microsoft.com/office/drawing/2014/main" id="{CAE89114-8244-4451-A748-CD68B1B235E0}"/>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12" name="AutoShape 320">
              <a:extLst>
                <a:ext uri="{FF2B5EF4-FFF2-40B4-BE49-F238E27FC236}">
                  <a16:creationId xmlns:a16="http://schemas.microsoft.com/office/drawing/2014/main" id="{9F9B2864-1470-444B-AD90-649E266BDC8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513" name="Tekstvak 158">
            <a:extLst>
              <a:ext uri="{FF2B5EF4-FFF2-40B4-BE49-F238E27FC236}">
                <a16:creationId xmlns:a16="http://schemas.microsoft.com/office/drawing/2014/main" id="{39EA7F73-7B4F-4D08-88FD-DB281DE37AF7}"/>
              </a:ext>
            </a:extLst>
          </p:cNvPr>
          <p:cNvSpPr txBox="1">
            <a:spLocks noChangeArrowheads="1"/>
          </p:cNvSpPr>
          <p:nvPr/>
        </p:nvSpPr>
        <p:spPr bwMode="auto">
          <a:xfrm>
            <a:off x="9781491" y="6454324"/>
            <a:ext cx="222250" cy="277813"/>
          </a:xfrm>
          <a:prstGeom prst="rect">
            <a:avLst/>
          </a:prstGeom>
          <a:noFill/>
          <a:ln w="127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nl-NL" sz="1200" b="1"/>
              <a:t>T</a:t>
            </a:r>
          </a:p>
        </p:txBody>
      </p:sp>
      <p:cxnSp>
        <p:nvCxnSpPr>
          <p:cNvPr id="514" name="Rechte verbindingslijn 513">
            <a:extLst>
              <a:ext uri="{FF2B5EF4-FFF2-40B4-BE49-F238E27FC236}">
                <a16:creationId xmlns:a16="http://schemas.microsoft.com/office/drawing/2014/main" id="{4537F757-6613-4D8E-8093-DDCA52A75FE5}"/>
              </a:ext>
            </a:extLst>
          </p:cNvPr>
          <p:cNvCxnSpPr>
            <a:cxnSpLocks/>
          </p:cNvCxnSpPr>
          <p:nvPr/>
        </p:nvCxnSpPr>
        <p:spPr>
          <a:xfrm>
            <a:off x="8957339" y="3110280"/>
            <a:ext cx="0" cy="88775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5" name="Rechte verbindingslijn 514">
            <a:extLst>
              <a:ext uri="{FF2B5EF4-FFF2-40B4-BE49-F238E27FC236}">
                <a16:creationId xmlns:a16="http://schemas.microsoft.com/office/drawing/2014/main" id="{F804A584-D2FC-4736-93DF-E7F88DE08709}"/>
              </a:ext>
            </a:extLst>
          </p:cNvPr>
          <p:cNvCxnSpPr>
            <a:cxnSpLocks/>
          </p:cNvCxnSpPr>
          <p:nvPr/>
        </p:nvCxnSpPr>
        <p:spPr>
          <a:xfrm>
            <a:off x="8957339" y="2089248"/>
            <a:ext cx="0" cy="88775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5" name="Picture 354">
            <a:extLst>
              <a:ext uri="{FF2B5EF4-FFF2-40B4-BE49-F238E27FC236}">
                <a16:creationId xmlns:a16="http://schemas.microsoft.com/office/drawing/2014/main" id="{0DF4DDB1-ECBE-45BB-82BC-BB882A5B3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523" y="404943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354">
            <a:extLst>
              <a:ext uri="{FF2B5EF4-FFF2-40B4-BE49-F238E27FC236}">
                <a16:creationId xmlns:a16="http://schemas.microsoft.com/office/drawing/2014/main" id="{1E73680A-5EE3-485A-A905-116E41D68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70" y="405076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354">
            <a:extLst>
              <a:ext uri="{FF2B5EF4-FFF2-40B4-BE49-F238E27FC236}">
                <a16:creationId xmlns:a16="http://schemas.microsoft.com/office/drawing/2014/main" id="{8891DF6D-A558-4C21-88ED-F2D969DD7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523" y="3910323"/>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354">
            <a:extLst>
              <a:ext uri="{FF2B5EF4-FFF2-40B4-BE49-F238E27FC236}">
                <a16:creationId xmlns:a16="http://schemas.microsoft.com/office/drawing/2014/main" id="{EADFE774-F377-4F72-A728-41A1B2C1E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70" y="391613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354">
            <a:extLst>
              <a:ext uri="{FF2B5EF4-FFF2-40B4-BE49-F238E27FC236}">
                <a16:creationId xmlns:a16="http://schemas.microsoft.com/office/drawing/2014/main" id="{F6537103-BD65-4402-A181-D1B1D3CB3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5063" y="375985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354">
            <a:extLst>
              <a:ext uri="{FF2B5EF4-FFF2-40B4-BE49-F238E27FC236}">
                <a16:creationId xmlns:a16="http://schemas.microsoft.com/office/drawing/2014/main" id="{8A980FC4-6EBA-4A69-BE47-97FE78227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70" y="376818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354">
            <a:extLst>
              <a:ext uri="{FF2B5EF4-FFF2-40B4-BE49-F238E27FC236}">
                <a16:creationId xmlns:a16="http://schemas.microsoft.com/office/drawing/2014/main" id="{A84CD898-8FDB-4D96-A225-697887990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081" y="361098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354">
            <a:extLst>
              <a:ext uri="{FF2B5EF4-FFF2-40B4-BE49-F238E27FC236}">
                <a16:creationId xmlns:a16="http://schemas.microsoft.com/office/drawing/2014/main" id="{BEF0975A-3E3F-4B9F-8795-F3A36E2D2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2881" y="360605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354">
            <a:extLst>
              <a:ext uri="{FF2B5EF4-FFF2-40B4-BE49-F238E27FC236}">
                <a16:creationId xmlns:a16="http://schemas.microsoft.com/office/drawing/2014/main" id="{67E94560-638E-4397-A8A4-A9AEDDE41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081" y="347207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354">
            <a:extLst>
              <a:ext uri="{FF2B5EF4-FFF2-40B4-BE49-F238E27FC236}">
                <a16:creationId xmlns:a16="http://schemas.microsoft.com/office/drawing/2014/main" id="{B5024265-0DED-4130-B87A-CD0A7DC06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2881" y="346713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6C40D384-14A9-461A-AF26-B880E1E6C11A}"/>
              </a:ext>
            </a:extLst>
          </p:cNvPr>
          <p:cNvPicPr>
            <a:picLocks noChangeAspect="1"/>
          </p:cNvPicPr>
          <p:nvPr/>
        </p:nvPicPr>
        <p:blipFill>
          <a:blip r:embed="rId5"/>
          <a:stretch>
            <a:fillRect/>
          </a:stretch>
        </p:blipFill>
        <p:spPr>
          <a:xfrm>
            <a:off x="8778347" y="1349394"/>
            <a:ext cx="237765" cy="195089"/>
          </a:xfrm>
          <a:prstGeom prst="rect">
            <a:avLst/>
          </a:prstGeom>
        </p:spPr>
      </p:pic>
      <p:pic>
        <p:nvPicPr>
          <p:cNvPr id="6" name="Afbeelding 5">
            <a:extLst>
              <a:ext uri="{FF2B5EF4-FFF2-40B4-BE49-F238E27FC236}">
                <a16:creationId xmlns:a16="http://schemas.microsoft.com/office/drawing/2014/main" id="{B7671039-BEAA-428A-BBE6-C94737FEFEF0}"/>
              </a:ext>
            </a:extLst>
          </p:cNvPr>
          <p:cNvPicPr>
            <a:picLocks noChangeAspect="1"/>
          </p:cNvPicPr>
          <p:nvPr/>
        </p:nvPicPr>
        <p:blipFill>
          <a:blip r:embed="rId6"/>
          <a:stretch>
            <a:fillRect/>
          </a:stretch>
        </p:blipFill>
        <p:spPr>
          <a:xfrm>
            <a:off x="9016973" y="1347021"/>
            <a:ext cx="237765" cy="195089"/>
          </a:xfrm>
          <a:prstGeom prst="rect">
            <a:avLst/>
          </a:prstGeom>
        </p:spPr>
      </p:pic>
      <p:pic>
        <p:nvPicPr>
          <p:cNvPr id="7" name="Afbeelding 6">
            <a:extLst>
              <a:ext uri="{FF2B5EF4-FFF2-40B4-BE49-F238E27FC236}">
                <a16:creationId xmlns:a16="http://schemas.microsoft.com/office/drawing/2014/main" id="{4E92E717-4FF3-4760-9976-CDA0110CFA5C}"/>
              </a:ext>
            </a:extLst>
          </p:cNvPr>
          <p:cNvPicPr>
            <a:picLocks noChangeAspect="1"/>
          </p:cNvPicPr>
          <p:nvPr/>
        </p:nvPicPr>
        <p:blipFill>
          <a:blip r:embed="rId7"/>
          <a:stretch>
            <a:fillRect/>
          </a:stretch>
        </p:blipFill>
        <p:spPr>
          <a:xfrm>
            <a:off x="9256219" y="1339728"/>
            <a:ext cx="243861" cy="201185"/>
          </a:xfrm>
          <a:prstGeom prst="rect">
            <a:avLst/>
          </a:prstGeom>
        </p:spPr>
      </p:pic>
      <p:pic>
        <p:nvPicPr>
          <p:cNvPr id="9" name="Afbeelding 8">
            <a:extLst>
              <a:ext uri="{FF2B5EF4-FFF2-40B4-BE49-F238E27FC236}">
                <a16:creationId xmlns:a16="http://schemas.microsoft.com/office/drawing/2014/main" id="{744819FC-9F98-410E-947E-9F59864DEE8D}"/>
              </a:ext>
            </a:extLst>
          </p:cNvPr>
          <p:cNvPicPr>
            <a:picLocks noChangeAspect="1"/>
          </p:cNvPicPr>
          <p:nvPr/>
        </p:nvPicPr>
        <p:blipFill>
          <a:blip r:embed="rId8"/>
          <a:stretch>
            <a:fillRect/>
          </a:stretch>
        </p:blipFill>
        <p:spPr>
          <a:xfrm>
            <a:off x="9494845" y="1339727"/>
            <a:ext cx="243861" cy="201185"/>
          </a:xfrm>
          <a:prstGeom prst="rect">
            <a:avLst/>
          </a:prstGeom>
        </p:spPr>
      </p:pic>
      <p:pic>
        <p:nvPicPr>
          <p:cNvPr id="10" name="Afbeelding 9">
            <a:extLst>
              <a:ext uri="{FF2B5EF4-FFF2-40B4-BE49-F238E27FC236}">
                <a16:creationId xmlns:a16="http://schemas.microsoft.com/office/drawing/2014/main" id="{33D351DB-42FF-43DB-BDB2-5CFD28101F6E}"/>
              </a:ext>
            </a:extLst>
          </p:cNvPr>
          <p:cNvPicPr>
            <a:picLocks noChangeAspect="1"/>
          </p:cNvPicPr>
          <p:nvPr/>
        </p:nvPicPr>
        <p:blipFill>
          <a:blip r:embed="rId9"/>
          <a:stretch>
            <a:fillRect/>
          </a:stretch>
        </p:blipFill>
        <p:spPr>
          <a:xfrm>
            <a:off x="10016360" y="1341705"/>
            <a:ext cx="243861" cy="201185"/>
          </a:xfrm>
          <a:prstGeom prst="rect">
            <a:avLst/>
          </a:prstGeom>
        </p:spPr>
      </p:pic>
      <p:pic>
        <p:nvPicPr>
          <p:cNvPr id="11" name="Afbeelding 10">
            <a:extLst>
              <a:ext uri="{FF2B5EF4-FFF2-40B4-BE49-F238E27FC236}">
                <a16:creationId xmlns:a16="http://schemas.microsoft.com/office/drawing/2014/main" id="{FD6B4441-B495-4C97-998B-8D58530422E1}"/>
              </a:ext>
            </a:extLst>
          </p:cNvPr>
          <p:cNvPicPr>
            <a:picLocks noChangeAspect="1"/>
          </p:cNvPicPr>
          <p:nvPr/>
        </p:nvPicPr>
        <p:blipFill>
          <a:blip r:embed="rId10"/>
          <a:stretch>
            <a:fillRect/>
          </a:stretch>
        </p:blipFill>
        <p:spPr>
          <a:xfrm>
            <a:off x="10287392" y="1346345"/>
            <a:ext cx="243861" cy="201185"/>
          </a:xfrm>
          <a:prstGeom prst="rect">
            <a:avLst/>
          </a:prstGeom>
        </p:spPr>
      </p:pic>
      <p:pic>
        <p:nvPicPr>
          <p:cNvPr id="12" name="Afbeelding 11">
            <a:extLst>
              <a:ext uri="{FF2B5EF4-FFF2-40B4-BE49-F238E27FC236}">
                <a16:creationId xmlns:a16="http://schemas.microsoft.com/office/drawing/2014/main" id="{BE83E7CC-9F00-4AB4-9759-A914F52AF7BD}"/>
              </a:ext>
            </a:extLst>
          </p:cNvPr>
          <p:cNvPicPr>
            <a:picLocks noChangeAspect="1"/>
          </p:cNvPicPr>
          <p:nvPr/>
        </p:nvPicPr>
        <p:blipFill>
          <a:blip r:embed="rId11"/>
          <a:stretch>
            <a:fillRect/>
          </a:stretch>
        </p:blipFill>
        <p:spPr>
          <a:xfrm>
            <a:off x="9775963" y="1345823"/>
            <a:ext cx="237765" cy="195089"/>
          </a:xfrm>
          <a:prstGeom prst="rect">
            <a:avLst/>
          </a:prstGeom>
        </p:spPr>
      </p:pic>
      <p:pic>
        <p:nvPicPr>
          <p:cNvPr id="13" name="Afbeelding 12">
            <a:extLst>
              <a:ext uri="{FF2B5EF4-FFF2-40B4-BE49-F238E27FC236}">
                <a16:creationId xmlns:a16="http://schemas.microsoft.com/office/drawing/2014/main" id="{ED47888E-F0EB-470F-87EC-C4EF1EA33011}"/>
              </a:ext>
            </a:extLst>
          </p:cNvPr>
          <p:cNvPicPr>
            <a:picLocks noChangeAspect="1"/>
          </p:cNvPicPr>
          <p:nvPr/>
        </p:nvPicPr>
        <p:blipFill>
          <a:blip r:embed="rId12"/>
          <a:stretch>
            <a:fillRect/>
          </a:stretch>
        </p:blipFill>
        <p:spPr>
          <a:xfrm>
            <a:off x="10015577" y="3192065"/>
            <a:ext cx="237765" cy="195089"/>
          </a:xfrm>
          <a:prstGeom prst="rect">
            <a:avLst/>
          </a:prstGeom>
        </p:spPr>
      </p:pic>
      <p:pic>
        <p:nvPicPr>
          <p:cNvPr id="14" name="Afbeelding 13">
            <a:extLst>
              <a:ext uri="{FF2B5EF4-FFF2-40B4-BE49-F238E27FC236}">
                <a16:creationId xmlns:a16="http://schemas.microsoft.com/office/drawing/2014/main" id="{42FA3F2D-8DBF-4924-8B0B-E84DA0B97BE6}"/>
              </a:ext>
            </a:extLst>
          </p:cNvPr>
          <p:cNvPicPr>
            <a:picLocks noChangeAspect="1"/>
          </p:cNvPicPr>
          <p:nvPr/>
        </p:nvPicPr>
        <p:blipFill>
          <a:blip r:embed="rId13"/>
          <a:stretch>
            <a:fillRect/>
          </a:stretch>
        </p:blipFill>
        <p:spPr>
          <a:xfrm>
            <a:off x="10729020" y="1359965"/>
            <a:ext cx="243861" cy="195089"/>
          </a:xfrm>
          <a:prstGeom prst="rect">
            <a:avLst/>
          </a:prstGeom>
        </p:spPr>
      </p:pic>
      <p:pic>
        <p:nvPicPr>
          <p:cNvPr id="15" name="Afbeelding 14">
            <a:extLst>
              <a:ext uri="{FF2B5EF4-FFF2-40B4-BE49-F238E27FC236}">
                <a16:creationId xmlns:a16="http://schemas.microsoft.com/office/drawing/2014/main" id="{D11EA4D1-424E-434F-BB84-734FF8ED717D}"/>
              </a:ext>
            </a:extLst>
          </p:cNvPr>
          <p:cNvPicPr>
            <a:picLocks noChangeAspect="1"/>
          </p:cNvPicPr>
          <p:nvPr/>
        </p:nvPicPr>
        <p:blipFill>
          <a:blip r:embed="rId14"/>
          <a:stretch>
            <a:fillRect/>
          </a:stretch>
        </p:blipFill>
        <p:spPr>
          <a:xfrm>
            <a:off x="10969004" y="1357634"/>
            <a:ext cx="243861" cy="201185"/>
          </a:xfrm>
          <a:prstGeom prst="rect">
            <a:avLst/>
          </a:prstGeom>
        </p:spPr>
      </p:pic>
      <p:pic>
        <p:nvPicPr>
          <p:cNvPr id="16" name="Afbeelding 15">
            <a:extLst>
              <a:ext uri="{FF2B5EF4-FFF2-40B4-BE49-F238E27FC236}">
                <a16:creationId xmlns:a16="http://schemas.microsoft.com/office/drawing/2014/main" id="{325E93C1-203A-4918-B84E-DB0DA7D11904}"/>
              </a:ext>
            </a:extLst>
          </p:cNvPr>
          <p:cNvPicPr>
            <a:picLocks noChangeAspect="1"/>
          </p:cNvPicPr>
          <p:nvPr/>
        </p:nvPicPr>
        <p:blipFill>
          <a:blip r:embed="rId15"/>
          <a:stretch>
            <a:fillRect/>
          </a:stretch>
        </p:blipFill>
        <p:spPr>
          <a:xfrm>
            <a:off x="11228523" y="1356916"/>
            <a:ext cx="237765" cy="201185"/>
          </a:xfrm>
          <a:prstGeom prst="rect">
            <a:avLst/>
          </a:prstGeom>
        </p:spPr>
      </p:pic>
      <p:pic>
        <p:nvPicPr>
          <p:cNvPr id="17" name="Afbeelding 16">
            <a:extLst>
              <a:ext uri="{FF2B5EF4-FFF2-40B4-BE49-F238E27FC236}">
                <a16:creationId xmlns:a16="http://schemas.microsoft.com/office/drawing/2014/main" id="{7A73B4B2-2644-46C6-AF97-2EF3F73CE244}"/>
              </a:ext>
            </a:extLst>
          </p:cNvPr>
          <p:cNvPicPr>
            <a:picLocks noChangeAspect="1"/>
          </p:cNvPicPr>
          <p:nvPr/>
        </p:nvPicPr>
        <p:blipFill>
          <a:blip r:embed="rId16"/>
          <a:stretch>
            <a:fillRect/>
          </a:stretch>
        </p:blipFill>
        <p:spPr>
          <a:xfrm>
            <a:off x="8778170" y="1496299"/>
            <a:ext cx="243861" cy="201185"/>
          </a:xfrm>
          <a:prstGeom prst="rect">
            <a:avLst/>
          </a:prstGeom>
        </p:spPr>
      </p:pic>
      <p:pic>
        <p:nvPicPr>
          <p:cNvPr id="18" name="Afbeelding 17">
            <a:extLst>
              <a:ext uri="{FF2B5EF4-FFF2-40B4-BE49-F238E27FC236}">
                <a16:creationId xmlns:a16="http://schemas.microsoft.com/office/drawing/2014/main" id="{388C056F-D9D7-4049-9672-D31C09ADD843}"/>
              </a:ext>
            </a:extLst>
          </p:cNvPr>
          <p:cNvPicPr>
            <a:picLocks noChangeAspect="1"/>
          </p:cNvPicPr>
          <p:nvPr/>
        </p:nvPicPr>
        <p:blipFill>
          <a:blip r:embed="rId17"/>
          <a:stretch>
            <a:fillRect/>
          </a:stretch>
        </p:blipFill>
        <p:spPr>
          <a:xfrm>
            <a:off x="9014899" y="1501922"/>
            <a:ext cx="243861" cy="201185"/>
          </a:xfrm>
          <a:prstGeom prst="rect">
            <a:avLst/>
          </a:prstGeom>
        </p:spPr>
      </p:pic>
      <p:pic>
        <p:nvPicPr>
          <p:cNvPr id="19" name="Afbeelding 18">
            <a:extLst>
              <a:ext uri="{FF2B5EF4-FFF2-40B4-BE49-F238E27FC236}">
                <a16:creationId xmlns:a16="http://schemas.microsoft.com/office/drawing/2014/main" id="{83C85F4B-1310-4D80-A3C3-64EC77ED71AF}"/>
              </a:ext>
            </a:extLst>
          </p:cNvPr>
          <p:cNvPicPr>
            <a:picLocks noChangeAspect="1"/>
          </p:cNvPicPr>
          <p:nvPr/>
        </p:nvPicPr>
        <p:blipFill>
          <a:blip r:embed="rId18"/>
          <a:stretch>
            <a:fillRect/>
          </a:stretch>
        </p:blipFill>
        <p:spPr>
          <a:xfrm>
            <a:off x="9265894" y="1509861"/>
            <a:ext cx="237765" cy="201185"/>
          </a:xfrm>
          <a:prstGeom prst="rect">
            <a:avLst/>
          </a:prstGeom>
        </p:spPr>
      </p:pic>
      <p:pic>
        <p:nvPicPr>
          <p:cNvPr id="20" name="Afbeelding 19">
            <a:extLst>
              <a:ext uri="{FF2B5EF4-FFF2-40B4-BE49-F238E27FC236}">
                <a16:creationId xmlns:a16="http://schemas.microsoft.com/office/drawing/2014/main" id="{5CB95502-E25B-47E6-906A-250805E33274}"/>
              </a:ext>
            </a:extLst>
          </p:cNvPr>
          <p:cNvPicPr>
            <a:picLocks noChangeAspect="1"/>
          </p:cNvPicPr>
          <p:nvPr/>
        </p:nvPicPr>
        <p:blipFill>
          <a:blip r:embed="rId19"/>
          <a:stretch>
            <a:fillRect/>
          </a:stretch>
        </p:blipFill>
        <p:spPr>
          <a:xfrm>
            <a:off x="9503257" y="1506812"/>
            <a:ext cx="237765" cy="201185"/>
          </a:xfrm>
          <a:prstGeom prst="rect">
            <a:avLst/>
          </a:prstGeom>
        </p:spPr>
      </p:pic>
      <p:pic>
        <p:nvPicPr>
          <p:cNvPr id="21" name="Afbeelding 20">
            <a:extLst>
              <a:ext uri="{FF2B5EF4-FFF2-40B4-BE49-F238E27FC236}">
                <a16:creationId xmlns:a16="http://schemas.microsoft.com/office/drawing/2014/main" id="{5D66BD29-D001-44A8-97DF-7B90605D7B4B}"/>
              </a:ext>
            </a:extLst>
          </p:cNvPr>
          <p:cNvPicPr>
            <a:picLocks noChangeAspect="1"/>
          </p:cNvPicPr>
          <p:nvPr/>
        </p:nvPicPr>
        <p:blipFill>
          <a:blip r:embed="rId20"/>
          <a:stretch>
            <a:fillRect/>
          </a:stretch>
        </p:blipFill>
        <p:spPr>
          <a:xfrm>
            <a:off x="10533987" y="3529208"/>
            <a:ext cx="237765" cy="201185"/>
          </a:xfrm>
          <a:prstGeom prst="rect">
            <a:avLst/>
          </a:prstGeom>
        </p:spPr>
      </p:pic>
      <p:pic>
        <p:nvPicPr>
          <p:cNvPr id="22" name="Afbeelding 21">
            <a:extLst>
              <a:ext uri="{FF2B5EF4-FFF2-40B4-BE49-F238E27FC236}">
                <a16:creationId xmlns:a16="http://schemas.microsoft.com/office/drawing/2014/main" id="{6CE527E7-53CD-4E83-8827-49E096A62E53}"/>
              </a:ext>
            </a:extLst>
          </p:cNvPr>
          <p:cNvPicPr>
            <a:picLocks noChangeAspect="1"/>
          </p:cNvPicPr>
          <p:nvPr/>
        </p:nvPicPr>
        <p:blipFill>
          <a:blip r:embed="rId21"/>
          <a:stretch>
            <a:fillRect/>
          </a:stretch>
        </p:blipFill>
        <p:spPr>
          <a:xfrm>
            <a:off x="9991317" y="2752958"/>
            <a:ext cx="237765" cy="201185"/>
          </a:xfrm>
          <a:prstGeom prst="rect">
            <a:avLst/>
          </a:prstGeom>
        </p:spPr>
      </p:pic>
      <p:pic>
        <p:nvPicPr>
          <p:cNvPr id="23" name="Afbeelding 22">
            <a:extLst>
              <a:ext uri="{FF2B5EF4-FFF2-40B4-BE49-F238E27FC236}">
                <a16:creationId xmlns:a16="http://schemas.microsoft.com/office/drawing/2014/main" id="{68D43E50-12E0-449D-BEA1-C6DF2FCF962E}"/>
              </a:ext>
            </a:extLst>
          </p:cNvPr>
          <p:cNvPicPr>
            <a:picLocks noChangeAspect="1"/>
          </p:cNvPicPr>
          <p:nvPr/>
        </p:nvPicPr>
        <p:blipFill>
          <a:blip r:embed="rId22"/>
          <a:stretch>
            <a:fillRect/>
          </a:stretch>
        </p:blipFill>
        <p:spPr>
          <a:xfrm>
            <a:off x="11120595" y="2811625"/>
            <a:ext cx="243861" cy="195089"/>
          </a:xfrm>
          <a:prstGeom prst="rect">
            <a:avLst/>
          </a:prstGeom>
        </p:spPr>
      </p:pic>
      <p:pic>
        <p:nvPicPr>
          <p:cNvPr id="24" name="Afbeelding 23">
            <a:extLst>
              <a:ext uri="{FF2B5EF4-FFF2-40B4-BE49-F238E27FC236}">
                <a16:creationId xmlns:a16="http://schemas.microsoft.com/office/drawing/2014/main" id="{F2D453A7-CACD-43D1-A417-CA3F60592B80}"/>
              </a:ext>
            </a:extLst>
          </p:cNvPr>
          <p:cNvPicPr>
            <a:picLocks noChangeAspect="1"/>
          </p:cNvPicPr>
          <p:nvPr/>
        </p:nvPicPr>
        <p:blipFill>
          <a:blip r:embed="rId23"/>
          <a:stretch>
            <a:fillRect/>
          </a:stretch>
        </p:blipFill>
        <p:spPr>
          <a:xfrm>
            <a:off x="10482993" y="1512623"/>
            <a:ext cx="243861" cy="195089"/>
          </a:xfrm>
          <a:prstGeom prst="rect">
            <a:avLst/>
          </a:prstGeom>
        </p:spPr>
      </p:pic>
      <p:pic>
        <p:nvPicPr>
          <p:cNvPr id="26" name="Afbeelding 25">
            <a:extLst>
              <a:ext uri="{FF2B5EF4-FFF2-40B4-BE49-F238E27FC236}">
                <a16:creationId xmlns:a16="http://schemas.microsoft.com/office/drawing/2014/main" id="{92C0F6DE-5850-40C2-901A-7E17C7866F37}"/>
              </a:ext>
            </a:extLst>
          </p:cNvPr>
          <p:cNvPicPr>
            <a:picLocks noChangeAspect="1"/>
          </p:cNvPicPr>
          <p:nvPr/>
        </p:nvPicPr>
        <p:blipFill>
          <a:blip r:embed="rId24"/>
          <a:stretch>
            <a:fillRect/>
          </a:stretch>
        </p:blipFill>
        <p:spPr>
          <a:xfrm>
            <a:off x="10727814" y="1503765"/>
            <a:ext cx="243861" cy="201185"/>
          </a:xfrm>
          <a:prstGeom prst="rect">
            <a:avLst/>
          </a:prstGeom>
        </p:spPr>
      </p:pic>
      <p:pic>
        <p:nvPicPr>
          <p:cNvPr id="27" name="Afbeelding 26">
            <a:extLst>
              <a:ext uri="{FF2B5EF4-FFF2-40B4-BE49-F238E27FC236}">
                <a16:creationId xmlns:a16="http://schemas.microsoft.com/office/drawing/2014/main" id="{7DDFD35D-E4FE-4D1D-8377-64709420C6A7}"/>
              </a:ext>
            </a:extLst>
          </p:cNvPr>
          <p:cNvPicPr>
            <a:picLocks noChangeAspect="1"/>
          </p:cNvPicPr>
          <p:nvPr/>
        </p:nvPicPr>
        <p:blipFill>
          <a:blip r:embed="rId25"/>
          <a:stretch>
            <a:fillRect/>
          </a:stretch>
        </p:blipFill>
        <p:spPr>
          <a:xfrm>
            <a:off x="10979051" y="1500975"/>
            <a:ext cx="237765" cy="201185"/>
          </a:xfrm>
          <a:prstGeom prst="rect">
            <a:avLst/>
          </a:prstGeom>
        </p:spPr>
      </p:pic>
      <p:pic>
        <p:nvPicPr>
          <p:cNvPr id="28" name="Afbeelding 27">
            <a:extLst>
              <a:ext uri="{FF2B5EF4-FFF2-40B4-BE49-F238E27FC236}">
                <a16:creationId xmlns:a16="http://schemas.microsoft.com/office/drawing/2014/main" id="{4715D3C1-AA46-4654-800E-CE05E484AB65}"/>
              </a:ext>
            </a:extLst>
          </p:cNvPr>
          <p:cNvPicPr>
            <a:picLocks noChangeAspect="1"/>
          </p:cNvPicPr>
          <p:nvPr/>
        </p:nvPicPr>
        <p:blipFill>
          <a:blip r:embed="rId26"/>
          <a:stretch>
            <a:fillRect/>
          </a:stretch>
        </p:blipFill>
        <p:spPr>
          <a:xfrm>
            <a:off x="11218261" y="1502360"/>
            <a:ext cx="237765" cy="201185"/>
          </a:xfrm>
          <a:prstGeom prst="rect">
            <a:avLst/>
          </a:prstGeom>
        </p:spPr>
      </p:pic>
      <p:pic>
        <p:nvPicPr>
          <p:cNvPr id="29" name="Afbeelding 28">
            <a:extLst>
              <a:ext uri="{FF2B5EF4-FFF2-40B4-BE49-F238E27FC236}">
                <a16:creationId xmlns:a16="http://schemas.microsoft.com/office/drawing/2014/main" id="{73F213C4-30C6-49FC-AC89-7C3B1C602D0D}"/>
              </a:ext>
            </a:extLst>
          </p:cNvPr>
          <p:cNvPicPr>
            <a:picLocks noChangeAspect="1"/>
          </p:cNvPicPr>
          <p:nvPr/>
        </p:nvPicPr>
        <p:blipFill>
          <a:blip r:embed="rId27"/>
          <a:stretch>
            <a:fillRect/>
          </a:stretch>
        </p:blipFill>
        <p:spPr>
          <a:xfrm>
            <a:off x="8784417" y="6038712"/>
            <a:ext cx="231668" cy="201185"/>
          </a:xfrm>
          <a:prstGeom prst="rect">
            <a:avLst/>
          </a:prstGeom>
        </p:spPr>
      </p:pic>
      <p:pic>
        <p:nvPicPr>
          <p:cNvPr id="30" name="Afbeelding 29">
            <a:extLst>
              <a:ext uri="{FF2B5EF4-FFF2-40B4-BE49-F238E27FC236}">
                <a16:creationId xmlns:a16="http://schemas.microsoft.com/office/drawing/2014/main" id="{F365A070-3077-4BEC-A8CC-F7C926BB773B}"/>
              </a:ext>
            </a:extLst>
          </p:cNvPr>
          <p:cNvPicPr>
            <a:picLocks noChangeAspect="1"/>
          </p:cNvPicPr>
          <p:nvPr/>
        </p:nvPicPr>
        <p:blipFill>
          <a:blip r:embed="rId28"/>
          <a:stretch>
            <a:fillRect/>
          </a:stretch>
        </p:blipFill>
        <p:spPr>
          <a:xfrm>
            <a:off x="9015989" y="6040781"/>
            <a:ext cx="237765" cy="201185"/>
          </a:xfrm>
          <a:prstGeom prst="rect">
            <a:avLst/>
          </a:prstGeom>
        </p:spPr>
      </p:pic>
      <p:pic>
        <p:nvPicPr>
          <p:cNvPr id="31" name="Afbeelding 30">
            <a:extLst>
              <a:ext uri="{FF2B5EF4-FFF2-40B4-BE49-F238E27FC236}">
                <a16:creationId xmlns:a16="http://schemas.microsoft.com/office/drawing/2014/main" id="{1D51007F-D75F-45D3-8514-A4CFE615B58C}"/>
              </a:ext>
            </a:extLst>
          </p:cNvPr>
          <p:cNvPicPr>
            <a:picLocks noChangeAspect="1"/>
          </p:cNvPicPr>
          <p:nvPr/>
        </p:nvPicPr>
        <p:blipFill>
          <a:blip r:embed="rId29"/>
          <a:stretch>
            <a:fillRect/>
          </a:stretch>
        </p:blipFill>
        <p:spPr>
          <a:xfrm>
            <a:off x="9250120" y="6046915"/>
            <a:ext cx="237765" cy="201185"/>
          </a:xfrm>
          <a:prstGeom prst="rect">
            <a:avLst/>
          </a:prstGeom>
        </p:spPr>
      </p:pic>
      <p:pic>
        <p:nvPicPr>
          <p:cNvPr id="64" name="Afbeelding 63">
            <a:extLst>
              <a:ext uri="{FF2B5EF4-FFF2-40B4-BE49-F238E27FC236}">
                <a16:creationId xmlns:a16="http://schemas.microsoft.com/office/drawing/2014/main" id="{E6A25715-EA53-4074-B6A6-578321604D00}"/>
              </a:ext>
            </a:extLst>
          </p:cNvPr>
          <p:cNvPicPr>
            <a:picLocks noChangeAspect="1"/>
          </p:cNvPicPr>
          <p:nvPr/>
        </p:nvPicPr>
        <p:blipFill>
          <a:blip r:embed="rId30"/>
          <a:stretch>
            <a:fillRect/>
          </a:stretch>
        </p:blipFill>
        <p:spPr>
          <a:xfrm>
            <a:off x="9487015" y="6050050"/>
            <a:ext cx="237765" cy="201185"/>
          </a:xfrm>
          <a:prstGeom prst="rect">
            <a:avLst/>
          </a:prstGeom>
        </p:spPr>
      </p:pic>
      <p:pic>
        <p:nvPicPr>
          <p:cNvPr id="65" name="Afbeelding 64">
            <a:extLst>
              <a:ext uri="{FF2B5EF4-FFF2-40B4-BE49-F238E27FC236}">
                <a16:creationId xmlns:a16="http://schemas.microsoft.com/office/drawing/2014/main" id="{FDFA20CF-E2E6-4308-AF47-102F7C48B366}"/>
              </a:ext>
            </a:extLst>
          </p:cNvPr>
          <p:cNvPicPr>
            <a:picLocks noChangeAspect="1"/>
          </p:cNvPicPr>
          <p:nvPr/>
        </p:nvPicPr>
        <p:blipFill>
          <a:blip r:embed="rId31"/>
          <a:stretch>
            <a:fillRect/>
          </a:stretch>
        </p:blipFill>
        <p:spPr>
          <a:xfrm>
            <a:off x="9728393" y="6046914"/>
            <a:ext cx="237765" cy="201185"/>
          </a:xfrm>
          <a:prstGeom prst="rect">
            <a:avLst/>
          </a:prstGeom>
        </p:spPr>
      </p:pic>
      <p:pic>
        <p:nvPicPr>
          <p:cNvPr id="66" name="Afbeelding 65">
            <a:extLst>
              <a:ext uri="{FF2B5EF4-FFF2-40B4-BE49-F238E27FC236}">
                <a16:creationId xmlns:a16="http://schemas.microsoft.com/office/drawing/2014/main" id="{9B9FB43D-6BD0-40F5-B121-9A9E686EA937}"/>
              </a:ext>
            </a:extLst>
          </p:cNvPr>
          <p:cNvPicPr>
            <a:picLocks noChangeAspect="1"/>
          </p:cNvPicPr>
          <p:nvPr/>
        </p:nvPicPr>
        <p:blipFill>
          <a:blip r:embed="rId32"/>
          <a:stretch>
            <a:fillRect/>
          </a:stretch>
        </p:blipFill>
        <p:spPr>
          <a:xfrm>
            <a:off x="9964428" y="6040344"/>
            <a:ext cx="237765" cy="201185"/>
          </a:xfrm>
          <a:prstGeom prst="rect">
            <a:avLst/>
          </a:prstGeom>
        </p:spPr>
      </p:pic>
      <p:pic>
        <p:nvPicPr>
          <p:cNvPr id="67" name="Afbeelding 66">
            <a:extLst>
              <a:ext uri="{FF2B5EF4-FFF2-40B4-BE49-F238E27FC236}">
                <a16:creationId xmlns:a16="http://schemas.microsoft.com/office/drawing/2014/main" id="{ACE1077F-986B-42F7-911A-939CB9B51021}"/>
              </a:ext>
            </a:extLst>
          </p:cNvPr>
          <p:cNvPicPr>
            <a:picLocks noChangeAspect="1"/>
          </p:cNvPicPr>
          <p:nvPr/>
        </p:nvPicPr>
        <p:blipFill>
          <a:blip r:embed="rId33"/>
          <a:stretch>
            <a:fillRect/>
          </a:stretch>
        </p:blipFill>
        <p:spPr>
          <a:xfrm>
            <a:off x="10209322" y="6038711"/>
            <a:ext cx="231668" cy="201185"/>
          </a:xfrm>
          <a:prstGeom prst="rect">
            <a:avLst/>
          </a:prstGeom>
        </p:spPr>
      </p:pic>
      <p:pic>
        <p:nvPicPr>
          <p:cNvPr id="68" name="Afbeelding 67">
            <a:extLst>
              <a:ext uri="{FF2B5EF4-FFF2-40B4-BE49-F238E27FC236}">
                <a16:creationId xmlns:a16="http://schemas.microsoft.com/office/drawing/2014/main" id="{FA38B295-4511-4379-BEDA-2C3AA35B1FC1}"/>
              </a:ext>
            </a:extLst>
          </p:cNvPr>
          <p:cNvPicPr>
            <a:picLocks noChangeAspect="1"/>
          </p:cNvPicPr>
          <p:nvPr/>
        </p:nvPicPr>
        <p:blipFill>
          <a:blip r:embed="rId34"/>
          <a:stretch>
            <a:fillRect/>
          </a:stretch>
        </p:blipFill>
        <p:spPr>
          <a:xfrm>
            <a:off x="10448119" y="6041646"/>
            <a:ext cx="237765" cy="201185"/>
          </a:xfrm>
          <a:prstGeom prst="rect">
            <a:avLst/>
          </a:prstGeom>
        </p:spPr>
      </p:pic>
      <p:pic>
        <p:nvPicPr>
          <p:cNvPr id="69" name="Afbeelding 68">
            <a:extLst>
              <a:ext uri="{FF2B5EF4-FFF2-40B4-BE49-F238E27FC236}">
                <a16:creationId xmlns:a16="http://schemas.microsoft.com/office/drawing/2014/main" id="{30F6C863-5833-4CF1-B0EF-30EF457E0398}"/>
              </a:ext>
            </a:extLst>
          </p:cNvPr>
          <p:cNvPicPr>
            <a:picLocks noChangeAspect="1"/>
          </p:cNvPicPr>
          <p:nvPr/>
        </p:nvPicPr>
        <p:blipFill>
          <a:blip r:embed="rId35"/>
          <a:stretch>
            <a:fillRect/>
          </a:stretch>
        </p:blipFill>
        <p:spPr>
          <a:xfrm>
            <a:off x="10685884" y="6043046"/>
            <a:ext cx="237765" cy="201185"/>
          </a:xfrm>
          <a:prstGeom prst="rect">
            <a:avLst/>
          </a:prstGeom>
        </p:spPr>
      </p:pic>
      <p:pic>
        <p:nvPicPr>
          <p:cNvPr id="70" name="Afbeelding 69">
            <a:extLst>
              <a:ext uri="{FF2B5EF4-FFF2-40B4-BE49-F238E27FC236}">
                <a16:creationId xmlns:a16="http://schemas.microsoft.com/office/drawing/2014/main" id="{2F8C579C-4AA2-4BD3-91C0-B69C168FDDF8}"/>
              </a:ext>
            </a:extLst>
          </p:cNvPr>
          <p:cNvPicPr>
            <a:picLocks noChangeAspect="1"/>
          </p:cNvPicPr>
          <p:nvPr/>
        </p:nvPicPr>
        <p:blipFill>
          <a:blip r:embed="rId36"/>
          <a:stretch>
            <a:fillRect/>
          </a:stretch>
        </p:blipFill>
        <p:spPr>
          <a:xfrm>
            <a:off x="10921982" y="6049781"/>
            <a:ext cx="237765" cy="201185"/>
          </a:xfrm>
          <a:prstGeom prst="rect">
            <a:avLst/>
          </a:prstGeom>
        </p:spPr>
      </p:pic>
      <p:pic>
        <p:nvPicPr>
          <p:cNvPr id="73" name="Afbeelding 72">
            <a:extLst>
              <a:ext uri="{FF2B5EF4-FFF2-40B4-BE49-F238E27FC236}">
                <a16:creationId xmlns:a16="http://schemas.microsoft.com/office/drawing/2014/main" id="{7B4D6B29-C27B-4E74-98C9-8D7A47BB9B00}"/>
              </a:ext>
            </a:extLst>
          </p:cNvPr>
          <p:cNvPicPr>
            <a:picLocks noChangeAspect="1"/>
          </p:cNvPicPr>
          <p:nvPr/>
        </p:nvPicPr>
        <p:blipFill>
          <a:blip r:embed="rId37"/>
          <a:stretch>
            <a:fillRect/>
          </a:stretch>
        </p:blipFill>
        <p:spPr>
          <a:xfrm>
            <a:off x="11166876" y="6047770"/>
            <a:ext cx="237765" cy="201185"/>
          </a:xfrm>
          <a:prstGeom prst="rect">
            <a:avLst/>
          </a:prstGeom>
        </p:spPr>
      </p:pic>
      <p:pic>
        <p:nvPicPr>
          <p:cNvPr id="74" name="Afbeelding 73">
            <a:extLst>
              <a:ext uri="{FF2B5EF4-FFF2-40B4-BE49-F238E27FC236}">
                <a16:creationId xmlns:a16="http://schemas.microsoft.com/office/drawing/2014/main" id="{F2C4F53B-AF0B-4A6E-BB32-71F6AA521359}"/>
              </a:ext>
            </a:extLst>
          </p:cNvPr>
          <p:cNvPicPr>
            <a:picLocks noChangeAspect="1"/>
          </p:cNvPicPr>
          <p:nvPr/>
        </p:nvPicPr>
        <p:blipFill>
          <a:blip r:embed="rId38"/>
          <a:stretch>
            <a:fillRect/>
          </a:stretch>
        </p:blipFill>
        <p:spPr>
          <a:xfrm>
            <a:off x="8770876" y="6208398"/>
            <a:ext cx="237765" cy="201185"/>
          </a:xfrm>
          <a:prstGeom prst="rect">
            <a:avLst/>
          </a:prstGeom>
        </p:spPr>
      </p:pic>
      <p:pic>
        <p:nvPicPr>
          <p:cNvPr id="75" name="Afbeelding 74">
            <a:extLst>
              <a:ext uri="{FF2B5EF4-FFF2-40B4-BE49-F238E27FC236}">
                <a16:creationId xmlns:a16="http://schemas.microsoft.com/office/drawing/2014/main" id="{E2E8B4A9-6CDD-47C4-8EDE-E30FEEC76615}"/>
              </a:ext>
            </a:extLst>
          </p:cNvPr>
          <p:cNvPicPr>
            <a:picLocks noChangeAspect="1"/>
          </p:cNvPicPr>
          <p:nvPr/>
        </p:nvPicPr>
        <p:blipFill>
          <a:blip r:embed="rId39"/>
          <a:stretch>
            <a:fillRect/>
          </a:stretch>
        </p:blipFill>
        <p:spPr>
          <a:xfrm>
            <a:off x="9007489" y="6206064"/>
            <a:ext cx="237765" cy="201185"/>
          </a:xfrm>
          <a:prstGeom prst="rect">
            <a:avLst/>
          </a:prstGeom>
        </p:spPr>
      </p:pic>
      <p:pic>
        <p:nvPicPr>
          <p:cNvPr id="76" name="Afbeelding 75">
            <a:extLst>
              <a:ext uri="{FF2B5EF4-FFF2-40B4-BE49-F238E27FC236}">
                <a16:creationId xmlns:a16="http://schemas.microsoft.com/office/drawing/2014/main" id="{BBD5CA5F-0659-4009-AAAF-F13B6B8451E3}"/>
              </a:ext>
            </a:extLst>
          </p:cNvPr>
          <p:cNvPicPr>
            <a:picLocks noChangeAspect="1"/>
          </p:cNvPicPr>
          <p:nvPr/>
        </p:nvPicPr>
        <p:blipFill>
          <a:blip r:embed="rId40"/>
          <a:stretch>
            <a:fillRect/>
          </a:stretch>
        </p:blipFill>
        <p:spPr>
          <a:xfrm>
            <a:off x="9250322" y="6207103"/>
            <a:ext cx="237765" cy="201185"/>
          </a:xfrm>
          <a:prstGeom prst="rect">
            <a:avLst/>
          </a:prstGeom>
        </p:spPr>
      </p:pic>
      <p:pic>
        <p:nvPicPr>
          <p:cNvPr id="77" name="Afbeelding 76">
            <a:extLst>
              <a:ext uri="{FF2B5EF4-FFF2-40B4-BE49-F238E27FC236}">
                <a16:creationId xmlns:a16="http://schemas.microsoft.com/office/drawing/2014/main" id="{84ABF2DF-9AD2-4299-939E-81029EB26C6D}"/>
              </a:ext>
            </a:extLst>
          </p:cNvPr>
          <p:cNvPicPr>
            <a:picLocks noChangeAspect="1"/>
          </p:cNvPicPr>
          <p:nvPr/>
        </p:nvPicPr>
        <p:blipFill>
          <a:blip r:embed="rId41"/>
          <a:stretch>
            <a:fillRect/>
          </a:stretch>
        </p:blipFill>
        <p:spPr>
          <a:xfrm>
            <a:off x="9479551" y="6209538"/>
            <a:ext cx="237765" cy="201185"/>
          </a:xfrm>
          <a:prstGeom prst="rect">
            <a:avLst/>
          </a:prstGeom>
        </p:spPr>
      </p:pic>
      <p:pic>
        <p:nvPicPr>
          <p:cNvPr id="78" name="Afbeelding 77">
            <a:extLst>
              <a:ext uri="{FF2B5EF4-FFF2-40B4-BE49-F238E27FC236}">
                <a16:creationId xmlns:a16="http://schemas.microsoft.com/office/drawing/2014/main" id="{BDF4EFC9-712B-48D8-A5FD-DEA66E7C11D9}"/>
              </a:ext>
            </a:extLst>
          </p:cNvPr>
          <p:cNvPicPr>
            <a:picLocks noChangeAspect="1"/>
          </p:cNvPicPr>
          <p:nvPr/>
        </p:nvPicPr>
        <p:blipFill>
          <a:blip r:embed="rId42"/>
          <a:stretch>
            <a:fillRect/>
          </a:stretch>
        </p:blipFill>
        <p:spPr>
          <a:xfrm>
            <a:off x="9721955" y="6206065"/>
            <a:ext cx="237765" cy="201185"/>
          </a:xfrm>
          <a:prstGeom prst="rect">
            <a:avLst/>
          </a:prstGeom>
        </p:spPr>
      </p:pic>
      <p:pic>
        <p:nvPicPr>
          <p:cNvPr id="79" name="Afbeelding 78">
            <a:extLst>
              <a:ext uri="{FF2B5EF4-FFF2-40B4-BE49-F238E27FC236}">
                <a16:creationId xmlns:a16="http://schemas.microsoft.com/office/drawing/2014/main" id="{B7716780-B55F-4B63-A789-D0ACD23062C9}"/>
              </a:ext>
            </a:extLst>
          </p:cNvPr>
          <p:cNvPicPr>
            <a:picLocks noChangeAspect="1"/>
          </p:cNvPicPr>
          <p:nvPr/>
        </p:nvPicPr>
        <p:blipFill>
          <a:blip r:embed="rId43"/>
          <a:stretch>
            <a:fillRect/>
          </a:stretch>
        </p:blipFill>
        <p:spPr>
          <a:xfrm>
            <a:off x="9976223" y="6207368"/>
            <a:ext cx="237765" cy="201185"/>
          </a:xfrm>
          <a:prstGeom prst="rect">
            <a:avLst/>
          </a:prstGeom>
        </p:spPr>
      </p:pic>
      <p:pic>
        <p:nvPicPr>
          <p:cNvPr id="80" name="Afbeelding 79">
            <a:extLst>
              <a:ext uri="{FF2B5EF4-FFF2-40B4-BE49-F238E27FC236}">
                <a16:creationId xmlns:a16="http://schemas.microsoft.com/office/drawing/2014/main" id="{DD5A87A5-1E02-41CE-90D8-92A38EA09DC7}"/>
              </a:ext>
            </a:extLst>
          </p:cNvPr>
          <p:cNvPicPr>
            <a:picLocks noChangeAspect="1"/>
          </p:cNvPicPr>
          <p:nvPr/>
        </p:nvPicPr>
        <p:blipFill>
          <a:blip r:embed="rId44"/>
          <a:stretch>
            <a:fillRect/>
          </a:stretch>
        </p:blipFill>
        <p:spPr>
          <a:xfrm>
            <a:off x="10200092" y="6207103"/>
            <a:ext cx="237765" cy="201185"/>
          </a:xfrm>
          <a:prstGeom prst="rect">
            <a:avLst/>
          </a:prstGeom>
        </p:spPr>
      </p:pic>
      <p:pic>
        <p:nvPicPr>
          <p:cNvPr id="81" name="Afbeelding 80">
            <a:extLst>
              <a:ext uri="{FF2B5EF4-FFF2-40B4-BE49-F238E27FC236}">
                <a16:creationId xmlns:a16="http://schemas.microsoft.com/office/drawing/2014/main" id="{58285928-E6A8-4728-9584-6241C2AAC013}"/>
              </a:ext>
            </a:extLst>
          </p:cNvPr>
          <p:cNvPicPr>
            <a:picLocks noChangeAspect="1"/>
          </p:cNvPicPr>
          <p:nvPr/>
        </p:nvPicPr>
        <p:blipFill>
          <a:blip r:embed="rId45"/>
          <a:stretch>
            <a:fillRect/>
          </a:stretch>
        </p:blipFill>
        <p:spPr>
          <a:xfrm>
            <a:off x="10437963" y="6207507"/>
            <a:ext cx="237765" cy="201185"/>
          </a:xfrm>
          <a:prstGeom prst="rect">
            <a:avLst/>
          </a:prstGeom>
        </p:spPr>
      </p:pic>
      <p:pic>
        <p:nvPicPr>
          <p:cNvPr id="82" name="Afbeelding 81">
            <a:extLst>
              <a:ext uri="{FF2B5EF4-FFF2-40B4-BE49-F238E27FC236}">
                <a16:creationId xmlns:a16="http://schemas.microsoft.com/office/drawing/2014/main" id="{1BEA0889-63A4-4F51-9306-C85690CC3F51}"/>
              </a:ext>
            </a:extLst>
          </p:cNvPr>
          <p:cNvPicPr>
            <a:picLocks noChangeAspect="1"/>
          </p:cNvPicPr>
          <p:nvPr/>
        </p:nvPicPr>
        <p:blipFill>
          <a:blip r:embed="rId46"/>
          <a:stretch>
            <a:fillRect/>
          </a:stretch>
        </p:blipFill>
        <p:spPr>
          <a:xfrm>
            <a:off x="10676133" y="6207352"/>
            <a:ext cx="237765" cy="201185"/>
          </a:xfrm>
          <a:prstGeom prst="rect">
            <a:avLst/>
          </a:prstGeom>
        </p:spPr>
      </p:pic>
      <p:pic>
        <p:nvPicPr>
          <p:cNvPr id="83" name="Afbeelding 82">
            <a:extLst>
              <a:ext uri="{FF2B5EF4-FFF2-40B4-BE49-F238E27FC236}">
                <a16:creationId xmlns:a16="http://schemas.microsoft.com/office/drawing/2014/main" id="{73AE8990-EEF5-4D1D-BEE6-B15187D2ED55}"/>
              </a:ext>
            </a:extLst>
          </p:cNvPr>
          <p:cNvPicPr>
            <a:picLocks noChangeAspect="1"/>
          </p:cNvPicPr>
          <p:nvPr/>
        </p:nvPicPr>
        <p:blipFill>
          <a:blip r:embed="rId47"/>
          <a:stretch>
            <a:fillRect/>
          </a:stretch>
        </p:blipFill>
        <p:spPr>
          <a:xfrm>
            <a:off x="10917940" y="6207353"/>
            <a:ext cx="237765" cy="201185"/>
          </a:xfrm>
          <a:prstGeom prst="rect">
            <a:avLst/>
          </a:prstGeom>
        </p:spPr>
      </p:pic>
      <p:pic>
        <p:nvPicPr>
          <p:cNvPr id="84" name="Afbeelding 83">
            <a:extLst>
              <a:ext uri="{FF2B5EF4-FFF2-40B4-BE49-F238E27FC236}">
                <a16:creationId xmlns:a16="http://schemas.microsoft.com/office/drawing/2014/main" id="{0A11C606-1438-4356-B76A-2F691840C725}"/>
              </a:ext>
            </a:extLst>
          </p:cNvPr>
          <p:cNvPicPr>
            <a:picLocks noChangeAspect="1"/>
          </p:cNvPicPr>
          <p:nvPr/>
        </p:nvPicPr>
        <p:blipFill>
          <a:blip r:embed="rId48"/>
          <a:stretch>
            <a:fillRect/>
          </a:stretch>
        </p:blipFill>
        <p:spPr>
          <a:xfrm>
            <a:off x="11170400" y="6210230"/>
            <a:ext cx="237765" cy="201185"/>
          </a:xfrm>
          <a:prstGeom prst="rect">
            <a:avLst/>
          </a:prstGeom>
        </p:spPr>
      </p:pic>
      <p:pic>
        <p:nvPicPr>
          <p:cNvPr id="623" name="Picture 354">
            <a:extLst>
              <a:ext uri="{FF2B5EF4-FFF2-40B4-BE49-F238E27FC236}">
                <a16:creationId xmlns:a16="http://schemas.microsoft.com/office/drawing/2014/main" id="{F00B79AD-BE51-4ADF-9D80-BC1ACD3A0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1724" y="303974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 name="Picture 354">
            <a:extLst>
              <a:ext uri="{FF2B5EF4-FFF2-40B4-BE49-F238E27FC236}">
                <a16:creationId xmlns:a16="http://schemas.microsoft.com/office/drawing/2014/main" id="{35CEADEA-D620-45DF-8698-A2259C533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2118" y="301703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 name="Picture 354">
            <a:extLst>
              <a:ext uri="{FF2B5EF4-FFF2-40B4-BE49-F238E27FC236}">
                <a16:creationId xmlns:a16="http://schemas.microsoft.com/office/drawing/2014/main" id="{FC019C21-BEC0-409C-A61E-2FA58764E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3255" y="142340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 name="Picture 354">
            <a:extLst>
              <a:ext uri="{FF2B5EF4-FFF2-40B4-BE49-F238E27FC236}">
                <a16:creationId xmlns:a16="http://schemas.microsoft.com/office/drawing/2014/main" id="{36F86BA0-D11F-4CE4-A42C-EE2AE8632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4055" y="141847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 name="Picture 354">
            <a:extLst>
              <a:ext uri="{FF2B5EF4-FFF2-40B4-BE49-F238E27FC236}">
                <a16:creationId xmlns:a16="http://schemas.microsoft.com/office/drawing/2014/main" id="{BFB6E399-2FEE-4D20-8DD4-ECABEEAA9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340" y="2978593"/>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8" name="Picture 354">
            <a:extLst>
              <a:ext uri="{FF2B5EF4-FFF2-40B4-BE49-F238E27FC236}">
                <a16:creationId xmlns:a16="http://schemas.microsoft.com/office/drawing/2014/main" id="{64446D19-EF09-4D6A-B35D-FB66380F1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0687" y="305546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Picture 354">
            <a:extLst>
              <a:ext uri="{FF2B5EF4-FFF2-40B4-BE49-F238E27FC236}">
                <a16:creationId xmlns:a16="http://schemas.microsoft.com/office/drawing/2014/main" id="{A0D2AA99-E74C-4D0A-B890-489F96709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3389" y="142323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Picture 354">
            <a:extLst>
              <a:ext uri="{FF2B5EF4-FFF2-40B4-BE49-F238E27FC236}">
                <a16:creationId xmlns:a16="http://schemas.microsoft.com/office/drawing/2014/main" id="{41F372D1-8F9C-4FDF-BAB4-001AAED7D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4189" y="141829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Picture 354">
            <a:extLst>
              <a:ext uri="{FF2B5EF4-FFF2-40B4-BE49-F238E27FC236}">
                <a16:creationId xmlns:a16="http://schemas.microsoft.com/office/drawing/2014/main" id="{362B0A54-1617-4E7A-B75C-82E934847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9139" y="620995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Picture 354">
            <a:extLst>
              <a:ext uri="{FF2B5EF4-FFF2-40B4-BE49-F238E27FC236}">
                <a16:creationId xmlns:a16="http://schemas.microsoft.com/office/drawing/2014/main" id="{698A94E8-2157-499B-9F3C-351AEA65F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9939" y="620502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3" name="Picture 354">
            <a:extLst>
              <a:ext uri="{FF2B5EF4-FFF2-40B4-BE49-F238E27FC236}">
                <a16:creationId xmlns:a16="http://schemas.microsoft.com/office/drawing/2014/main" id="{4C93E822-7D91-4B3C-9FD6-053716011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9082" y="281889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 name="Picture 354">
            <a:extLst>
              <a:ext uri="{FF2B5EF4-FFF2-40B4-BE49-F238E27FC236}">
                <a16:creationId xmlns:a16="http://schemas.microsoft.com/office/drawing/2014/main" id="{63ABAA87-66DD-4FEC-842F-CF9094529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9273" y="620977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Picture 354">
            <a:extLst>
              <a:ext uri="{FF2B5EF4-FFF2-40B4-BE49-F238E27FC236}">
                <a16:creationId xmlns:a16="http://schemas.microsoft.com/office/drawing/2014/main" id="{4A57EB13-877B-491F-82D2-3D0083085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073" y="620484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9" name="Group 318">
            <a:extLst>
              <a:ext uri="{FF2B5EF4-FFF2-40B4-BE49-F238E27FC236}">
                <a16:creationId xmlns:a16="http://schemas.microsoft.com/office/drawing/2014/main" id="{C49CAE1A-F759-448C-9FC9-088B695CE5E2}"/>
              </a:ext>
            </a:extLst>
          </p:cNvPr>
          <p:cNvGrpSpPr>
            <a:grpSpLocks/>
          </p:cNvGrpSpPr>
          <p:nvPr/>
        </p:nvGrpSpPr>
        <p:grpSpPr bwMode="auto">
          <a:xfrm>
            <a:off x="9675231" y="2407331"/>
            <a:ext cx="117475" cy="160338"/>
            <a:chOff x="3648" y="1680"/>
            <a:chExt cx="1296" cy="1392"/>
          </a:xfrm>
          <a:solidFill>
            <a:schemeClr val="bg1">
              <a:lumMod val="65000"/>
            </a:schemeClr>
          </a:solidFill>
        </p:grpSpPr>
        <p:sp>
          <p:nvSpPr>
            <p:cNvPr id="520" name="Oval 319">
              <a:extLst>
                <a:ext uri="{FF2B5EF4-FFF2-40B4-BE49-F238E27FC236}">
                  <a16:creationId xmlns:a16="http://schemas.microsoft.com/office/drawing/2014/main" id="{8ED15787-2444-46B5-971A-FB833CB8776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21" name="AutoShape 320">
              <a:extLst>
                <a:ext uri="{FF2B5EF4-FFF2-40B4-BE49-F238E27FC236}">
                  <a16:creationId xmlns:a16="http://schemas.microsoft.com/office/drawing/2014/main" id="{18E80F3E-8159-4722-AE86-40042AE1BE2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25" name="Group 318">
            <a:extLst>
              <a:ext uri="{FF2B5EF4-FFF2-40B4-BE49-F238E27FC236}">
                <a16:creationId xmlns:a16="http://schemas.microsoft.com/office/drawing/2014/main" id="{DFF9EC60-022C-439B-953A-5DFCC2A0C3C1}"/>
              </a:ext>
            </a:extLst>
          </p:cNvPr>
          <p:cNvGrpSpPr>
            <a:grpSpLocks/>
          </p:cNvGrpSpPr>
          <p:nvPr/>
        </p:nvGrpSpPr>
        <p:grpSpPr bwMode="auto">
          <a:xfrm>
            <a:off x="9658578" y="3666608"/>
            <a:ext cx="117475" cy="160338"/>
            <a:chOff x="3648" y="1680"/>
            <a:chExt cx="1296" cy="1392"/>
          </a:xfrm>
          <a:solidFill>
            <a:schemeClr val="bg1">
              <a:lumMod val="65000"/>
            </a:schemeClr>
          </a:solidFill>
        </p:grpSpPr>
        <p:sp>
          <p:nvSpPr>
            <p:cNvPr id="526" name="Oval 319">
              <a:extLst>
                <a:ext uri="{FF2B5EF4-FFF2-40B4-BE49-F238E27FC236}">
                  <a16:creationId xmlns:a16="http://schemas.microsoft.com/office/drawing/2014/main" id="{CB384257-512F-4FD3-889D-8D9C27FE0042}"/>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27" name="AutoShape 320">
              <a:extLst>
                <a:ext uri="{FF2B5EF4-FFF2-40B4-BE49-F238E27FC236}">
                  <a16:creationId xmlns:a16="http://schemas.microsoft.com/office/drawing/2014/main" id="{24AA4876-0A91-4B5F-B24B-24C596A54789}"/>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28" name="Group 318">
            <a:extLst>
              <a:ext uri="{FF2B5EF4-FFF2-40B4-BE49-F238E27FC236}">
                <a16:creationId xmlns:a16="http://schemas.microsoft.com/office/drawing/2014/main" id="{A7A2BCFF-3E6E-4F1B-BCBC-C2EE64D2DB31}"/>
              </a:ext>
            </a:extLst>
          </p:cNvPr>
          <p:cNvGrpSpPr>
            <a:grpSpLocks/>
          </p:cNvGrpSpPr>
          <p:nvPr/>
        </p:nvGrpSpPr>
        <p:grpSpPr bwMode="auto">
          <a:xfrm>
            <a:off x="11172768" y="2418672"/>
            <a:ext cx="117475" cy="160338"/>
            <a:chOff x="3648" y="1680"/>
            <a:chExt cx="1296" cy="1392"/>
          </a:xfrm>
          <a:solidFill>
            <a:schemeClr val="bg1">
              <a:lumMod val="65000"/>
            </a:schemeClr>
          </a:solidFill>
        </p:grpSpPr>
        <p:sp>
          <p:nvSpPr>
            <p:cNvPr id="529" name="Oval 319">
              <a:extLst>
                <a:ext uri="{FF2B5EF4-FFF2-40B4-BE49-F238E27FC236}">
                  <a16:creationId xmlns:a16="http://schemas.microsoft.com/office/drawing/2014/main" id="{40359DE4-9365-4801-8A63-A043E69429CB}"/>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30" name="AutoShape 320">
              <a:extLst>
                <a:ext uri="{FF2B5EF4-FFF2-40B4-BE49-F238E27FC236}">
                  <a16:creationId xmlns:a16="http://schemas.microsoft.com/office/drawing/2014/main" id="{7E1A6904-3553-4E87-BD2E-0CBAF26665B8}"/>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31" name="Group 318">
            <a:extLst>
              <a:ext uri="{FF2B5EF4-FFF2-40B4-BE49-F238E27FC236}">
                <a16:creationId xmlns:a16="http://schemas.microsoft.com/office/drawing/2014/main" id="{90252842-D872-4DA2-AD31-0AC14E792539}"/>
              </a:ext>
            </a:extLst>
          </p:cNvPr>
          <p:cNvGrpSpPr>
            <a:grpSpLocks/>
          </p:cNvGrpSpPr>
          <p:nvPr/>
        </p:nvGrpSpPr>
        <p:grpSpPr bwMode="auto">
          <a:xfrm>
            <a:off x="11175853" y="3688019"/>
            <a:ext cx="117475" cy="160338"/>
            <a:chOff x="3648" y="1680"/>
            <a:chExt cx="1296" cy="1392"/>
          </a:xfrm>
          <a:solidFill>
            <a:schemeClr val="bg1">
              <a:lumMod val="65000"/>
            </a:schemeClr>
          </a:solidFill>
        </p:grpSpPr>
        <p:sp>
          <p:nvSpPr>
            <p:cNvPr id="532" name="Oval 319">
              <a:extLst>
                <a:ext uri="{FF2B5EF4-FFF2-40B4-BE49-F238E27FC236}">
                  <a16:creationId xmlns:a16="http://schemas.microsoft.com/office/drawing/2014/main" id="{3B62BE17-B659-463A-BF70-4742C94EA8AD}"/>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33" name="AutoShape 320">
              <a:extLst>
                <a:ext uri="{FF2B5EF4-FFF2-40B4-BE49-F238E27FC236}">
                  <a16:creationId xmlns:a16="http://schemas.microsoft.com/office/drawing/2014/main" id="{89347517-3A4D-4B10-AB11-733647E9193A}"/>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534" name="Line 361">
            <a:extLst>
              <a:ext uri="{FF2B5EF4-FFF2-40B4-BE49-F238E27FC236}">
                <a16:creationId xmlns:a16="http://schemas.microsoft.com/office/drawing/2014/main" id="{A4678CB9-876A-41EA-AF2B-CA059BCC78C7}"/>
              </a:ext>
            </a:extLst>
          </p:cNvPr>
          <p:cNvSpPr>
            <a:spLocks noChangeShapeType="1"/>
          </p:cNvSpPr>
          <p:nvPr/>
        </p:nvSpPr>
        <p:spPr bwMode="auto">
          <a:xfrm rot="16200000">
            <a:off x="10567837" y="3145710"/>
            <a:ext cx="829252" cy="415704"/>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105731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1409A-5C5F-9AA4-B813-574C79C87E4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3BA061F-0C75-0C78-F9F0-ED2266316DAC}"/>
              </a:ext>
            </a:extLst>
          </p:cNvPr>
          <p:cNvSpPr>
            <a:spLocks noGrp="1"/>
          </p:cNvSpPr>
          <p:nvPr>
            <p:ph idx="1"/>
          </p:nvPr>
        </p:nvSpPr>
        <p:spPr/>
        <p:txBody>
          <a:bodyPr/>
          <a:lstStyle/>
          <a:p>
            <a:endParaRPr lang="nl-NL"/>
          </a:p>
        </p:txBody>
      </p:sp>
      <p:graphicFrame>
        <p:nvGraphicFramePr>
          <p:cNvPr id="4" name="Object 3">
            <a:extLst>
              <a:ext uri="{FF2B5EF4-FFF2-40B4-BE49-F238E27FC236}">
                <a16:creationId xmlns:a16="http://schemas.microsoft.com/office/drawing/2014/main" id="{15B057BF-D926-5B29-7823-BED72AEF9640}"/>
              </a:ext>
            </a:extLst>
          </p:cNvPr>
          <p:cNvGraphicFramePr>
            <a:graphicFrameLocks noChangeAspect="1"/>
          </p:cNvGraphicFramePr>
          <p:nvPr>
            <p:extLst>
              <p:ext uri="{D42A27DB-BD31-4B8C-83A1-F6EECF244321}">
                <p14:modId xmlns:p14="http://schemas.microsoft.com/office/powerpoint/2010/main" val="1062019017"/>
              </p:ext>
            </p:extLst>
          </p:nvPr>
        </p:nvGraphicFramePr>
        <p:xfrm>
          <a:off x="896815" y="-108702"/>
          <a:ext cx="9544050" cy="7075404"/>
        </p:xfrm>
        <a:graphic>
          <a:graphicData uri="http://schemas.openxmlformats.org/presentationml/2006/ole">
            <mc:AlternateContent xmlns:mc="http://schemas.openxmlformats.org/markup-compatibility/2006">
              <mc:Choice xmlns:v="urn:schemas-microsoft-com:vml" Requires="v">
                <p:oleObj spid="_x0000_s11267" name="Bitmapafbeelding" r:id="rId3" imgW="7334280" imgH="5436720" progId="Paint.Picture">
                  <p:embed/>
                </p:oleObj>
              </mc:Choice>
              <mc:Fallback>
                <p:oleObj name="Bitmapafbeelding" r:id="rId3" imgW="7334280" imgH="5436720" progId="Paint.Picture">
                  <p:embed/>
                  <p:pic>
                    <p:nvPicPr>
                      <p:cNvPr id="0" name=""/>
                      <p:cNvPicPr/>
                      <p:nvPr/>
                    </p:nvPicPr>
                    <p:blipFill>
                      <a:blip r:embed="rId4"/>
                      <a:stretch>
                        <a:fillRect/>
                      </a:stretch>
                    </p:blipFill>
                    <p:spPr>
                      <a:xfrm>
                        <a:off x="896815" y="-108702"/>
                        <a:ext cx="9544050" cy="7075404"/>
                      </a:xfrm>
                      <a:prstGeom prst="rect">
                        <a:avLst/>
                      </a:prstGeom>
                    </p:spPr>
                  </p:pic>
                </p:oleObj>
              </mc:Fallback>
            </mc:AlternateContent>
          </a:graphicData>
        </a:graphic>
      </p:graphicFrame>
    </p:spTree>
    <p:extLst>
      <p:ext uri="{BB962C8B-B14F-4D97-AF65-F5344CB8AC3E}">
        <p14:creationId xmlns:p14="http://schemas.microsoft.com/office/powerpoint/2010/main" val="258771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1409A-5C5F-9AA4-B813-574C79C87E4A}"/>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F3BA061F-0C75-0C78-F9F0-ED2266316DAC}"/>
              </a:ext>
            </a:extLst>
          </p:cNvPr>
          <p:cNvSpPr>
            <a:spLocks noGrp="1"/>
          </p:cNvSpPr>
          <p:nvPr>
            <p:ph idx="1"/>
          </p:nvPr>
        </p:nvSpPr>
        <p:spPr/>
        <p:txBody>
          <a:bodyPr/>
          <a:lstStyle/>
          <a:p>
            <a:endParaRPr lang="nl-NL"/>
          </a:p>
        </p:txBody>
      </p:sp>
      <p:graphicFrame>
        <p:nvGraphicFramePr>
          <p:cNvPr id="5" name="Object 4">
            <a:extLst>
              <a:ext uri="{FF2B5EF4-FFF2-40B4-BE49-F238E27FC236}">
                <a16:creationId xmlns:a16="http://schemas.microsoft.com/office/drawing/2014/main" id="{21AAD09B-B79E-E815-66BB-5E9C3D8250BB}"/>
              </a:ext>
            </a:extLst>
          </p:cNvPr>
          <p:cNvGraphicFramePr>
            <a:graphicFrameLocks noChangeAspect="1"/>
          </p:cNvGraphicFramePr>
          <p:nvPr>
            <p:extLst>
              <p:ext uri="{D42A27DB-BD31-4B8C-83A1-F6EECF244321}">
                <p14:modId xmlns:p14="http://schemas.microsoft.com/office/powerpoint/2010/main" val="3713312549"/>
              </p:ext>
            </p:extLst>
          </p:nvPr>
        </p:nvGraphicFramePr>
        <p:xfrm>
          <a:off x="1688124" y="278074"/>
          <a:ext cx="7600949" cy="6566245"/>
        </p:xfrm>
        <a:graphic>
          <a:graphicData uri="http://schemas.openxmlformats.org/presentationml/2006/ole">
            <mc:AlternateContent xmlns:mc="http://schemas.openxmlformats.org/markup-compatibility/2006">
              <mc:Choice xmlns:v="urn:schemas-microsoft-com:vml" Requires="v">
                <p:oleObj spid="_x0000_s10244" name="Bitmapafbeelding" r:id="rId3" imgW="6134040" imgH="5299560" progId="Paint.Picture">
                  <p:embed/>
                </p:oleObj>
              </mc:Choice>
              <mc:Fallback>
                <p:oleObj name="Bitmapafbeelding" r:id="rId3" imgW="6134040" imgH="5299560" progId="Paint.Picture">
                  <p:embed/>
                  <p:pic>
                    <p:nvPicPr>
                      <p:cNvPr id="0" name=""/>
                      <p:cNvPicPr/>
                      <p:nvPr/>
                    </p:nvPicPr>
                    <p:blipFill>
                      <a:blip r:embed="rId4"/>
                      <a:stretch>
                        <a:fillRect/>
                      </a:stretch>
                    </p:blipFill>
                    <p:spPr>
                      <a:xfrm>
                        <a:off x="1688124" y="278074"/>
                        <a:ext cx="7600949" cy="6566245"/>
                      </a:xfrm>
                      <a:prstGeom prst="rect">
                        <a:avLst/>
                      </a:prstGeom>
                    </p:spPr>
                  </p:pic>
                </p:oleObj>
              </mc:Fallback>
            </mc:AlternateContent>
          </a:graphicData>
        </a:graphic>
      </p:graphicFrame>
    </p:spTree>
    <p:extLst>
      <p:ext uri="{BB962C8B-B14F-4D97-AF65-F5344CB8AC3E}">
        <p14:creationId xmlns:p14="http://schemas.microsoft.com/office/powerpoint/2010/main" val="50923684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362</Words>
  <Application>Microsoft Office PowerPoint</Application>
  <PresentationFormat>Breedbeeld</PresentationFormat>
  <Paragraphs>48</Paragraphs>
  <Slides>5</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2</vt:i4>
      </vt:variant>
      <vt:variant>
        <vt:lpstr>Diatitels</vt:lpstr>
      </vt:variant>
      <vt:variant>
        <vt:i4>5</vt:i4>
      </vt:variant>
    </vt:vector>
  </HeadingPairs>
  <TitlesOfParts>
    <vt:vector size="11" baseType="lpstr">
      <vt:lpstr>Arial</vt:lpstr>
      <vt:lpstr>Calibri</vt:lpstr>
      <vt:lpstr>Calibri Light</vt:lpstr>
      <vt:lpstr>Kantoorthema</vt:lpstr>
      <vt:lpstr>Bitmapafbeelding</vt:lpstr>
      <vt:lpstr>Paintbrush-afbeelding</vt:lpstr>
      <vt:lpstr>Wolkom bij de fuotbalakademy</vt:lpstr>
      <vt:lpstr>Wat gaan we vandaag doen</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Joost Lutke</dc:creator>
  <cp:lastModifiedBy>Jeroen van Wijk</cp:lastModifiedBy>
  <cp:revision>42</cp:revision>
  <dcterms:created xsi:type="dcterms:W3CDTF">2020-09-06T06:09:22Z</dcterms:created>
  <dcterms:modified xsi:type="dcterms:W3CDTF">2022-05-13T12:14:09Z</dcterms:modified>
</cp:coreProperties>
</file>