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5" r:id="rId3"/>
    <p:sldId id="271" r:id="rId4"/>
    <p:sldId id="267" r:id="rId5"/>
    <p:sldId id="272" r:id="rId6"/>
    <p:sldId id="273" r:id="rId7"/>
    <p:sldId id="274"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16" autoAdjust="0"/>
    <p:restoredTop sz="94660"/>
  </p:normalViewPr>
  <p:slideViewPr>
    <p:cSldViewPr snapToGrid="0">
      <p:cViewPr varScale="1">
        <p:scale>
          <a:sx n="87" d="100"/>
          <a:sy n="87" d="100"/>
        </p:scale>
        <p:origin x="430"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E2C02-E258-450C-B368-F032A895518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8A64AA2-5371-44B1-8ED8-645DEB9D4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D33670E-B3BD-4F17-8C19-279527D4FF70}"/>
              </a:ext>
            </a:extLst>
          </p:cNvPr>
          <p:cNvSpPr>
            <a:spLocks noGrp="1"/>
          </p:cNvSpPr>
          <p:nvPr>
            <p:ph type="dt" sz="half" idx="10"/>
          </p:nvPr>
        </p:nvSpPr>
        <p:spPr/>
        <p:txBody>
          <a:bodyPr/>
          <a:lstStyle/>
          <a:p>
            <a:fld id="{62A10B59-741E-4DAB-BED1-01FF220182AC}" type="datetimeFigureOut">
              <a:rPr lang="nl-NL" smtClean="0"/>
              <a:t>24-4-2022</a:t>
            </a:fld>
            <a:endParaRPr lang="nl-NL"/>
          </a:p>
        </p:txBody>
      </p:sp>
      <p:sp>
        <p:nvSpPr>
          <p:cNvPr id="5" name="Tijdelijke aanduiding voor voettekst 4">
            <a:extLst>
              <a:ext uri="{FF2B5EF4-FFF2-40B4-BE49-F238E27FC236}">
                <a16:creationId xmlns:a16="http://schemas.microsoft.com/office/drawing/2014/main" id="{9BC34390-BDA3-421F-A960-73B26E133E2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1A551ED-2939-4104-B210-DBFFE4783BB7}"/>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16648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EFA16D-652B-4C5F-A9A0-1FEA00702E0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439863F-BCDE-4622-A967-BCE68D49006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848041-0715-4903-AD1E-1EBA205A43BF}"/>
              </a:ext>
            </a:extLst>
          </p:cNvPr>
          <p:cNvSpPr>
            <a:spLocks noGrp="1"/>
          </p:cNvSpPr>
          <p:nvPr>
            <p:ph type="dt" sz="half" idx="10"/>
          </p:nvPr>
        </p:nvSpPr>
        <p:spPr/>
        <p:txBody>
          <a:bodyPr/>
          <a:lstStyle/>
          <a:p>
            <a:fld id="{62A10B59-741E-4DAB-BED1-01FF220182AC}" type="datetimeFigureOut">
              <a:rPr lang="nl-NL" smtClean="0"/>
              <a:t>24-4-2022</a:t>
            </a:fld>
            <a:endParaRPr lang="nl-NL"/>
          </a:p>
        </p:txBody>
      </p:sp>
      <p:sp>
        <p:nvSpPr>
          <p:cNvPr id="5" name="Tijdelijke aanduiding voor voettekst 4">
            <a:extLst>
              <a:ext uri="{FF2B5EF4-FFF2-40B4-BE49-F238E27FC236}">
                <a16:creationId xmlns:a16="http://schemas.microsoft.com/office/drawing/2014/main" id="{150FF252-A5BE-49D2-97E8-52FB1454669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519F991-BD31-4B0D-A1FD-2D07E4A49BBB}"/>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842467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D3CA5CC-6B46-4B0F-824F-1F375B9A4A1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EF90BDD-E292-4A36-9398-9CD88EA8703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ED9BC6-A737-4C05-A4E9-1F7CCE66EC43}"/>
              </a:ext>
            </a:extLst>
          </p:cNvPr>
          <p:cNvSpPr>
            <a:spLocks noGrp="1"/>
          </p:cNvSpPr>
          <p:nvPr>
            <p:ph type="dt" sz="half" idx="10"/>
          </p:nvPr>
        </p:nvSpPr>
        <p:spPr/>
        <p:txBody>
          <a:bodyPr/>
          <a:lstStyle/>
          <a:p>
            <a:fld id="{62A10B59-741E-4DAB-BED1-01FF220182AC}" type="datetimeFigureOut">
              <a:rPr lang="nl-NL" smtClean="0"/>
              <a:t>24-4-2022</a:t>
            </a:fld>
            <a:endParaRPr lang="nl-NL"/>
          </a:p>
        </p:txBody>
      </p:sp>
      <p:sp>
        <p:nvSpPr>
          <p:cNvPr id="5" name="Tijdelijke aanduiding voor voettekst 4">
            <a:extLst>
              <a:ext uri="{FF2B5EF4-FFF2-40B4-BE49-F238E27FC236}">
                <a16:creationId xmlns:a16="http://schemas.microsoft.com/office/drawing/2014/main" id="{89DCF7E2-9E7D-44C1-B2C8-573929DFCA5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51002E5-80ED-4798-AED3-95CCFFB3B234}"/>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121043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9C06B9-52EB-424A-A50E-527B04426DD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06401B0-0672-40C3-8FC2-826FA40EE5B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FC253EA-8114-48E0-A13C-18F38A470F42}"/>
              </a:ext>
            </a:extLst>
          </p:cNvPr>
          <p:cNvSpPr>
            <a:spLocks noGrp="1"/>
          </p:cNvSpPr>
          <p:nvPr>
            <p:ph type="dt" sz="half" idx="10"/>
          </p:nvPr>
        </p:nvSpPr>
        <p:spPr/>
        <p:txBody>
          <a:bodyPr/>
          <a:lstStyle/>
          <a:p>
            <a:fld id="{62A10B59-741E-4DAB-BED1-01FF220182AC}" type="datetimeFigureOut">
              <a:rPr lang="nl-NL" smtClean="0"/>
              <a:t>24-4-2022</a:t>
            </a:fld>
            <a:endParaRPr lang="nl-NL"/>
          </a:p>
        </p:txBody>
      </p:sp>
      <p:sp>
        <p:nvSpPr>
          <p:cNvPr id="5" name="Tijdelijke aanduiding voor voettekst 4">
            <a:extLst>
              <a:ext uri="{FF2B5EF4-FFF2-40B4-BE49-F238E27FC236}">
                <a16:creationId xmlns:a16="http://schemas.microsoft.com/office/drawing/2014/main" id="{2315E169-C70C-49A5-821D-600CFB52215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5A5356-96A0-494A-AF6E-45B19886E0DC}"/>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1074631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6FD838-F95F-4E5D-B872-BBB3A4548A8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56283D5-DBE8-4037-AD97-8E62FB83C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8A8B648-9FD4-4F20-A191-E57A7C6AAFAE}"/>
              </a:ext>
            </a:extLst>
          </p:cNvPr>
          <p:cNvSpPr>
            <a:spLocks noGrp="1"/>
          </p:cNvSpPr>
          <p:nvPr>
            <p:ph type="dt" sz="half" idx="10"/>
          </p:nvPr>
        </p:nvSpPr>
        <p:spPr/>
        <p:txBody>
          <a:bodyPr/>
          <a:lstStyle/>
          <a:p>
            <a:fld id="{62A10B59-741E-4DAB-BED1-01FF220182AC}" type="datetimeFigureOut">
              <a:rPr lang="nl-NL" smtClean="0"/>
              <a:t>24-4-2022</a:t>
            </a:fld>
            <a:endParaRPr lang="nl-NL"/>
          </a:p>
        </p:txBody>
      </p:sp>
      <p:sp>
        <p:nvSpPr>
          <p:cNvPr id="5" name="Tijdelijke aanduiding voor voettekst 4">
            <a:extLst>
              <a:ext uri="{FF2B5EF4-FFF2-40B4-BE49-F238E27FC236}">
                <a16:creationId xmlns:a16="http://schemas.microsoft.com/office/drawing/2014/main" id="{BBBEFBF6-9386-44BB-B6AF-0FFC396528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19870AB-096D-4381-ABB0-4C65C1834B16}"/>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227360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CE3FB-4855-4E45-A646-5D71552B307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07E71B6-3761-4F2A-BE7F-ADCA8775E48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C08844F-F133-4642-A7C9-C1C22513556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2A1AE43-2550-4A5F-88BF-34743015297F}"/>
              </a:ext>
            </a:extLst>
          </p:cNvPr>
          <p:cNvSpPr>
            <a:spLocks noGrp="1"/>
          </p:cNvSpPr>
          <p:nvPr>
            <p:ph type="dt" sz="half" idx="10"/>
          </p:nvPr>
        </p:nvSpPr>
        <p:spPr/>
        <p:txBody>
          <a:bodyPr/>
          <a:lstStyle/>
          <a:p>
            <a:fld id="{62A10B59-741E-4DAB-BED1-01FF220182AC}" type="datetimeFigureOut">
              <a:rPr lang="nl-NL" smtClean="0"/>
              <a:t>24-4-2022</a:t>
            </a:fld>
            <a:endParaRPr lang="nl-NL"/>
          </a:p>
        </p:txBody>
      </p:sp>
      <p:sp>
        <p:nvSpPr>
          <p:cNvPr id="6" name="Tijdelijke aanduiding voor voettekst 5">
            <a:extLst>
              <a:ext uri="{FF2B5EF4-FFF2-40B4-BE49-F238E27FC236}">
                <a16:creationId xmlns:a16="http://schemas.microsoft.com/office/drawing/2014/main" id="{564B782D-2E4D-41B6-AB09-BDCFAE3A5C4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490C2B4-B6E8-4CD6-BC89-AAA45F301AAD}"/>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2403378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46720D-058F-433A-8751-1EAA45AEEEF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46A0F27-B6F4-4686-A4CF-A3D935DA4F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E05551A-A099-4F06-BB77-AF3BF4AECD4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D72A046-4DA6-4E4B-8ED3-89E1B63627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BB65A21-012F-4912-95D0-80E7182C993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6251670-E266-4658-AA51-9A27E390E690}"/>
              </a:ext>
            </a:extLst>
          </p:cNvPr>
          <p:cNvSpPr>
            <a:spLocks noGrp="1"/>
          </p:cNvSpPr>
          <p:nvPr>
            <p:ph type="dt" sz="half" idx="10"/>
          </p:nvPr>
        </p:nvSpPr>
        <p:spPr/>
        <p:txBody>
          <a:bodyPr/>
          <a:lstStyle/>
          <a:p>
            <a:fld id="{62A10B59-741E-4DAB-BED1-01FF220182AC}" type="datetimeFigureOut">
              <a:rPr lang="nl-NL" smtClean="0"/>
              <a:t>24-4-2022</a:t>
            </a:fld>
            <a:endParaRPr lang="nl-NL"/>
          </a:p>
        </p:txBody>
      </p:sp>
      <p:sp>
        <p:nvSpPr>
          <p:cNvPr id="8" name="Tijdelijke aanduiding voor voettekst 7">
            <a:extLst>
              <a:ext uri="{FF2B5EF4-FFF2-40B4-BE49-F238E27FC236}">
                <a16:creationId xmlns:a16="http://schemas.microsoft.com/office/drawing/2014/main" id="{18766E5D-27D6-47E8-BBB5-13AC557A432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83785FC-E10F-4CE8-AFF5-32CCB6B77CF0}"/>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245822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0DEEA-0DFE-4E80-8DF4-295B5981931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AE8E1D6-A0E8-445C-9C5D-0351DCDB620C}"/>
              </a:ext>
            </a:extLst>
          </p:cNvPr>
          <p:cNvSpPr>
            <a:spLocks noGrp="1"/>
          </p:cNvSpPr>
          <p:nvPr>
            <p:ph type="dt" sz="half" idx="10"/>
          </p:nvPr>
        </p:nvSpPr>
        <p:spPr/>
        <p:txBody>
          <a:bodyPr/>
          <a:lstStyle/>
          <a:p>
            <a:fld id="{62A10B59-741E-4DAB-BED1-01FF220182AC}" type="datetimeFigureOut">
              <a:rPr lang="nl-NL" smtClean="0"/>
              <a:t>24-4-2022</a:t>
            </a:fld>
            <a:endParaRPr lang="nl-NL"/>
          </a:p>
        </p:txBody>
      </p:sp>
      <p:sp>
        <p:nvSpPr>
          <p:cNvPr id="4" name="Tijdelijke aanduiding voor voettekst 3">
            <a:extLst>
              <a:ext uri="{FF2B5EF4-FFF2-40B4-BE49-F238E27FC236}">
                <a16:creationId xmlns:a16="http://schemas.microsoft.com/office/drawing/2014/main" id="{E1534A91-8BBE-4F23-AA84-7D159B3E5B2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FD52825-7106-434A-999D-4E0571510A71}"/>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65977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0BA58C2-8B06-4204-BD93-D740D8ECC060}"/>
              </a:ext>
            </a:extLst>
          </p:cNvPr>
          <p:cNvSpPr>
            <a:spLocks noGrp="1"/>
          </p:cNvSpPr>
          <p:nvPr>
            <p:ph type="dt" sz="half" idx="10"/>
          </p:nvPr>
        </p:nvSpPr>
        <p:spPr/>
        <p:txBody>
          <a:bodyPr/>
          <a:lstStyle/>
          <a:p>
            <a:fld id="{62A10B59-741E-4DAB-BED1-01FF220182AC}" type="datetimeFigureOut">
              <a:rPr lang="nl-NL" smtClean="0"/>
              <a:t>24-4-2022</a:t>
            </a:fld>
            <a:endParaRPr lang="nl-NL"/>
          </a:p>
        </p:txBody>
      </p:sp>
      <p:sp>
        <p:nvSpPr>
          <p:cNvPr id="3" name="Tijdelijke aanduiding voor voettekst 2">
            <a:extLst>
              <a:ext uri="{FF2B5EF4-FFF2-40B4-BE49-F238E27FC236}">
                <a16:creationId xmlns:a16="http://schemas.microsoft.com/office/drawing/2014/main" id="{F73E3CE9-15BF-4217-92C9-D0DEBBCFB09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5C747FB-FA19-408E-8E03-043AA7FBB0B6}"/>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202550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24667E-5028-45C9-BD77-586188333AE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CF4644E-B294-47E1-AA2A-CA5F47B471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AC4957D-1C34-4C22-A311-F8CEABC1C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952269E-90D7-4A07-97CC-AB64839FA6DE}"/>
              </a:ext>
            </a:extLst>
          </p:cNvPr>
          <p:cNvSpPr>
            <a:spLocks noGrp="1"/>
          </p:cNvSpPr>
          <p:nvPr>
            <p:ph type="dt" sz="half" idx="10"/>
          </p:nvPr>
        </p:nvSpPr>
        <p:spPr/>
        <p:txBody>
          <a:bodyPr/>
          <a:lstStyle/>
          <a:p>
            <a:fld id="{62A10B59-741E-4DAB-BED1-01FF220182AC}" type="datetimeFigureOut">
              <a:rPr lang="nl-NL" smtClean="0"/>
              <a:t>24-4-2022</a:t>
            </a:fld>
            <a:endParaRPr lang="nl-NL"/>
          </a:p>
        </p:txBody>
      </p:sp>
      <p:sp>
        <p:nvSpPr>
          <p:cNvPr id="6" name="Tijdelijke aanduiding voor voettekst 5">
            <a:extLst>
              <a:ext uri="{FF2B5EF4-FFF2-40B4-BE49-F238E27FC236}">
                <a16:creationId xmlns:a16="http://schemas.microsoft.com/office/drawing/2014/main" id="{2ED8C1E2-BFF8-403F-83D8-80DB1E4DAAE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B4803CE-64BE-4C1B-BAC0-97C4E06DEC65}"/>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176250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B45BC-2BCE-4F7F-8E52-472B566631F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EB5152E-8608-4C5E-9BC2-86A558CD89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BDB51C8-C8AF-4548-85AE-84F2F4EE2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57886C6-C76E-42D3-88E4-399FC1A90918}"/>
              </a:ext>
            </a:extLst>
          </p:cNvPr>
          <p:cNvSpPr>
            <a:spLocks noGrp="1"/>
          </p:cNvSpPr>
          <p:nvPr>
            <p:ph type="dt" sz="half" idx="10"/>
          </p:nvPr>
        </p:nvSpPr>
        <p:spPr/>
        <p:txBody>
          <a:bodyPr/>
          <a:lstStyle/>
          <a:p>
            <a:fld id="{62A10B59-741E-4DAB-BED1-01FF220182AC}" type="datetimeFigureOut">
              <a:rPr lang="nl-NL" smtClean="0"/>
              <a:t>24-4-2022</a:t>
            </a:fld>
            <a:endParaRPr lang="nl-NL"/>
          </a:p>
        </p:txBody>
      </p:sp>
      <p:sp>
        <p:nvSpPr>
          <p:cNvPr id="6" name="Tijdelijke aanduiding voor voettekst 5">
            <a:extLst>
              <a:ext uri="{FF2B5EF4-FFF2-40B4-BE49-F238E27FC236}">
                <a16:creationId xmlns:a16="http://schemas.microsoft.com/office/drawing/2014/main" id="{7ADCB9B4-F049-4B22-A457-C161BC45594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80A1C7F-637F-4B2E-B89D-42253C17B835}"/>
              </a:ext>
            </a:extLst>
          </p:cNvPr>
          <p:cNvSpPr>
            <a:spLocks noGrp="1"/>
          </p:cNvSpPr>
          <p:nvPr>
            <p:ph type="sldNum" sz="quarter" idx="12"/>
          </p:nvPr>
        </p:nvSpPr>
        <p:spPr/>
        <p:txBody>
          <a:bodyPr/>
          <a:lstStyle/>
          <a:p>
            <a:fld id="{7670489B-3BEC-4409-8362-D9F8091694AA}" type="slidenum">
              <a:rPr lang="nl-NL" smtClean="0"/>
              <a:t>‹nr.›</a:t>
            </a:fld>
            <a:endParaRPr lang="nl-NL"/>
          </a:p>
        </p:txBody>
      </p:sp>
    </p:spTree>
    <p:extLst>
      <p:ext uri="{BB962C8B-B14F-4D97-AF65-F5344CB8AC3E}">
        <p14:creationId xmlns:p14="http://schemas.microsoft.com/office/powerpoint/2010/main" val="100837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A2DF903-9CA0-43D3-8BE3-7AD0DD70C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CC53E8B-8DC7-4E1C-A751-C922A9A1D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FF5F092-FB7A-4FF2-B057-89BAB297AD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10B59-741E-4DAB-BED1-01FF220182AC}" type="datetimeFigureOut">
              <a:rPr lang="nl-NL" smtClean="0"/>
              <a:t>24-4-2022</a:t>
            </a:fld>
            <a:endParaRPr lang="nl-NL"/>
          </a:p>
        </p:txBody>
      </p:sp>
      <p:sp>
        <p:nvSpPr>
          <p:cNvPr id="5" name="Tijdelijke aanduiding voor voettekst 4">
            <a:extLst>
              <a:ext uri="{FF2B5EF4-FFF2-40B4-BE49-F238E27FC236}">
                <a16:creationId xmlns:a16="http://schemas.microsoft.com/office/drawing/2014/main" id="{B426FCD4-5E39-4B48-B1EA-1B01B235A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E909069-1692-478D-ACE4-95A6A3AC2E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0489B-3BEC-4409-8362-D9F8091694AA}" type="slidenum">
              <a:rPr lang="nl-NL" smtClean="0"/>
              <a:t>‹nr.›</a:t>
            </a:fld>
            <a:endParaRPr lang="nl-NL"/>
          </a:p>
        </p:txBody>
      </p:sp>
    </p:spTree>
    <p:extLst>
      <p:ext uri="{BB962C8B-B14F-4D97-AF65-F5344CB8AC3E}">
        <p14:creationId xmlns:p14="http://schemas.microsoft.com/office/powerpoint/2010/main" val="2694243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4ipPPUJQzdc" TargetMode="External"/><Relationship Id="rId2" Type="http://schemas.openxmlformats.org/officeDocument/2006/relationships/hyperlink" Target="https://www.youtube.com/watch?v=TCnTzPEBuRI" TargetMode="External"/><Relationship Id="rId1" Type="http://schemas.openxmlformats.org/officeDocument/2006/relationships/slideLayout" Target="../slideLayouts/slideLayout1.xml"/><Relationship Id="rId4" Type="http://schemas.openxmlformats.org/officeDocument/2006/relationships/hyperlink" Target="https://www.youtube.com/watch?v=AB_u_kOSP8Y" TargetMode="External"/></Relationships>
</file>

<file path=ppt/slides/_rels/slide3.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8.png"/><Relationship Id="rId21" Type="http://schemas.openxmlformats.org/officeDocument/2006/relationships/image" Target="../media/image20.png"/><Relationship Id="rId34" Type="http://schemas.openxmlformats.org/officeDocument/2006/relationships/image" Target="../media/image33.png"/><Relationship Id="rId42" Type="http://schemas.openxmlformats.org/officeDocument/2006/relationships/image" Target="../media/image41.png"/><Relationship Id="rId47" Type="http://schemas.openxmlformats.org/officeDocument/2006/relationships/image" Target="../media/image46.png"/><Relationship Id="rId7" Type="http://schemas.openxmlformats.org/officeDocument/2006/relationships/image" Target="../media/image6.png"/><Relationship Id="rId2" Type="http://schemas.openxmlformats.org/officeDocument/2006/relationships/image" Target="../media/image2.jpg"/><Relationship Id="rId16" Type="http://schemas.openxmlformats.org/officeDocument/2006/relationships/image" Target="../media/image15.png"/><Relationship Id="rId29" Type="http://schemas.openxmlformats.org/officeDocument/2006/relationships/image" Target="../media/image28.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40" Type="http://schemas.openxmlformats.org/officeDocument/2006/relationships/image" Target="../media/image39.png"/><Relationship Id="rId45" Type="http://schemas.openxmlformats.org/officeDocument/2006/relationships/image" Target="../media/image44.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49" Type="http://schemas.openxmlformats.org/officeDocument/2006/relationships/image" Target="../media/image48.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4" Type="http://schemas.openxmlformats.org/officeDocument/2006/relationships/image" Target="../media/image43.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png"/><Relationship Id="rId8" Type="http://schemas.openxmlformats.org/officeDocument/2006/relationships/image" Target="../media/image7.png"/><Relationship Id="rId3" Type="http://schemas.openxmlformats.org/officeDocument/2006/relationships/hyperlink" Target="https://www.youtube.com/watch?v=4ipPPUJQzdc" TargetMode="External"/><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46" Type="http://schemas.openxmlformats.org/officeDocument/2006/relationships/image" Target="../media/image45.png"/><Relationship Id="rId20" Type="http://schemas.openxmlformats.org/officeDocument/2006/relationships/image" Target="../media/image19.png"/><Relationship Id="rId41"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8.png"/><Relationship Id="rId21" Type="http://schemas.openxmlformats.org/officeDocument/2006/relationships/image" Target="../media/image20.png"/><Relationship Id="rId34" Type="http://schemas.openxmlformats.org/officeDocument/2006/relationships/image" Target="../media/image33.png"/><Relationship Id="rId42" Type="http://schemas.openxmlformats.org/officeDocument/2006/relationships/image" Target="../media/image41.png"/><Relationship Id="rId47" Type="http://schemas.openxmlformats.org/officeDocument/2006/relationships/image" Target="../media/image46.png"/><Relationship Id="rId7" Type="http://schemas.openxmlformats.org/officeDocument/2006/relationships/image" Target="../media/image6.png"/><Relationship Id="rId2" Type="http://schemas.openxmlformats.org/officeDocument/2006/relationships/image" Target="../media/image2.jpg"/><Relationship Id="rId16" Type="http://schemas.openxmlformats.org/officeDocument/2006/relationships/image" Target="../media/image15.png"/><Relationship Id="rId29" Type="http://schemas.openxmlformats.org/officeDocument/2006/relationships/image" Target="../media/image28.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40" Type="http://schemas.openxmlformats.org/officeDocument/2006/relationships/image" Target="../media/image39.png"/><Relationship Id="rId45" Type="http://schemas.openxmlformats.org/officeDocument/2006/relationships/image" Target="../media/image44.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49" Type="http://schemas.openxmlformats.org/officeDocument/2006/relationships/image" Target="../media/image48.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4" Type="http://schemas.openxmlformats.org/officeDocument/2006/relationships/image" Target="../media/image43.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png"/><Relationship Id="rId8" Type="http://schemas.openxmlformats.org/officeDocument/2006/relationships/image" Target="../media/image7.png"/><Relationship Id="rId3" Type="http://schemas.openxmlformats.org/officeDocument/2006/relationships/hyperlink" Target="https://www.youtube.com/watch?v=AB_u_kOSP8Y" TargetMode="External"/><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46" Type="http://schemas.openxmlformats.org/officeDocument/2006/relationships/image" Target="../media/image45.png"/><Relationship Id="rId20" Type="http://schemas.openxmlformats.org/officeDocument/2006/relationships/image" Target="../media/image19.png"/><Relationship Id="rId41"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49.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50.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AB6862-5407-4FFE-A313-56B1B97FAD20}"/>
              </a:ext>
            </a:extLst>
          </p:cNvPr>
          <p:cNvSpPr>
            <a:spLocks noGrp="1"/>
          </p:cNvSpPr>
          <p:nvPr>
            <p:ph type="title"/>
          </p:nvPr>
        </p:nvSpPr>
        <p:spPr>
          <a:xfrm>
            <a:off x="338504" y="3300413"/>
            <a:ext cx="12013223" cy="1325563"/>
          </a:xfrm>
        </p:spPr>
        <p:txBody>
          <a:bodyPr>
            <a:noAutofit/>
          </a:bodyPr>
          <a:lstStyle/>
          <a:p>
            <a:r>
              <a:rPr lang="nl-NL" sz="7200" dirty="0" err="1"/>
              <a:t>Wolkom</a:t>
            </a:r>
            <a:r>
              <a:rPr lang="nl-NL" sz="7200" dirty="0"/>
              <a:t> bij de </a:t>
            </a:r>
            <a:r>
              <a:rPr lang="nl-NL" sz="7200" dirty="0" err="1"/>
              <a:t>fuotbalakademy</a:t>
            </a:r>
            <a:endParaRPr lang="nl-NL" sz="7200" dirty="0"/>
          </a:p>
        </p:txBody>
      </p:sp>
      <p:graphicFrame>
        <p:nvGraphicFramePr>
          <p:cNvPr id="4" name="Object 3">
            <a:extLst>
              <a:ext uri="{FF2B5EF4-FFF2-40B4-BE49-F238E27FC236}">
                <a16:creationId xmlns:a16="http://schemas.microsoft.com/office/drawing/2014/main" id="{C26A376C-6F2D-429A-BCC6-194A11FAA513}"/>
              </a:ext>
            </a:extLst>
          </p:cNvPr>
          <p:cNvGraphicFramePr>
            <a:graphicFrameLocks noChangeAspect="1"/>
          </p:cNvGraphicFramePr>
          <p:nvPr>
            <p:extLst>
              <p:ext uri="{D42A27DB-BD31-4B8C-83A1-F6EECF244321}">
                <p14:modId xmlns:p14="http://schemas.microsoft.com/office/powerpoint/2010/main" val="4226952023"/>
              </p:ext>
            </p:extLst>
          </p:nvPr>
        </p:nvGraphicFramePr>
        <p:xfrm>
          <a:off x="8954111" y="365125"/>
          <a:ext cx="2346325" cy="1866900"/>
        </p:xfrm>
        <a:graphic>
          <a:graphicData uri="http://schemas.openxmlformats.org/presentationml/2006/ole">
            <mc:AlternateContent xmlns:mc="http://schemas.openxmlformats.org/markup-compatibility/2006">
              <mc:Choice xmlns:v="urn:schemas-microsoft-com:vml" Requires="v">
                <p:oleObj spid="_x0000_s9222" name="Bitmapafbeelding" r:id="rId3" imgW="2346840" imgH="1866960" progId="Paint.Picture">
                  <p:embed/>
                </p:oleObj>
              </mc:Choice>
              <mc:Fallback>
                <p:oleObj name="Bitmapafbeelding" r:id="rId3" imgW="2346840" imgH="1866960" progId="Paint.Picture">
                  <p:embed/>
                  <p:pic>
                    <p:nvPicPr>
                      <p:cNvPr id="0" name=""/>
                      <p:cNvPicPr/>
                      <p:nvPr/>
                    </p:nvPicPr>
                    <p:blipFill>
                      <a:blip r:embed="rId4"/>
                      <a:stretch>
                        <a:fillRect/>
                      </a:stretch>
                    </p:blipFill>
                    <p:spPr>
                      <a:xfrm>
                        <a:off x="8954111" y="365125"/>
                        <a:ext cx="2346325" cy="1866900"/>
                      </a:xfrm>
                      <a:prstGeom prst="rect">
                        <a:avLst/>
                      </a:prstGeom>
                    </p:spPr>
                  </p:pic>
                </p:oleObj>
              </mc:Fallback>
            </mc:AlternateContent>
          </a:graphicData>
        </a:graphic>
      </p:graphicFrame>
    </p:spTree>
    <p:extLst>
      <p:ext uri="{BB962C8B-B14F-4D97-AF65-F5344CB8AC3E}">
        <p14:creationId xmlns:p14="http://schemas.microsoft.com/office/powerpoint/2010/main" val="4244668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211ECB4-E39E-4F85-A0EF-0F3B249C3D59}"/>
              </a:ext>
            </a:extLst>
          </p:cNvPr>
          <p:cNvSpPr>
            <a:spLocks noGrp="1"/>
          </p:cNvSpPr>
          <p:nvPr>
            <p:ph type="subTitle" idx="1"/>
          </p:nvPr>
        </p:nvSpPr>
        <p:spPr>
          <a:xfrm>
            <a:off x="1444870" y="2265607"/>
            <a:ext cx="9144000" cy="1655762"/>
          </a:xfrm>
        </p:spPr>
        <p:txBody>
          <a:bodyPr>
            <a:normAutofit lnSpcReduction="10000"/>
          </a:bodyPr>
          <a:lstStyle/>
          <a:p>
            <a:r>
              <a:rPr lang="en-US" dirty="0">
                <a:hlinkClick r:id="rId2"/>
              </a:rPr>
              <a:t>Lionel Messi Signature Move The Messi Turn. – YouTube</a:t>
            </a:r>
            <a:endParaRPr lang="en-US" dirty="0"/>
          </a:p>
          <a:p>
            <a:r>
              <a:rPr lang="nl-NL" dirty="0">
                <a:hlinkClick r:id="rId3"/>
              </a:rPr>
              <a:t>BETER LEREN PASSEREN MET OUSSAMA TANNANE ⚽️ | HELLUP VOETBAL | ZAPPSPORT – YouTube</a:t>
            </a:r>
            <a:r>
              <a:rPr lang="en-US" dirty="0"/>
              <a:t> (</a:t>
            </a:r>
            <a:r>
              <a:rPr lang="en-US" dirty="0" err="1"/>
              <a:t>vanaf</a:t>
            </a:r>
            <a:r>
              <a:rPr lang="en-US" dirty="0"/>
              <a:t> 1:29)</a:t>
            </a:r>
          </a:p>
          <a:p>
            <a:r>
              <a:rPr lang="en-US" dirty="0">
                <a:hlinkClick r:id="rId4"/>
              </a:rPr>
              <a:t>Ronaldinho's most jaw-dropping plays with Barça - YouTube</a:t>
            </a:r>
            <a:endParaRPr lang="nl-NL" dirty="0"/>
          </a:p>
        </p:txBody>
      </p:sp>
    </p:spTree>
    <p:extLst>
      <p:ext uri="{BB962C8B-B14F-4D97-AF65-F5344CB8AC3E}">
        <p14:creationId xmlns:p14="http://schemas.microsoft.com/office/powerpoint/2010/main" val="278507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t="1000" b="7000"/>
          </a:stretch>
        </a:blipFill>
        <a:effectLst/>
      </p:bgPr>
    </p:bg>
    <p:spTree>
      <p:nvGrpSpPr>
        <p:cNvPr id="1" name=""/>
        <p:cNvGrpSpPr/>
        <p:nvPr/>
      </p:nvGrpSpPr>
      <p:grpSpPr>
        <a:xfrm>
          <a:off x="0" y="0"/>
          <a:ext cx="0" cy="0"/>
          <a:chOff x="0" y="0"/>
          <a:chExt cx="0" cy="0"/>
        </a:xfrm>
      </p:grpSpPr>
      <p:graphicFrame>
        <p:nvGraphicFramePr>
          <p:cNvPr id="71" name="Tabel 70">
            <a:extLst>
              <a:ext uri="{FF2B5EF4-FFF2-40B4-BE49-F238E27FC236}">
                <a16:creationId xmlns:a16="http://schemas.microsoft.com/office/drawing/2014/main" id="{42968D03-C6DE-4379-8E2B-729DDD7D04DE}"/>
              </a:ext>
            </a:extLst>
          </p:cNvPr>
          <p:cNvGraphicFramePr>
            <a:graphicFrameLocks noGrp="1"/>
          </p:cNvGraphicFramePr>
          <p:nvPr>
            <p:extLst>
              <p:ext uri="{D42A27DB-BD31-4B8C-83A1-F6EECF244321}">
                <p14:modId xmlns:p14="http://schemas.microsoft.com/office/powerpoint/2010/main" val="1395925523"/>
              </p:ext>
            </p:extLst>
          </p:nvPr>
        </p:nvGraphicFramePr>
        <p:xfrm>
          <a:off x="3018" y="1384773"/>
          <a:ext cx="8770967" cy="8463820"/>
        </p:xfrm>
        <a:graphic>
          <a:graphicData uri="http://schemas.openxmlformats.org/drawingml/2006/table">
            <a:tbl>
              <a:tblPr firstRow="1" firstCol="1" bandRow="1"/>
              <a:tblGrid>
                <a:gridCol w="3410742">
                  <a:extLst>
                    <a:ext uri="{9D8B030D-6E8A-4147-A177-3AD203B41FA5}">
                      <a16:colId xmlns:a16="http://schemas.microsoft.com/office/drawing/2014/main" val="3501565771"/>
                    </a:ext>
                  </a:extLst>
                </a:gridCol>
                <a:gridCol w="5360225">
                  <a:extLst>
                    <a:ext uri="{9D8B030D-6E8A-4147-A177-3AD203B41FA5}">
                      <a16:colId xmlns:a16="http://schemas.microsoft.com/office/drawing/2014/main" val="3031790355"/>
                    </a:ext>
                  </a:extLst>
                </a:gridCol>
              </a:tblGrid>
              <a:tr h="224440">
                <a:tc>
                  <a:txBody>
                    <a:bodyPr/>
                    <a:lstStyle/>
                    <a:p>
                      <a:pPr marL="6350" marR="516890" lvl="0" indent="-6350" algn="l" defTabSz="914400" rtl="0" eaLnBrk="0" fontAlgn="base" latinLnBrk="0" hangingPunct="0">
                        <a:lnSpc>
                          <a:spcPct val="103000"/>
                        </a:lnSpc>
                        <a:spcBef>
                          <a:spcPts val="0"/>
                        </a:spcBef>
                        <a:spcAft>
                          <a:spcPts val="0"/>
                        </a:spcAft>
                        <a:buClrTx/>
                        <a:buSzTx/>
                        <a:buFontTx/>
                        <a:buNone/>
                        <a:tabLst/>
                        <a:defRPr/>
                      </a:pPr>
                      <a:r>
                        <a:rPr lang="nl-NL" sz="1400" b="1" kern="1200" dirty="0">
                          <a:solidFill>
                            <a:srgbClr val="000000"/>
                          </a:solidFill>
                          <a:effectLst/>
                          <a:latin typeface="+mn-lt"/>
                          <a:ea typeface="Geneva"/>
                          <a:cs typeface="Times New Roman" panose="02020603050405020304" pitchFamily="18" charset="0"/>
                        </a:rPr>
                        <a:t>Deze training is bestemd voor:</a:t>
                      </a:r>
                      <a:endParaRPr lang="nl-NL"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marL="6350" marR="516890" indent="-6350" algn="l" eaLnBrk="0" fontAlgn="base" hangingPunct="0">
                        <a:lnSpc>
                          <a:spcPct val="103000"/>
                        </a:lnSpc>
                        <a:spcAft>
                          <a:spcPts val="0"/>
                        </a:spcAft>
                      </a:pPr>
                      <a:r>
                        <a:rPr lang="nl-NL" sz="1400" dirty="0">
                          <a:solidFill>
                            <a:srgbClr val="000000"/>
                          </a:solidFill>
                          <a:effectLst/>
                          <a:latin typeface="+mn-lt"/>
                          <a:ea typeface="Times New Roman" panose="02020603050405020304" pitchFamily="18" charset="0"/>
                          <a:cs typeface="Times New Roman" panose="02020603050405020304" pitchFamily="18" charset="0"/>
                        </a:rPr>
                        <a:t>Team/leeftijdscategorie: -10 -11 -12</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56716446"/>
                  </a:ext>
                </a:extLst>
              </a:tr>
              <a:tr h="202962">
                <a:tc>
                  <a:txBody>
                    <a:bodyPr/>
                    <a:lstStyle/>
                    <a:p>
                      <a:pPr marL="6350" marR="516890" indent="-6350" algn="l" eaLnBrk="0" fontAlgn="base" hangingPunct="0">
                        <a:lnSpc>
                          <a:spcPct val="103000"/>
                        </a:lnSpc>
                        <a:spcAft>
                          <a:spcPts val="0"/>
                        </a:spcAft>
                      </a:pPr>
                      <a:r>
                        <a:rPr lang="nl-NL" sz="1400" b="1" kern="1200" dirty="0">
                          <a:solidFill>
                            <a:srgbClr val="000000"/>
                          </a:solidFill>
                          <a:effectLst/>
                          <a:latin typeface="+mn-lt"/>
                          <a:ea typeface="Geneva"/>
                          <a:cs typeface="Times New Roman" panose="02020603050405020304" pitchFamily="18" charset="0"/>
                        </a:rPr>
                        <a:t>Intentie speelwijze:</a:t>
                      </a:r>
                      <a:endParaRPr lang="nl-NL"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marL="6350" marR="516890" indent="-6350" algn="l" eaLnBrk="0" fontAlgn="base" hangingPunct="0">
                        <a:lnSpc>
                          <a:spcPct val="103000"/>
                        </a:lnSpc>
                        <a:spcAft>
                          <a:spcPts val="0"/>
                        </a:spcAft>
                      </a:pPr>
                      <a:r>
                        <a:rPr lang="nl-NL" sz="1400" dirty="0">
                          <a:solidFill>
                            <a:srgbClr val="000000"/>
                          </a:solidFill>
                          <a:effectLst/>
                          <a:latin typeface="+mn-lt"/>
                          <a:ea typeface="Times New Roman" panose="02020603050405020304" pitchFamily="18" charset="0"/>
                          <a:cs typeface="Times New Roman" panose="02020603050405020304" pitchFamily="18" charset="0"/>
                        </a:rPr>
                        <a:t>Intentie: Passeren van je tegenstander (en omschakelen bij balverlies) </a:t>
                      </a:r>
                      <a:r>
                        <a:rPr lang="nl-NL" sz="1400" dirty="0">
                          <a:hlinkClick r:id="rId3"/>
                        </a:rPr>
                        <a:t>BETER LEREN PASSEREN MET OUSSAMA TANNANE ⚽️ | HELLUP VOETBAL | ZAPPSPORT - YouTube</a:t>
                      </a:r>
                      <a:endParaRPr lang="nl-NL"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64568890"/>
                  </a:ext>
                </a:extLst>
              </a:tr>
              <a:tr h="1096488">
                <a:tc>
                  <a:txBody>
                    <a:bodyPr/>
                    <a:lstStyle/>
                    <a:p>
                      <a:pPr marL="6350" marR="516890" lvl="0" indent="-6350" algn="l" defTabSz="914400" rtl="0" eaLnBrk="0" fontAlgn="base" latinLnBrk="0" hangingPunct="0">
                        <a:lnSpc>
                          <a:spcPct val="103000"/>
                        </a:lnSpc>
                        <a:spcBef>
                          <a:spcPts val="0"/>
                        </a:spcBef>
                        <a:spcAft>
                          <a:spcPts val="0"/>
                        </a:spcAft>
                        <a:buClrTx/>
                        <a:buSzTx/>
                        <a:buFontTx/>
                        <a:buNone/>
                        <a:tabLst/>
                        <a:defRPr/>
                      </a:pPr>
                      <a:r>
                        <a:rPr lang="nl-NL" sz="1400" b="1" kern="1200" dirty="0">
                          <a:solidFill>
                            <a:srgbClr val="000000"/>
                          </a:solidFill>
                          <a:effectLst/>
                          <a:latin typeface="+mn-lt"/>
                          <a:ea typeface="Geneva"/>
                          <a:cs typeface="Times New Roman" panose="02020603050405020304" pitchFamily="18" charset="0"/>
                        </a:rPr>
                        <a:t>Fase van de training: Oriëntatiefase</a:t>
                      </a:r>
                    </a:p>
                    <a:p>
                      <a:pPr marL="6350" marR="516890" lvl="0" indent="-6350" algn="l" defTabSz="914400" rtl="0" eaLnBrk="0" fontAlgn="base" latinLnBrk="0" hangingPunct="0">
                        <a:lnSpc>
                          <a:spcPct val="103000"/>
                        </a:lnSpc>
                        <a:spcBef>
                          <a:spcPts val="0"/>
                        </a:spcBef>
                        <a:spcAft>
                          <a:spcPts val="0"/>
                        </a:spcAft>
                        <a:buClrTx/>
                        <a:buSzTx/>
                        <a:buFontTx/>
                        <a:buNone/>
                        <a:tabLst/>
                        <a:defRPr/>
                      </a:pPr>
                      <a:r>
                        <a:rPr lang="nl-NL" altLang="nl-NL" sz="1400" b="1" dirty="0">
                          <a:latin typeface="Calibri" panose="020F0502020204030204" pitchFamily="34" charset="0"/>
                          <a:cs typeface="Calibri" panose="020F0502020204030204" pitchFamily="34" charset="0"/>
                        </a:rPr>
                        <a:t>Zorg voor duidelijke werkafspraken: </a:t>
                      </a:r>
                      <a:br>
                        <a:rPr lang="nl-NL" altLang="nl-NL" sz="1400" b="1" dirty="0">
                          <a:latin typeface="Calibri" panose="020F0502020204030204" pitchFamily="34" charset="0"/>
                          <a:cs typeface="Calibri" panose="020F0502020204030204" pitchFamily="34" charset="0"/>
                        </a:rPr>
                      </a:br>
                      <a:endParaRPr lang="nl-NL" sz="1400" b="1" kern="1200" dirty="0">
                        <a:solidFill>
                          <a:srgbClr val="000000"/>
                        </a:solidFill>
                        <a:effectLst/>
                        <a:latin typeface="+mn-lt"/>
                        <a:ea typeface="Geneva"/>
                        <a:cs typeface="Times New Roman" panose="02020603050405020304" pitchFamily="18" charset="0"/>
                      </a:endParaRPr>
                    </a:p>
                    <a:p>
                      <a:pPr marL="6350" marR="516890" lvl="0" indent="-6350" algn="l" defTabSz="914400" rtl="0" eaLnBrk="0" fontAlgn="base" latinLnBrk="0" hangingPunct="0">
                        <a:lnSpc>
                          <a:spcPct val="103000"/>
                        </a:lnSpc>
                        <a:spcBef>
                          <a:spcPts val="0"/>
                        </a:spcBef>
                        <a:spcAft>
                          <a:spcPts val="0"/>
                        </a:spcAft>
                        <a:buClrTx/>
                        <a:buSzTx/>
                        <a:buFontTx/>
                        <a:buNone/>
                        <a:tabLst/>
                        <a:defRPr/>
                      </a:pPr>
                      <a:r>
                        <a:rPr lang="nl-NL" sz="1400" b="1" kern="1200" dirty="0">
                          <a:solidFill>
                            <a:srgbClr val="000000"/>
                          </a:solidFill>
                          <a:effectLst/>
                          <a:latin typeface="+mn-lt"/>
                          <a:ea typeface="Geneva"/>
                          <a:cs typeface="Times New Roman" panose="02020603050405020304" pitchFamily="18" charset="0"/>
                        </a:rPr>
                        <a:t>Ontvang feedback op de training:</a:t>
                      </a:r>
                    </a:p>
                    <a:p>
                      <a:pPr lvl="0" eaLnBrk="0" fontAlgn="base" hangingPunct="0"/>
                      <a:r>
                        <a:rPr lang="nl-NL" sz="1400" kern="1200" dirty="0">
                          <a:solidFill>
                            <a:schemeClr val="tx1"/>
                          </a:solidFill>
                          <a:effectLst/>
                          <a:latin typeface="+mn-lt"/>
                          <a:ea typeface="+mn-ea"/>
                          <a:cs typeface="+mn-cs"/>
                        </a:rPr>
                        <a:t>Whatsapp een foto van de training naar jouw clubambassadeur en naar Train To Score </a:t>
                      </a:r>
                    </a:p>
                    <a:p>
                      <a:pPr lvl="0" eaLnBrk="0" fontAlgn="base" hangingPunct="0"/>
                      <a:r>
                        <a:rPr lang="nl-NL" sz="1400" kern="1200" dirty="0">
                          <a:solidFill>
                            <a:schemeClr val="tx1"/>
                          </a:solidFill>
                          <a:effectLst/>
                          <a:latin typeface="+mn-lt"/>
                          <a:ea typeface="+mn-ea"/>
                          <a:cs typeface="+mn-cs"/>
                        </a:rPr>
                        <a:t>(+31 612102857)</a:t>
                      </a:r>
                    </a:p>
                    <a:p>
                      <a:pPr lvl="0" eaLnBrk="0" fontAlgn="base" hangingPunct="0"/>
                      <a:endParaRPr lang="nl-NL" sz="1400" kern="1200" dirty="0">
                        <a:solidFill>
                          <a:schemeClr val="tx1"/>
                        </a:solidFill>
                        <a:effectLst/>
                        <a:latin typeface="+mn-lt"/>
                        <a:ea typeface="+mn-ea"/>
                        <a:cs typeface="+mn-cs"/>
                      </a:endParaRPr>
                    </a:p>
                    <a:p>
                      <a:pPr lvl="0" eaLnBrk="0" fontAlgn="base" hangingPunct="0"/>
                      <a:r>
                        <a:rPr lang="nl-NL" sz="1400" kern="1200" dirty="0">
                          <a:solidFill>
                            <a:schemeClr val="tx1"/>
                          </a:solidFill>
                          <a:effectLst/>
                          <a:latin typeface="+mn-lt"/>
                          <a:ea typeface="+mn-ea"/>
                          <a:cs typeface="+mn-cs"/>
                        </a:rPr>
                        <a:t>Tip! Gebruik onze speelwijze, algemene informatie en oefenvormen als hulpmiddelen</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r>
                        <a:rPr lang="nl-NL" altLang="nl-NL" sz="1400" b="1" dirty="0">
                          <a:latin typeface="Calibri" panose="020F0502020204030204" pitchFamily="34" charset="0"/>
                          <a:cs typeface="Calibri" panose="020F0502020204030204" pitchFamily="34" charset="0"/>
                        </a:rPr>
                        <a:t>Aantal spelers: 2-6</a:t>
                      </a:r>
                    </a:p>
                    <a:p>
                      <a:pPr marL="6350" marR="516890" indent="-6350" algn="l" eaLnBrk="0" fontAlgn="base" hangingPunct="0">
                        <a:lnSpc>
                          <a:spcPct val="103000"/>
                        </a:lnSpc>
                        <a:spcAft>
                          <a:spcPts val="0"/>
                        </a:spcAft>
                      </a:pPr>
                      <a:br>
                        <a:rPr lang="nl-NL" altLang="nl-NL" sz="1400" b="1" dirty="0">
                          <a:latin typeface="Calibri" panose="020F0502020204030204" pitchFamily="34" charset="0"/>
                          <a:cs typeface="Calibri" panose="020F0502020204030204" pitchFamily="34" charset="0"/>
                        </a:rPr>
                      </a:br>
                      <a:r>
                        <a:rPr lang="nl-NL" altLang="nl-NL" sz="1400" b="1" dirty="0">
                          <a:latin typeface="Calibri" panose="020F0502020204030204" pitchFamily="34" charset="0"/>
                          <a:cs typeface="Calibri" panose="020F0502020204030204" pitchFamily="34" charset="0"/>
                        </a:rPr>
                        <a:t>Indicatie veldafmeting:</a:t>
                      </a:r>
                    </a:p>
                    <a:p>
                      <a:pPr marL="6350" marR="516890" lvl="0" indent="-6350" algn="l" defTabSz="914400" rtl="0" eaLnBrk="0" fontAlgn="base" latinLnBrk="0" hangingPunct="0">
                        <a:lnSpc>
                          <a:spcPct val="103000"/>
                        </a:lnSpc>
                        <a:spcBef>
                          <a:spcPts val="0"/>
                        </a:spcBef>
                        <a:spcAft>
                          <a:spcPts val="0"/>
                        </a:spcAft>
                        <a:buClrTx/>
                        <a:buSzTx/>
                        <a:buFontTx/>
                        <a:buNone/>
                        <a:tabLst/>
                        <a:defRPr/>
                      </a:pPr>
                      <a:r>
                        <a:rPr lang="nl-NL" altLang="nl-NL" sz="1400" b="0" dirty="0">
                          <a:latin typeface="Calibri" panose="020F0502020204030204" pitchFamily="34" charset="0"/>
                          <a:cs typeface="Calibri" panose="020F0502020204030204" pitchFamily="34" charset="0"/>
                        </a:rPr>
                        <a:t>Breedte: 20 meter (</a:t>
                      </a:r>
                      <a:r>
                        <a:rPr lang="nl-NL" sz="1400" b="0" kern="1200" dirty="0">
                          <a:solidFill>
                            <a:srgbClr val="000000"/>
                          </a:solidFill>
                          <a:effectLst/>
                          <a:latin typeface="Calibri" panose="020F0502020204030204" pitchFamily="34" charset="0"/>
                          <a:ea typeface="Geneva"/>
                          <a:cs typeface="Calibri" panose="020F0502020204030204" pitchFamily="34" charset="0"/>
                        </a:rPr>
                        <a:t>indicatie per speler: breedte 2,3 meter)</a:t>
                      </a:r>
                      <a:endParaRPr lang="nl-NL" altLang="nl-NL" sz="1400" b="0" dirty="0">
                        <a:latin typeface="Calibri" panose="020F0502020204030204" pitchFamily="34" charset="0"/>
                        <a:cs typeface="Calibri" panose="020F0502020204030204" pitchFamily="34" charset="0"/>
                      </a:endParaRPr>
                    </a:p>
                    <a:p>
                      <a:pPr marL="6350" marR="516890" indent="-6350" algn="l" eaLnBrk="0" fontAlgn="base" hangingPunct="0">
                        <a:lnSpc>
                          <a:spcPct val="103000"/>
                        </a:lnSpc>
                        <a:spcAft>
                          <a:spcPts val="0"/>
                        </a:spcAft>
                      </a:pPr>
                      <a:r>
                        <a:rPr lang="nl-NL" altLang="nl-NL" sz="1400" b="0" dirty="0">
                          <a:latin typeface="Calibri" panose="020F0502020204030204" pitchFamily="34" charset="0"/>
                          <a:cs typeface="Calibri" panose="020F0502020204030204" pitchFamily="34" charset="0"/>
                        </a:rPr>
                        <a:t>Lengte:   40 meter </a:t>
                      </a:r>
                      <a:r>
                        <a:rPr lang="nl-NL" sz="1400" b="0" kern="1200" dirty="0">
                          <a:solidFill>
                            <a:srgbClr val="000000"/>
                          </a:solidFill>
                          <a:effectLst/>
                          <a:latin typeface="Calibri" panose="020F0502020204030204" pitchFamily="34" charset="0"/>
                          <a:ea typeface="Geneva"/>
                          <a:cs typeface="Calibri" panose="020F0502020204030204" pitchFamily="34" charset="0"/>
                        </a:rPr>
                        <a:t>(indicatie per speler: lengte 4,5 meter)</a:t>
                      </a:r>
                      <a:endParaRPr lang="nl-NL" altLang="nl-NL" sz="1400" b="0" dirty="0">
                        <a:latin typeface="Calibri" panose="020F0502020204030204" pitchFamily="34" charset="0"/>
                        <a:cs typeface="Calibri" panose="020F0502020204030204" pitchFamily="34" charset="0"/>
                      </a:endParaRPr>
                    </a:p>
                    <a:p>
                      <a:endParaRPr lang="nl-NL" altLang="nl-NL" sz="1400" b="1" dirty="0">
                        <a:latin typeface="Calibri" panose="020F0502020204030204" pitchFamily="34" charset="0"/>
                        <a:cs typeface="Calibri" panose="020F0502020204030204" pitchFamily="34" charset="0"/>
                      </a:endParaRPr>
                    </a:p>
                    <a:p>
                      <a:r>
                        <a:rPr lang="nl-NL" altLang="nl-NL" sz="1400" b="1" dirty="0">
                          <a:latin typeface="Calibri" panose="020F0502020204030204" pitchFamily="34" charset="0"/>
                          <a:cs typeface="Calibri" panose="020F0502020204030204" pitchFamily="34" charset="0"/>
                        </a:rPr>
                        <a:t>Korte uitleg oefening:</a:t>
                      </a:r>
                    </a:p>
                    <a:p>
                      <a:pPr>
                        <a:lnSpc>
                          <a:spcPct val="103000"/>
                        </a:lnSpc>
                      </a:pPr>
                      <a:r>
                        <a:rPr lang="nl-NL" altLang="nl-NL" sz="1400" b="0" dirty="0">
                          <a:latin typeface="Calibri" panose="020F0502020204030204" pitchFamily="34" charset="0"/>
                          <a:cs typeface="Calibri" panose="020F0502020204030204" pitchFamily="34" charset="0"/>
                        </a:rPr>
                        <a:t>Rood speelt blauw in vanaf de achterlijn.</a:t>
                      </a:r>
                    </a:p>
                    <a:p>
                      <a:pPr>
                        <a:lnSpc>
                          <a:spcPct val="103000"/>
                        </a:lnSpc>
                      </a:pPr>
                      <a:r>
                        <a:rPr lang="nl-NL" altLang="nl-NL" sz="1400" b="0" dirty="0">
                          <a:latin typeface="Calibri" panose="020F0502020204030204" pitchFamily="34" charset="0"/>
                          <a:cs typeface="Calibri" panose="020F0502020204030204" pitchFamily="34" charset="0"/>
                        </a:rPr>
                        <a:t>Blauw moet vervolgens in de 1-1 scoren op één van de drie (smart)goals</a:t>
                      </a:r>
                    </a:p>
                    <a:p>
                      <a:pPr>
                        <a:lnSpc>
                          <a:spcPct val="103000"/>
                        </a:lnSpc>
                      </a:pPr>
                      <a:r>
                        <a:rPr lang="nl-NL" altLang="nl-NL" sz="1400" b="0" dirty="0">
                          <a:latin typeface="Calibri" panose="020F0502020204030204" pitchFamily="34" charset="0"/>
                          <a:cs typeface="Calibri" panose="020F0502020204030204" pitchFamily="34" charset="0"/>
                        </a:rPr>
                        <a:t>Als rood de bal verovert kan gescoord worden op één van de drie (smart)goals </a:t>
                      </a:r>
                    </a:p>
                    <a:p>
                      <a:pPr>
                        <a:lnSpc>
                          <a:spcPct val="103000"/>
                        </a:lnSpc>
                      </a:pPr>
                      <a:endParaRPr lang="nl-NL" altLang="nl-NL" sz="1400" b="1" dirty="0">
                        <a:latin typeface="Calibri" panose="020F0502020204030204" pitchFamily="34" charset="0"/>
                        <a:cs typeface="Calibri" panose="020F0502020204030204" pitchFamily="34" charset="0"/>
                      </a:endParaRPr>
                    </a:p>
                    <a:p>
                      <a:r>
                        <a:rPr lang="nl-NL" altLang="nl-NL" sz="1400" b="1" dirty="0">
                          <a:latin typeface="Calibri" panose="020F0502020204030204" pitchFamily="34" charset="0"/>
                          <a:cs typeface="Calibri" panose="020F0502020204030204" pitchFamily="34" charset="0"/>
                        </a:rPr>
                        <a:t>Start oefening:</a:t>
                      </a:r>
                      <a:endParaRPr lang="nl-NL" altLang="nl-NL" sz="1400" dirty="0">
                        <a:latin typeface="Calibri" panose="020F0502020204030204" pitchFamily="34" charset="0"/>
                        <a:cs typeface="Calibri" panose="020F0502020204030204" pitchFamily="34" charset="0"/>
                      </a:endParaRPr>
                    </a:p>
                    <a:p>
                      <a:pPr>
                        <a:lnSpc>
                          <a:spcPct val="103000"/>
                        </a:lnSpc>
                      </a:pPr>
                      <a:r>
                        <a:rPr lang="nl-NL" altLang="nl-NL" sz="1400" b="0" dirty="0">
                          <a:latin typeface="Calibri" panose="020F0502020204030204" pitchFamily="34" charset="0"/>
                          <a:cs typeface="Calibri" panose="020F0502020204030204" pitchFamily="34" charset="0"/>
                        </a:rPr>
                        <a:t>Inspelen van de verdediger op de aanvaller</a:t>
                      </a:r>
                    </a:p>
                    <a:p>
                      <a:pPr>
                        <a:lnSpc>
                          <a:spcPct val="103000"/>
                        </a:lnSpc>
                      </a:pPr>
                      <a:endParaRPr lang="nl-NL" altLang="nl-NL" sz="1400" b="1" dirty="0">
                        <a:latin typeface="Calibri" panose="020F0502020204030204" pitchFamily="34" charset="0"/>
                        <a:cs typeface="Calibri" panose="020F0502020204030204" pitchFamily="34" charset="0"/>
                      </a:endParaRPr>
                    </a:p>
                    <a:p>
                      <a:r>
                        <a:rPr lang="nl-NL" altLang="nl-NL" sz="1400" b="1" dirty="0">
                          <a:latin typeface="Calibri" panose="020F0502020204030204" pitchFamily="34" charset="0"/>
                          <a:cs typeface="Calibri" panose="020F0502020204030204" pitchFamily="34" charset="0"/>
                        </a:rPr>
                        <a:t>Scoren beide teams:</a:t>
                      </a:r>
                      <a:endParaRPr lang="nl-NL" altLang="nl-NL" sz="1400" dirty="0">
                        <a:latin typeface="Calibri" panose="020F0502020204030204" pitchFamily="34" charset="0"/>
                        <a:cs typeface="Calibri" panose="020F0502020204030204" pitchFamily="34" charset="0"/>
                      </a:endParaRPr>
                    </a:p>
                    <a:p>
                      <a:pPr>
                        <a:lnSpc>
                          <a:spcPct val="103000"/>
                        </a:lnSpc>
                      </a:pPr>
                      <a:r>
                        <a:rPr lang="nl-NL" altLang="nl-NL" sz="1400" b="0" dirty="0">
                          <a:latin typeface="Calibri" panose="020F0502020204030204" pitchFamily="34" charset="0"/>
                          <a:cs typeface="Calibri" panose="020F0502020204030204" pitchFamily="34" charset="0"/>
                        </a:rPr>
                        <a:t>Met Smartgoals: aanvaller kan scoren op de smartgoal die oplicht. Richting en ruimte kan daarmee veranderen. Bij passeren opgelichte smartgoal een punt. Bij een afgesproken passeerbeweging een extra punt. Verdedigende partij kan ook scoren op oplichtende Smartgoal</a:t>
                      </a:r>
                    </a:p>
                    <a:p>
                      <a:pPr>
                        <a:lnSpc>
                          <a:spcPct val="103000"/>
                        </a:lnSpc>
                      </a:pPr>
                      <a:endParaRPr lang="nl-NL" altLang="nl-NL" sz="1400" b="0" dirty="0">
                        <a:latin typeface="Calibri" panose="020F0502020204030204" pitchFamily="34" charset="0"/>
                        <a:cs typeface="Calibri" panose="020F0502020204030204" pitchFamily="34" charset="0"/>
                      </a:endParaRPr>
                    </a:p>
                    <a:p>
                      <a:pPr>
                        <a:lnSpc>
                          <a:spcPct val="103000"/>
                        </a:lnSpc>
                      </a:pPr>
                      <a:r>
                        <a:rPr lang="nl-NL" altLang="nl-NL" sz="1400" b="0" dirty="0">
                          <a:latin typeface="Calibri" panose="020F0502020204030204" pitchFamily="34" charset="0"/>
                          <a:cs typeface="Calibri" panose="020F0502020204030204" pitchFamily="34" charset="0"/>
                        </a:rPr>
                        <a:t>Met kleine goals: Op elke goal ligt een hesje. Bij rood hesje 1 punt, geel hesje 2 punten en paars hesje 3 punten. </a:t>
                      </a:r>
                    </a:p>
                    <a:p>
                      <a:pPr>
                        <a:lnSpc>
                          <a:spcPct val="103000"/>
                        </a:lnSpc>
                      </a:pPr>
                      <a:endParaRPr lang="nl-NL" altLang="nl-NL" sz="1400" b="1" dirty="0">
                        <a:latin typeface="Calibri" panose="020F0502020204030204" pitchFamily="34" charset="0"/>
                        <a:cs typeface="Calibri" panose="020F0502020204030204" pitchFamily="34" charset="0"/>
                      </a:endParaRPr>
                    </a:p>
                    <a:p>
                      <a:r>
                        <a:rPr lang="nl-NL" altLang="nl-NL" sz="1400" b="1" dirty="0">
                          <a:latin typeface="Calibri" panose="020F0502020204030204" pitchFamily="34" charset="0"/>
                          <a:cs typeface="Calibri" panose="020F0502020204030204" pitchFamily="34" charset="0"/>
                        </a:rPr>
                        <a:t>Coachopmerkingen:</a:t>
                      </a:r>
                    </a:p>
                    <a:p>
                      <a:pPr marL="285750" indent="-285750">
                        <a:buFontTx/>
                        <a:buChar char="-"/>
                      </a:pPr>
                      <a:r>
                        <a:rPr lang="nl-NL" altLang="nl-NL" sz="1400" dirty="0">
                          <a:latin typeface="Calibri" panose="020F0502020204030204" pitchFamily="34" charset="0"/>
                          <a:cs typeface="Calibri" panose="020F0502020204030204" pitchFamily="34" charset="0"/>
                        </a:rPr>
                        <a:t>Versnellen op moment passeren;</a:t>
                      </a:r>
                    </a:p>
                    <a:p>
                      <a:pPr marL="285750" indent="-285750">
                        <a:buFontTx/>
                        <a:buChar char="-"/>
                      </a:pPr>
                      <a:r>
                        <a:rPr lang="nl-NL" altLang="nl-NL" sz="1400" dirty="0">
                          <a:latin typeface="Calibri" panose="020F0502020204030204" pitchFamily="34" charset="0"/>
                          <a:cs typeface="Calibri" panose="020F0502020204030204" pitchFamily="34" charset="0"/>
                        </a:rPr>
                        <a:t>Aannemen naar de ruimte van de oplichtende smartgoal (of kleur hesje)</a:t>
                      </a:r>
                    </a:p>
                    <a:p>
                      <a:pPr marL="285750" indent="-285750">
                        <a:buFontTx/>
                        <a:buChar char="-"/>
                      </a:pPr>
                      <a:r>
                        <a:rPr lang="nl-NL" altLang="nl-NL" sz="1400" dirty="0">
                          <a:latin typeface="Calibri" panose="020F0502020204030204" pitchFamily="34" charset="0"/>
                          <a:cs typeface="Calibri" panose="020F0502020204030204" pitchFamily="34" charset="0"/>
                        </a:rPr>
                        <a:t>Lichaamsschijnbeweging gebruiken</a:t>
                      </a:r>
                    </a:p>
                    <a:p>
                      <a:endParaRPr lang="nl-NL" altLang="nl-NL" sz="1400" dirty="0">
                        <a:latin typeface="Calibri" panose="020F0502020204030204" pitchFamily="34" charset="0"/>
                        <a:cs typeface="Calibri" panose="020F0502020204030204" pitchFamily="34" charset="0"/>
                      </a:endParaRPr>
                    </a:p>
                    <a:p>
                      <a:endParaRPr lang="nl-NL" altLang="nl-NL" sz="1400" dirty="0">
                        <a:latin typeface="Calibri" panose="020F0502020204030204" pitchFamily="34" charset="0"/>
                        <a:cs typeface="Calibri" panose="020F0502020204030204" pitchFamily="34" charset="0"/>
                      </a:endParaRPr>
                    </a:p>
                    <a:p>
                      <a:endParaRPr lang="nl-NL" altLang="nl-NL" sz="1400" dirty="0">
                        <a:latin typeface="Calibri" panose="020F0502020204030204" pitchFamily="34" charset="0"/>
                        <a:cs typeface="Calibri" panose="020F0502020204030204" pitchFamily="34" charset="0"/>
                      </a:endParaRPr>
                    </a:p>
                    <a:p>
                      <a:endParaRPr lang="nl-NL" altLang="nl-NL" sz="1400" dirty="0">
                        <a:latin typeface="Calibri" panose="020F0502020204030204" pitchFamily="34" charset="0"/>
                        <a:cs typeface="Calibri" panose="020F0502020204030204" pitchFamily="34" charset="0"/>
                      </a:endParaRPr>
                    </a:p>
                    <a:p>
                      <a:endParaRPr lang="nl-NL" altLang="nl-NL" sz="1400" dirty="0">
                        <a:latin typeface="Calibri" panose="020F0502020204030204" pitchFamily="34" charset="0"/>
                        <a:cs typeface="Calibri" panose="020F0502020204030204" pitchFamily="34" charset="0"/>
                      </a:endParaRPr>
                    </a:p>
                    <a:p>
                      <a:endParaRPr lang="nl-NL" altLang="nl-NL" sz="1400" dirty="0">
                        <a:latin typeface="Calibri" panose="020F0502020204030204" pitchFamily="34" charset="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68748778"/>
                  </a:ext>
                </a:extLst>
              </a:tr>
            </a:tbl>
          </a:graphicData>
        </a:graphic>
      </p:graphicFrame>
      <p:grpSp>
        <p:nvGrpSpPr>
          <p:cNvPr id="269" name="Group 108">
            <a:extLst>
              <a:ext uri="{FF2B5EF4-FFF2-40B4-BE49-F238E27FC236}">
                <a16:creationId xmlns:a16="http://schemas.microsoft.com/office/drawing/2014/main" id="{E9B6021E-BBB8-4FBF-B29D-46F50271494E}"/>
              </a:ext>
            </a:extLst>
          </p:cNvPr>
          <p:cNvGrpSpPr>
            <a:grpSpLocks/>
          </p:cNvGrpSpPr>
          <p:nvPr/>
        </p:nvGrpSpPr>
        <p:grpSpPr bwMode="auto">
          <a:xfrm>
            <a:off x="11515968" y="6409583"/>
            <a:ext cx="384175" cy="153987"/>
            <a:chOff x="960" y="3360"/>
            <a:chExt cx="432" cy="144"/>
          </a:xfrm>
        </p:grpSpPr>
        <p:sp>
          <p:nvSpPr>
            <p:cNvPr id="270" name="Rectangle 109" descr="30%">
              <a:extLst>
                <a:ext uri="{FF2B5EF4-FFF2-40B4-BE49-F238E27FC236}">
                  <a16:creationId xmlns:a16="http://schemas.microsoft.com/office/drawing/2014/main" id="{8839B2E7-4E63-4A9A-9204-B333B12DF62E}"/>
                </a:ext>
              </a:extLst>
            </p:cNvPr>
            <p:cNvSpPr>
              <a:spLocks noChangeArrowheads="1"/>
            </p:cNvSpPr>
            <p:nvPr/>
          </p:nvSpPr>
          <p:spPr bwMode="auto">
            <a:xfrm>
              <a:off x="960" y="3360"/>
              <a:ext cx="432" cy="14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271" name="Group 110">
              <a:extLst>
                <a:ext uri="{FF2B5EF4-FFF2-40B4-BE49-F238E27FC236}">
                  <a16:creationId xmlns:a16="http://schemas.microsoft.com/office/drawing/2014/main" id="{8B815B06-98D9-4054-AE4D-4F8684C41E0E}"/>
                </a:ext>
              </a:extLst>
            </p:cNvPr>
            <p:cNvGrpSpPr>
              <a:grpSpLocks/>
            </p:cNvGrpSpPr>
            <p:nvPr/>
          </p:nvGrpSpPr>
          <p:grpSpPr bwMode="auto">
            <a:xfrm>
              <a:off x="960" y="3360"/>
              <a:ext cx="432" cy="144"/>
              <a:chOff x="864" y="5040"/>
              <a:chExt cx="432" cy="144"/>
            </a:xfrm>
          </p:grpSpPr>
          <p:sp>
            <p:nvSpPr>
              <p:cNvPr id="320" name="Line 111">
                <a:extLst>
                  <a:ext uri="{FF2B5EF4-FFF2-40B4-BE49-F238E27FC236}">
                    <a16:creationId xmlns:a16="http://schemas.microsoft.com/office/drawing/2014/main" id="{D238B383-DE50-4310-A3B9-97063F200031}"/>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21" name="Line 112">
                <a:extLst>
                  <a:ext uri="{FF2B5EF4-FFF2-40B4-BE49-F238E27FC236}">
                    <a16:creationId xmlns:a16="http://schemas.microsoft.com/office/drawing/2014/main" id="{47D2372F-B376-408F-B2B0-1AA7618FB94E}"/>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22" name="Line 113">
                <a:extLst>
                  <a:ext uri="{FF2B5EF4-FFF2-40B4-BE49-F238E27FC236}">
                    <a16:creationId xmlns:a16="http://schemas.microsoft.com/office/drawing/2014/main" id="{021283A9-5EFF-4888-9FBB-4BB0A0CD9480}"/>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323" name="Group 114">
                <a:extLst>
                  <a:ext uri="{FF2B5EF4-FFF2-40B4-BE49-F238E27FC236}">
                    <a16:creationId xmlns:a16="http://schemas.microsoft.com/office/drawing/2014/main" id="{777FCDD1-B9ED-48F3-9AFB-313471607830}"/>
                  </a:ext>
                </a:extLst>
              </p:cNvPr>
              <p:cNvGrpSpPr>
                <a:grpSpLocks/>
              </p:cNvGrpSpPr>
              <p:nvPr/>
            </p:nvGrpSpPr>
            <p:grpSpPr bwMode="auto">
              <a:xfrm>
                <a:off x="864" y="5040"/>
                <a:ext cx="48" cy="144"/>
                <a:chOff x="1248" y="5040"/>
                <a:chExt cx="48" cy="144"/>
              </a:xfrm>
            </p:grpSpPr>
            <p:sp>
              <p:nvSpPr>
                <p:cNvPr id="327" name="Line 115">
                  <a:extLst>
                    <a:ext uri="{FF2B5EF4-FFF2-40B4-BE49-F238E27FC236}">
                      <a16:creationId xmlns:a16="http://schemas.microsoft.com/office/drawing/2014/main" id="{C46918A5-76D9-4DCF-81A5-44C115DC8624}"/>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28" name="Line 116">
                  <a:extLst>
                    <a:ext uri="{FF2B5EF4-FFF2-40B4-BE49-F238E27FC236}">
                      <a16:creationId xmlns:a16="http://schemas.microsoft.com/office/drawing/2014/main" id="{E9593176-50A8-4E8D-B54A-14C1460DBE52}"/>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324" name="Group 117">
                <a:extLst>
                  <a:ext uri="{FF2B5EF4-FFF2-40B4-BE49-F238E27FC236}">
                    <a16:creationId xmlns:a16="http://schemas.microsoft.com/office/drawing/2014/main" id="{64B63643-63B6-4865-A2AA-35C7C94AF499}"/>
                  </a:ext>
                </a:extLst>
              </p:cNvPr>
              <p:cNvGrpSpPr>
                <a:grpSpLocks/>
              </p:cNvGrpSpPr>
              <p:nvPr/>
            </p:nvGrpSpPr>
            <p:grpSpPr bwMode="auto">
              <a:xfrm>
                <a:off x="1248" y="5040"/>
                <a:ext cx="48" cy="144"/>
                <a:chOff x="1248" y="5040"/>
                <a:chExt cx="48" cy="144"/>
              </a:xfrm>
            </p:grpSpPr>
            <p:sp>
              <p:nvSpPr>
                <p:cNvPr id="325" name="Line 118">
                  <a:extLst>
                    <a:ext uri="{FF2B5EF4-FFF2-40B4-BE49-F238E27FC236}">
                      <a16:creationId xmlns:a16="http://schemas.microsoft.com/office/drawing/2014/main" id="{532788FB-0A9C-4AC5-AF32-2E5F19225798}"/>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26" name="Line 119">
                  <a:extLst>
                    <a:ext uri="{FF2B5EF4-FFF2-40B4-BE49-F238E27FC236}">
                      <a16:creationId xmlns:a16="http://schemas.microsoft.com/office/drawing/2014/main" id="{30A37164-71FB-4F7B-AAA0-DD4272E5347E}"/>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329" name="Group 132">
            <a:extLst>
              <a:ext uri="{FF2B5EF4-FFF2-40B4-BE49-F238E27FC236}">
                <a16:creationId xmlns:a16="http://schemas.microsoft.com/office/drawing/2014/main" id="{14A6DCE1-2B84-4E81-A060-7B7A3B987692}"/>
              </a:ext>
            </a:extLst>
          </p:cNvPr>
          <p:cNvGrpSpPr>
            <a:grpSpLocks/>
          </p:cNvGrpSpPr>
          <p:nvPr/>
        </p:nvGrpSpPr>
        <p:grpSpPr bwMode="auto">
          <a:xfrm>
            <a:off x="10101493" y="6403221"/>
            <a:ext cx="665162" cy="179387"/>
            <a:chOff x="960" y="3360"/>
            <a:chExt cx="432" cy="144"/>
          </a:xfrm>
        </p:grpSpPr>
        <p:sp>
          <p:nvSpPr>
            <p:cNvPr id="330" name="Rectangle 133" descr="30%">
              <a:extLst>
                <a:ext uri="{FF2B5EF4-FFF2-40B4-BE49-F238E27FC236}">
                  <a16:creationId xmlns:a16="http://schemas.microsoft.com/office/drawing/2014/main" id="{0D17B26F-9B20-417E-A014-899497D0BB02}"/>
                </a:ext>
              </a:extLst>
            </p:cNvPr>
            <p:cNvSpPr>
              <a:spLocks noChangeArrowheads="1"/>
            </p:cNvSpPr>
            <p:nvPr/>
          </p:nvSpPr>
          <p:spPr bwMode="auto">
            <a:xfrm>
              <a:off x="960" y="3360"/>
              <a:ext cx="432" cy="14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331" name="Group 134">
              <a:extLst>
                <a:ext uri="{FF2B5EF4-FFF2-40B4-BE49-F238E27FC236}">
                  <a16:creationId xmlns:a16="http://schemas.microsoft.com/office/drawing/2014/main" id="{A4AEEE2B-B382-4520-B1BA-944C1D868429}"/>
                </a:ext>
              </a:extLst>
            </p:cNvPr>
            <p:cNvGrpSpPr>
              <a:grpSpLocks/>
            </p:cNvGrpSpPr>
            <p:nvPr/>
          </p:nvGrpSpPr>
          <p:grpSpPr bwMode="auto">
            <a:xfrm>
              <a:off x="960" y="3360"/>
              <a:ext cx="432" cy="144"/>
              <a:chOff x="864" y="5040"/>
              <a:chExt cx="432" cy="144"/>
            </a:xfrm>
          </p:grpSpPr>
          <p:sp>
            <p:nvSpPr>
              <p:cNvPr id="332" name="Line 135">
                <a:extLst>
                  <a:ext uri="{FF2B5EF4-FFF2-40B4-BE49-F238E27FC236}">
                    <a16:creationId xmlns:a16="http://schemas.microsoft.com/office/drawing/2014/main" id="{4E899C92-DAEF-45EA-A105-FA41C5391DA3}"/>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33" name="Line 136">
                <a:extLst>
                  <a:ext uri="{FF2B5EF4-FFF2-40B4-BE49-F238E27FC236}">
                    <a16:creationId xmlns:a16="http://schemas.microsoft.com/office/drawing/2014/main" id="{6069B0AB-CB3A-4CC1-9B7F-CFB8E0E4EA86}"/>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34" name="Line 137">
                <a:extLst>
                  <a:ext uri="{FF2B5EF4-FFF2-40B4-BE49-F238E27FC236}">
                    <a16:creationId xmlns:a16="http://schemas.microsoft.com/office/drawing/2014/main" id="{3DE5B10A-B136-4FA9-8D40-1DF4BC003EB5}"/>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335" name="Group 138">
                <a:extLst>
                  <a:ext uri="{FF2B5EF4-FFF2-40B4-BE49-F238E27FC236}">
                    <a16:creationId xmlns:a16="http://schemas.microsoft.com/office/drawing/2014/main" id="{A13E4051-21BA-4F6D-A985-EDBED547DFDD}"/>
                  </a:ext>
                </a:extLst>
              </p:cNvPr>
              <p:cNvGrpSpPr>
                <a:grpSpLocks/>
              </p:cNvGrpSpPr>
              <p:nvPr/>
            </p:nvGrpSpPr>
            <p:grpSpPr bwMode="auto">
              <a:xfrm>
                <a:off x="864" y="5040"/>
                <a:ext cx="48" cy="144"/>
                <a:chOff x="1248" y="5040"/>
                <a:chExt cx="48" cy="144"/>
              </a:xfrm>
            </p:grpSpPr>
            <p:sp>
              <p:nvSpPr>
                <p:cNvPr id="339" name="Line 139">
                  <a:extLst>
                    <a:ext uri="{FF2B5EF4-FFF2-40B4-BE49-F238E27FC236}">
                      <a16:creationId xmlns:a16="http://schemas.microsoft.com/office/drawing/2014/main" id="{76ECB1A9-1F0B-4344-AC1B-B988CFAA9954}"/>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40" name="Line 140">
                  <a:extLst>
                    <a:ext uri="{FF2B5EF4-FFF2-40B4-BE49-F238E27FC236}">
                      <a16:creationId xmlns:a16="http://schemas.microsoft.com/office/drawing/2014/main" id="{90165A10-DB50-4DDA-A57B-68127DF5A952}"/>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336" name="Group 141">
                <a:extLst>
                  <a:ext uri="{FF2B5EF4-FFF2-40B4-BE49-F238E27FC236}">
                    <a16:creationId xmlns:a16="http://schemas.microsoft.com/office/drawing/2014/main" id="{152CE8FD-821C-4E0F-B268-3C1AA2F81005}"/>
                  </a:ext>
                </a:extLst>
              </p:cNvPr>
              <p:cNvGrpSpPr>
                <a:grpSpLocks/>
              </p:cNvGrpSpPr>
              <p:nvPr/>
            </p:nvGrpSpPr>
            <p:grpSpPr bwMode="auto">
              <a:xfrm>
                <a:off x="1248" y="5040"/>
                <a:ext cx="48" cy="144"/>
                <a:chOff x="1248" y="5040"/>
                <a:chExt cx="48" cy="144"/>
              </a:xfrm>
            </p:grpSpPr>
            <p:sp>
              <p:nvSpPr>
                <p:cNvPr id="337" name="Line 142">
                  <a:extLst>
                    <a:ext uri="{FF2B5EF4-FFF2-40B4-BE49-F238E27FC236}">
                      <a16:creationId xmlns:a16="http://schemas.microsoft.com/office/drawing/2014/main" id="{0178AE97-51DD-4164-ACC0-91016A27FC81}"/>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38" name="Line 143">
                  <a:extLst>
                    <a:ext uri="{FF2B5EF4-FFF2-40B4-BE49-F238E27FC236}">
                      <a16:creationId xmlns:a16="http://schemas.microsoft.com/office/drawing/2014/main" id="{84566770-0BC0-4489-82FF-59C713A3C86A}"/>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341" name="Group 120">
            <a:extLst>
              <a:ext uri="{FF2B5EF4-FFF2-40B4-BE49-F238E27FC236}">
                <a16:creationId xmlns:a16="http://schemas.microsoft.com/office/drawing/2014/main" id="{F3CF3A04-0B2B-43EB-BBA6-7ADC9ADC3BC1}"/>
              </a:ext>
            </a:extLst>
          </p:cNvPr>
          <p:cNvGrpSpPr>
            <a:grpSpLocks/>
          </p:cNvGrpSpPr>
          <p:nvPr/>
        </p:nvGrpSpPr>
        <p:grpSpPr bwMode="auto">
          <a:xfrm>
            <a:off x="8861913" y="6394151"/>
            <a:ext cx="858837" cy="207962"/>
            <a:chOff x="960" y="3360"/>
            <a:chExt cx="432" cy="144"/>
          </a:xfrm>
        </p:grpSpPr>
        <p:sp>
          <p:nvSpPr>
            <p:cNvPr id="342" name="Rectangle 121" descr="30%">
              <a:extLst>
                <a:ext uri="{FF2B5EF4-FFF2-40B4-BE49-F238E27FC236}">
                  <a16:creationId xmlns:a16="http://schemas.microsoft.com/office/drawing/2014/main" id="{1C21EA0A-532C-4D18-A8BE-53249E3BC422}"/>
                </a:ext>
              </a:extLst>
            </p:cNvPr>
            <p:cNvSpPr>
              <a:spLocks noChangeArrowheads="1"/>
            </p:cNvSpPr>
            <p:nvPr/>
          </p:nvSpPr>
          <p:spPr bwMode="auto">
            <a:xfrm>
              <a:off x="960" y="3360"/>
              <a:ext cx="432" cy="14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dirty="0"/>
            </a:p>
          </p:txBody>
        </p:sp>
        <p:grpSp>
          <p:nvGrpSpPr>
            <p:cNvPr id="343" name="Group 122">
              <a:extLst>
                <a:ext uri="{FF2B5EF4-FFF2-40B4-BE49-F238E27FC236}">
                  <a16:creationId xmlns:a16="http://schemas.microsoft.com/office/drawing/2014/main" id="{36ABB653-9850-456D-8E79-3AFD9AE20109}"/>
                </a:ext>
              </a:extLst>
            </p:cNvPr>
            <p:cNvGrpSpPr>
              <a:grpSpLocks/>
            </p:cNvGrpSpPr>
            <p:nvPr/>
          </p:nvGrpSpPr>
          <p:grpSpPr bwMode="auto">
            <a:xfrm>
              <a:off x="960" y="3360"/>
              <a:ext cx="432" cy="144"/>
              <a:chOff x="864" y="5040"/>
              <a:chExt cx="432" cy="144"/>
            </a:xfrm>
          </p:grpSpPr>
          <p:sp>
            <p:nvSpPr>
              <p:cNvPr id="344" name="Line 123">
                <a:extLst>
                  <a:ext uri="{FF2B5EF4-FFF2-40B4-BE49-F238E27FC236}">
                    <a16:creationId xmlns:a16="http://schemas.microsoft.com/office/drawing/2014/main" id="{6F505DC3-F2D7-41E1-AD98-B06BBE766DEA}"/>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45" name="Line 124">
                <a:extLst>
                  <a:ext uri="{FF2B5EF4-FFF2-40B4-BE49-F238E27FC236}">
                    <a16:creationId xmlns:a16="http://schemas.microsoft.com/office/drawing/2014/main" id="{A60F7142-5A80-403B-BBD6-B84FB676968E}"/>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46" name="Line 125">
                <a:extLst>
                  <a:ext uri="{FF2B5EF4-FFF2-40B4-BE49-F238E27FC236}">
                    <a16:creationId xmlns:a16="http://schemas.microsoft.com/office/drawing/2014/main" id="{127E5555-B17F-4B57-881D-2154CC078E45}"/>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347" name="Group 126">
                <a:extLst>
                  <a:ext uri="{FF2B5EF4-FFF2-40B4-BE49-F238E27FC236}">
                    <a16:creationId xmlns:a16="http://schemas.microsoft.com/office/drawing/2014/main" id="{9A61581E-2500-4805-AA81-690CC0446931}"/>
                  </a:ext>
                </a:extLst>
              </p:cNvPr>
              <p:cNvGrpSpPr>
                <a:grpSpLocks/>
              </p:cNvGrpSpPr>
              <p:nvPr/>
            </p:nvGrpSpPr>
            <p:grpSpPr bwMode="auto">
              <a:xfrm>
                <a:off x="864" y="5040"/>
                <a:ext cx="48" cy="144"/>
                <a:chOff x="1248" y="5040"/>
                <a:chExt cx="48" cy="144"/>
              </a:xfrm>
            </p:grpSpPr>
            <p:sp>
              <p:nvSpPr>
                <p:cNvPr id="351" name="Line 127">
                  <a:extLst>
                    <a:ext uri="{FF2B5EF4-FFF2-40B4-BE49-F238E27FC236}">
                      <a16:creationId xmlns:a16="http://schemas.microsoft.com/office/drawing/2014/main" id="{FD8B9292-F7F0-4FD9-933E-B5D831C539BC}"/>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52" name="Line 128">
                  <a:extLst>
                    <a:ext uri="{FF2B5EF4-FFF2-40B4-BE49-F238E27FC236}">
                      <a16:creationId xmlns:a16="http://schemas.microsoft.com/office/drawing/2014/main" id="{72CA356E-4B56-4F05-B1DB-D143AFAE832D}"/>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348" name="Group 129">
                <a:extLst>
                  <a:ext uri="{FF2B5EF4-FFF2-40B4-BE49-F238E27FC236}">
                    <a16:creationId xmlns:a16="http://schemas.microsoft.com/office/drawing/2014/main" id="{06C16254-58AC-4AEC-89A7-380CE7894907}"/>
                  </a:ext>
                </a:extLst>
              </p:cNvPr>
              <p:cNvGrpSpPr>
                <a:grpSpLocks/>
              </p:cNvGrpSpPr>
              <p:nvPr/>
            </p:nvGrpSpPr>
            <p:grpSpPr bwMode="auto">
              <a:xfrm>
                <a:off x="1248" y="5040"/>
                <a:ext cx="48" cy="144"/>
                <a:chOff x="1248" y="5040"/>
                <a:chExt cx="48" cy="144"/>
              </a:xfrm>
            </p:grpSpPr>
            <p:sp>
              <p:nvSpPr>
                <p:cNvPr id="349" name="Line 130">
                  <a:extLst>
                    <a:ext uri="{FF2B5EF4-FFF2-40B4-BE49-F238E27FC236}">
                      <a16:creationId xmlns:a16="http://schemas.microsoft.com/office/drawing/2014/main" id="{F6240BC7-FC57-4A14-A199-BEA418618C0F}"/>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50" name="Line 131">
                  <a:extLst>
                    <a:ext uri="{FF2B5EF4-FFF2-40B4-BE49-F238E27FC236}">
                      <a16:creationId xmlns:a16="http://schemas.microsoft.com/office/drawing/2014/main" id="{61C6DA16-F69C-40C7-AF22-20A0B2356232}"/>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sp>
        <p:nvSpPr>
          <p:cNvPr id="353" name="Arc 363">
            <a:extLst>
              <a:ext uri="{FF2B5EF4-FFF2-40B4-BE49-F238E27FC236}">
                <a16:creationId xmlns:a16="http://schemas.microsoft.com/office/drawing/2014/main" id="{6626E96C-C854-48B7-ABB1-39751A8156EE}"/>
              </a:ext>
            </a:extLst>
          </p:cNvPr>
          <p:cNvSpPr>
            <a:spLocks/>
          </p:cNvSpPr>
          <p:nvPr/>
        </p:nvSpPr>
        <p:spPr bwMode="auto">
          <a:xfrm rot="15866594" flipH="1" flipV="1">
            <a:off x="8575307" y="3143304"/>
            <a:ext cx="501010" cy="117138"/>
          </a:xfrm>
          <a:custGeom>
            <a:avLst/>
            <a:gdLst>
              <a:gd name="T0" fmla="*/ 0 w 32515"/>
              <a:gd name="T1" fmla="*/ 2147483646 h 21600"/>
              <a:gd name="T2" fmla="*/ 2147483646 w 32515"/>
              <a:gd name="T3" fmla="*/ 2147483646 h 21600"/>
              <a:gd name="T4" fmla="*/ 2147483646 w 32515"/>
              <a:gd name="T5" fmla="*/ 2147483646 h 21600"/>
              <a:gd name="T6" fmla="*/ 0 60000 65536"/>
              <a:gd name="T7" fmla="*/ 0 60000 65536"/>
              <a:gd name="T8" fmla="*/ 0 60000 65536"/>
              <a:gd name="T9" fmla="*/ 0 w 32515"/>
              <a:gd name="T10" fmla="*/ 0 h 21600"/>
              <a:gd name="T11" fmla="*/ 32515 w 32515"/>
              <a:gd name="T12" fmla="*/ 21600 h 21600"/>
            </a:gdLst>
            <a:ahLst/>
            <a:cxnLst>
              <a:cxn ang="T6">
                <a:pos x="T0" y="T1"/>
              </a:cxn>
              <a:cxn ang="T7">
                <a:pos x="T2" y="T3"/>
              </a:cxn>
              <a:cxn ang="T8">
                <a:pos x="T4" y="T5"/>
              </a:cxn>
            </a:cxnLst>
            <a:rect l="T9" t="T10" r="T11" b="T12"/>
            <a:pathLst>
              <a:path w="32515" h="21600" fill="none" extrusionOk="0">
                <a:moveTo>
                  <a:pt x="-1" y="3555"/>
                </a:moveTo>
                <a:cubicBezTo>
                  <a:pt x="3525" y="1236"/>
                  <a:pt x="7652" y="-1"/>
                  <a:pt x="11873" y="-1"/>
                </a:cubicBezTo>
                <a:cubicBezTo>
                  <a:pt x="21352" y="-1"/>
                  <a:pt x="29724" y="6180"/>
                  <a:pt x="32515" y="15239"/>
                </a:cubicBezTo>
              </a:path>
              <a:path w="32515" h="21600" stroke="0" extrusionOk="0">
                <a:moveTo>
                  <a:pt x="-1" y="3555"/>
                </a:moveTo>
                <a:cubicBezTo>
                  <a:pt x="3525" y="1236"/>
                  <a:pt x="7652" y="-1"/>
                  <a:pt x="11873" y="-1"/>
                </a:cubicBezTo>
                <a:cubicBezTo>
                  <a:pt x="21352" y="-1"/>
                  <a:pt x="29724" y="6180"/>
                  <a:pt x="32515" y="15239"/>
                </a:cubicBezTo>
                <a:lnTo>
                  <a:pt x="11873" y="21600"/>
                </a:lnTo>
                <a:lnTo>
                  <a:pt x="-1" y="3555"/>
                </a:lnTo>
                <a:close/>
              </a:path>
            </a:pathLst>
          </a:cu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354" name="Arc 365">
            <a:extLst>
              <a:ext uri="{FF2B5EF4-FFF2-40B4-BE49-F238E27FC236}">
                <a16:creationId xmlns:a16="http://schemas.microsoft.com/office/drawing/2014/main" id="{E286C2D6-89C8-42E2-A5F9-15ACACDE8CB3}"/>
              </a:ext>
            </a:extLst>
          </p:cNvPr>
          <p:cNvSpPr>
            <a:spLocks/>
          </p:cNvSpPr>
          <p:nvPr/>
        </p:nvSpPr>
        <p:spPr bwMode="auto">
          <a:xfrm rot="15767149" flipH="1" flipV="1">
            <a:off x="8572780" y="1930987"/>
            <a:ext cx="505867" cy="144012"/>
          </a:xfrm>
          <a:custGeom>
            <a:avLst/>
            <a:gdLst>
              <a:gd name="T0" fmla="*/ 0 w 32515"/>
              <a:gd name="T1" fmla="*/ 2147483646 h 21600"/>
              <a:gd name="T2" fmla="*/ 2147483646 w 32515"/>
              <a:gd name="T3" fmla="*/ 2147483646 h 21600"/>
              <a:gd name="T4" fmla="*/ 2147483646 w 32515"/>
              <a:gd name="T5" fmla="*/ 2147483646 h 21600"/>
              <a:gd name="T6" fmla="*/ 0 60000 65536"/>
              <a:gd name="T7" fmla="*/ 0 60000 65536"/>
              <a:gd name="T8" fmla="*/ 0 60000 65536"/>
              <a:gd name="T9" fmla="*/ 0 w 32515"/>
              <a:gd name="T10" fmla="*/ 0 h 21600"/>
              <a:gd name="T11" fmla="*/ 32515 w 32515"/>
              <a:gd name="T12" fmla="*/ 21600 h 21600"/>
            </a:gdLst>
            <a:ahLst/>
            <a:cxnLst>
              <a:cxn ang="T6">
                <a:pos x="T0" y="T1"/>
              </a:cxn>
              <a:cxn ang="T7">
                <a:pos x="T2" y="T3"/>
              </a:cxn>
              <a:cxn ang="T8">
                <a:pos x="T4" y="T5"/>
              </a:cxn>
            </a:cxnLst>
            <a:rect l="T9" t="T10" r="T11" b="T12"/>
            <a:pathLst>
              <a:path w="32515" h="21600" fill="none" extrusionOk="0">
                <a:moveTo>
                  <a:pt x="-1" y="3555"/>
                </a:moveTo>
                <a:cubicBezTo>
                  <a:pt x="3525" y="1236"/>
                  <a:pt x="7652" y="-1"/>
                  <a:pt x="11873" y="-1"/>
                </a:cubicBezTo>
                <a:cubicBezTo>
                  <a:pt x="21352" y="-1"/>
                  <a:pt x="29724" y="6180"/>
                  <a:pt x="32515" y="15239"/>
                </a:cubicBezTo>
              </a:path>
              <a:path w="32515" h="21600" stroke="0" extrusionOk="0">
                <a:moveTo>
                  <a:pt x="-1" y="3555"/>
                </a:moveTo>
                <a:cubicBezTo>
                  <a:pt x="3525" y="1236"/>
                  <a:pt x="7652" y="-1"/>
                  <a:pt x="11873" y="-1"/>
                </a:cubicBezTo>
                <a:cubicBezTo>
                  <a:pt x="21352" y="-1"/>
                  <a:pt x="29724" y="6180"/>
                  <a:pt x="32515" y="15239"/>
                </a:cubicBezTo>
                <a:lnTo>
                  <a:pt x="11873" y="21600"/>
                </a:lnTo>
                <a:lnTo>
                  <a:pt x="-1" y="3555"/>
                </a:lnTo>
                <a:close/>
              </a:path>
            </a:pathLst>
          </a:custGeom>
          <a:noFill/>
          <a:ln w="12700">
            <a:solidFill>
              <a:schemeClr val="tx1"/>
            </a:solidFill>
            <a:prstDash val="dash"/>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356" name="Line 356">
            <a:extLst>
              <a:ext uri="{FF2B5EF4-FFF2-40B4-BE49-F238E27FC236}">
                <a16:creationId xmlns:a16="http://schemas.microsoft.com/office/drawing/2014/main" id="{2B6B9061-99D9-441E-A448-3BCF37497D08}"/>
              </a:ext>
            </a:extLst>
          </p:cNvPr>
          <p:cNvSpPr>
            <a:spLocks noChangeShapeType="1"/>
          </p:cNvSpPr>
          <p:nvPr/>
        </p:nvSpPr>
        <p:spPr bwMode="auto">
          <a:xfrm rot="16200000" flipH="1" flipV="1">
            <a:off x="8781306" y="5395417"/>
            <a:ext cx="316377" cy="4640"/>
          </a:xfrm>
          <a:prstGeom prst="line">
            <a:avLst/>
          </a:prstGeom>
          <a:noFill/>
          <a:ln w="1270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nl-NL"/>
          </a:p>
        </p:txBody>
      </p:sp>
      <p:sp>
        <p:nvSpPr>
          <p:cNvPr id="357" name="Freeform 342">
            <a:extLst>
              <a:ext uri="{FF2B5EF4-FFF2-40B4-BE49-F238E27FC236}">
                <a16:creationId xmlns:a16="http://schemas.microsoft.com/office/drawing/2014/main" id="{6E86E01A-B9F9-45FA-B69C-310066D5D836}"/>
              </a:ext>
            </a:extLst>
          </p:cNvPr>
          <p:cNvSpPr>
            <a:spLocks/>
          </p:cNvSpPr>
          <p:nvPr/>
        </p:nvSpPr>
        <p:spPr bwMode="auto">
          <a:xfrm rot="17402871">
            <a:off x="10335065" y="3108443"/>
            <a:ext cx="483676" cy="84077"/>
          </a:xfrm>
          <a:custGeom>
            <a:avLst/>
            <a:gdLst>
              <a:gd name="T0" fmla="*/ 0 w 2026"/>
              <a:gd name="T1" fmla="*/ 2147483646 h 140"/>
              <a:gd name="T2" fmla="*/ 2147483646 w 2026"/>
              <a:gd name="T3" fmla="*/ 2147483646 h 140"/>
              <a:gd name="T4" fmla="*/ 2147483646 w 2026"/>
              <a:gd name="T5" fmla="*/ 2147483646 h 140"/>
              <a:gd name="T6" fmla="*/ 2147483646 w 2026"/>
              <a:gd name="T7" fmla="*/ 2147483646 h 140"/>
              <a:gd name="T8" fmla="*/ 2147483646 w 2026"/>
              <a:gd name="T9" fmla="*/ 0 h 140"/>
              <a:gd name="T10" fmla="*/ 2147483646 w 2026"/>
              <a:gd name="T11" fmla="*/ 2147483646 h 140"/>
              <a:gd name="T12" fmla="*/ 2147483646 w 2026"/>
              <a:gd name="T13" fmla="*/ 2147483646 h 140"/>
              <a:gd name="T14" fmla="*/ 2147483646 w 2026"/>
              <a:gd name="T15" fmla="*/ 2147483646 h 140"/>
              <a:gd name="T16" fmla="*/ 2147483646 w 2026"/>
              <a:gd name="T17" fmla="*/ 2147483646 h 140"/>
              <a:gd name="T18" fmla="*/ 2147483646 w 2026"/>
              <a:gd name="T19" fmla="*/ 2147483646 h 140"/>
              <a:gd name="T20" fmla="*/ 2147483646 w 2026"/>
              <a:gd name="T21" fmla="*/ 2147483646 h 140"/>
              <a:gd name="T22" fmla="*/ 2147483646 w 2026"/>
              <a:gd name="T23" fmla="*/ 2147483646 h 140"/>
              <a:gd name="T24" fmla="*/ 2147483646 w 2026"/>
              <a:gd name="T25" fmla="*/ 2147483646 h 140"/>
              <a:gd name="T26" fmla="*/ 2147483646 w 2026"/>
              <a:gd name="T27" fmla="*/ 2147483646 h 140"/>
              <a:gd name="T28" fmla="*/ 2147483646 w 2026"/>
              <a:gd name="T29" fmla="*/ 2147483646 h 140"/>
              <a:gd name="T30" fmla="*/ 2147483646 w 2026"/>
              <a:gd name="T31" fmla="*/ 2147483646 h 140"/>
              <a:gd name="T32" fmla="*/ 2147483646 w 2026"/>
              <a:gd name="T33" fmla="*/ 0 h 140"/>
              <a:gd name="T34" fmla="*/ 2147483646 w 2026"/>
              <a:gd name="T35" fmla="*/ 2147483646 h 140"/>
              <a:gd name="T36" fmla="*/ 2147483646 w 2026"/>
              <a:gd name="T37" fmla="*/ 2147483646 h 140"/>
              <a:gd name="T38" fmla="*/ 2147483646 w 2026"/>
              <a:gd name="T39" fmla="*/ 2147483646 h 140"/>
              <a:gd name="T40" fmla="*/ 2147483646 w 2026"/>
              <a:gd name="T41" fmla="*/ 2147483646 h 140"/>
              <a:gd name="T42" fmla="*/ 2147483646 w 2026"/>
              <a:gd name="T43" fmla="*/ 2147483646 h 140"/>
              <a:gd name="T44" fmla="*/ 2147483646 w 2026"/>
              <a:gd name="T45" fmla="*/ 2147483646 h 140"/>
              <a:gd name="T46" fmla="*/ 2147483646 w 2026"/>
              <a:gd name="T47" fmla="*/ 2147483646 h 140"/>
              <a:gd name="T48" fmla="*/ 2147483646 w 2026"/>
              <a:gd name="T49" fmla="*/ 2147483646 h 140"/>
              <a:gd name="T50" fmla="*/ 2147483646 w 2026"/>
              <a:gd name="T51" fmla="*/ 2147483646 h 140"/>
              <a:gd name="T52" fmla="*/ 2147483646 w 2026"/>
              <a:gd name="T53" fmla="*/ 2147483646 h 140"/>
              <a:gd name="T54" fmla="*/ 2147483646 w 2026"/>
              <a:gd name="T55" fmla="*/ 2147483646 h 140"/>
              <a:gd name="T56" fmla="*/ 2147483646 w 2026"/>
              <a:gd name="T57" fmla="*/ 0 h 140"/>
              <a:gd name="T58" fmla="*/ 2147483646 w 2026"/>
              <a:gd name="T59" fmla="*/ 2147483646 h 140"/>
              <a:gd name="T60" fmla="*/ 2147483646 w 2026"/>
              <a:gd name="T61" fmla="*/ 2147483646 h 140"/>
              <a:gd name="T62" fmla="*/ 2147483646 w 2026"/>
              <a:gd name="T63" fmla="*/ 2147483646 h 140"/>
              <a:gd name="T64" fmla="*/ 2147483646 w 2026"/>
              <a:gd name="T65" fmla="*/ 2147483646 h 140"/>
              <a:gd name="T66" fmla="*/ 2147483646 w 2026"/>
              <a:gd name="T67" fmla="*/ 2147483646 h 140"/>
              <a:gd name="T68" fmla="*/ 2147483646 w 2026"/>
              <a:gd name="T69" fmla="*/ 2147483646 h 140"/>
              <a:gd name="T70" fmla="*/ 2147483646 w 2026"/>
              <a:gd name="T71" fmla="*/ 2147483646 h 140"/>
              <a:gd name="T72" fmla="*/ 2147483646 w 2026"/>
              <a:gd name="T73" fmla="*/ 2147483646 h 140"/>
              <a:gd name="T74" fmla="*/ 2147483646 w 2026"/>
              <a:gd name="T75" fmla="*/ 2147483646 h 140"/>
              <a:gd name="T76" fmla="*/ 2147483646 w 2026"/>
              <a:gd name="T77" fmla="*/ 2147483646 h 140"/>
              <a:gd name="T78" fmla="*/ 2147483646 w 2026"/>
              <a:gd name="T79" fmla="*/ 2147483646 h 140"/>
              <a:gd name="T80" fmla="*/ 2147483646 w 2026"/>
              <a:gd name="T81" fmla="*/ 2147483646 h 140"/>
              <a:gd name="T82" fmla="*/ 2147483646 w 2026"/>
              <a:gd name="T83" fmla="*/ 2147483646 h 140"/>
              <a:gd name="T84" fmla="*/ 2147483646 w 2026"/>
              <a:gd name="T85" fmla="*/ 2147483646 h 140"/>
              <a:gd name="T86" fmla="*/ 2147483646 w 2026"/>
              <a:gd name="T87" fmla="*/ 2147483646 h 140"/>
              <a:gd name="T88" fmla="*/ 2147483646 w 2026"/>
              <a:gd name="T89" fmla="*/ 2147483646 h 140"/>
              <a:gd name="T90" fmla="*/ 2147483646 w 2026"/>
              <a:gd name="T91" fmla="*/ 2147483646 h 140"/>
              <a:gd name="T92" fmla="*/ 2147483646 w 2026"/>
              <a:gd name="T93" fmla="*/ 2147483646 h 140"/>
              <a:gd name="T94" fmla="*/ 2147483646 w 2026"/>
              <a:gd name="T95" fmla="*/ 2147483646 h 140"/>
              <a:gd name="T96" fmla="*/ 2147483646 w 2026"/>
              <a:gd name="T97" fmla="*/ 2147483646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26"/>
              <a:gd name="T148" fmla="*/ 0 h 140"/>
              <a:gd name="T149" fmla="*/ 2026 w 2026"/>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26" h="140">
                <a:moveTo>
                  <a:pt x="0" y="132"/>
                </a:moveTo>
                <a:lnTo>
                  <a:pt x="20" y="82"/>
                </a:lnTo>
                <a:lnTo>
                  <a:pt x="49" y="38"/>
                </a:lnTo>
                <a:lnTo>
                  <a:pt x="88" y="13"/>
                </a:lnTo>
                <a:lnTo>
                  <a:pt x="126" y="0"/>
                </a:lnTo>
                <a:lnTo>
                  <a:pt x="145" y="6"/>
                </a:lnTo>
                <a:lnTo>
                  <a:pt x="174" y="19"/>
                </a:lnTo>
                <a:lnTo>
                  <a:pt x="223" y="69"/>
                </a:lnTo>
                <a:lnTo>
                  <a:pt x="282" y="114"/>
                </a:lnTo>
                <a:lnTo>
                  <a:pt x="311" y="126"/>
                </a:lnTo>
                <a:lnTo>
                  <a:pt x="340" y="132"/>
                </a:lnTo>
                <a:lnTo>
                  <a:pt x="369" y="126"/>
                </a:lnTo>
                <a:lnTo>
                  <a:pt x="399" y="114"/>
                </a:lnTo>
                <a:lnTo>
                  <a:pt x="467" y="69"/>
                </a:lnTo>
                <a:lnTo>
                  <a:pt x="535" y="19"/>
                </a:lnTo>
                <a:lnTo>
                  <a:pt x="574" y="6"/>
                </a:lnTo>
                <a:lnTo>
                  <a:pt x="603" y="0"/>
                </a:lnTo>
                <a:lnTo>
                  <a:pt x="633" y="6"/>
                </a:lnTo>
                <a:lnTo>
                  <a:pt x="662" y="19"/>
                </a:lnTo>
                <a:lnTo>
                  <a:pt x="730" y="69"/>
                </a:lnTo>
                <a:lnTo>
                  <a:pt x="789" y="114"/>
                </a:lnTo>
                <a:lnTo>
                  <a:pt x="828" y="126"/>
                </a:lnTo>
                <a:lnTo>
                  <a:pt x="857" y="132"/>
                </a:lnTo>
                <a:lnTo>
                  <a:pt x="885" y="126"/>
                </a:lnTo>
                <a:lnTo>
                  <a:pt x="924" y="114"/>
                </a:lnTo>
                <a:lnTo>
                  <a:pt x="992" y="69"/>
                </a:lnTo>
                <a:lnTo>
                  <a:pt x="1051" y="19"/>
                </a:lnTo>
                <a:lnTo>
                  <a:pt x="1090" y="6"/>
                </a:lnTo>
                <a:lnTo>
                  <a:pt x="1119" y="0"/>
                </a:lnTo>
                <a:lnTo>
                  <a:pt x="1148" y="6"/>
                </a:lnTo>
                <a:lnTo>
                  <a:pt x="1187" y="19"/>
                </a:lnTo>
                <a:lnTo>
                  <a:pt x="1256" y="63"/>
                </a:lnTo>
                <a:lnTo>
                  <a:pt x="1314" y="107"/>
                </a:lnTo>
                <a:lnTo>
                  <a:pt x="1343" y="126"/>
                </a:lnTo>
                <a:lnTo>
                  <a:pt x="1373" y="132"/>
                </a:lnTo>
                <a:lnTo>
                  <a:pt x="1402" y="132"/>
                </a:lnTo>
                <a:lnTo>
                  <a:pt x="1422" y="120"/>
                </a:lnTo>
                <a:lnTo>
                  <a:pt x="1461" y="88"/>
                </a:lnTo>
                <a:lnTo>
                  <a:pt x="1500" y="57"/>
                </a:lnTo>
                <a:lnTo>
                  <a:pt x="1529" y="51"/>
                </a:lnTo>
                <a:lnTo>
                  <a:pt x="1548" y="44"/>
                </a:lnTo>
                <a:lnTo>
                  <a:pt x="1578" y="51"/>
                </a:lnTo>
                <a:lnTo>
                  <a:pt x="1607" y="57"/>
                </a:lnTo>
                <a:lnTo>
                  <a:pt x="1674" y="82"/>
                </a:lnTo>
                <a:lnTo>
                  <a:pt x="1742" y="114"/>
                </a:lnTo>
                <a:lnTo>
                  <a:pt x="1810" y="132"/>
                </a:lnTo>
                <a:lnTo>
                  <a:pt x="1869" y="139"/>
                </a:lnTo>
                <a:lnTo>
                  <a:pt x="1918" y="139"/>
                </a:lnTo>
                <a:lnTo>
                  <a:pt x="2025" y="132"/>
                </a:lnTo>
              </a:path>
            </a:pathLst>
          </a:custGeom>
          <a:noFill/>
          <a:ln w="12700"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nl-NL"/>
          </a:p>
        </p:txBody>
      </p:sp>
      <p:grpSp>
        <p:nvGrpSpPr>
          <p:cNvPr id="358" name="Group 318">
            <a:extLst>
              <a:ext uri="{FF2B5EF4-FFF2-40B4-BE49-F238E27FC236}">
                <a16:creationId xmlns:a16="http://schemas.microsoft.com/office/drawing/2014/main" id="{123DE3FF-82B8-4CEB-9AAB-328A646424FF}"/>
              </a:ext>
            </a:extLst>
          </p:cNvPr>
          <p:cNvGrpSpPr>
            <a:grpSpLocks/>
          </p:cNvGrpSpPr>
          <p:nvPr/>
        </p:nvGrpSpPr>
        <p:grpSpPr bwMode="auto">
          <a:xfrm>
            <a:off x="12033966" y="4696063"/>
            <a:ext cx="117475" cy="160338"/>
            <a:chOff x="3648" y="1680"/>
            <a:chExt cx="1296" cy="1392"/>
          </a:xfrm>
          <a:solidFill>
            <a:srgbClr val="00B0F0"/>
          </a:solidFill>
        </p:grpSpPr>
        <p:sp>
          <p:nvSpPr>
            <p:cNvPr id="359" name="Oval 319">
              <a:extLst>
                <a:ext uri="{FF2B5EF4-FFF2-40B4-BE49-F238E27FC236}">
                  <a16:creationId xmlns:a16="http://schemas.microsoft.com/office/drawing/2014/main" id="{D9090D74-66E3-4CD5-89B6-AAF357CA649C}"/>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360" name="AutoShape 320">
              <a:extLst>
                <a:ext uri="{FF2B5EF4-FFF2-40B4-BE49-F238E27FC236}">
                  <a16:creationId xmlns:a16="http://schemas.microsoft.com/office/drawing/2014/main" id="{0FBEEF9A-DA06-461F-8186-F16AA86FB5B6}"/>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361" name="Group 318">
            <a:extLst>
              <a:ext uri="{FF2B5EF4-FFF2-40B4-BE49-F238E27FC236}">
                <a16:creationId xmlns:a16="http://schemas.microsoft.com/office/drawing/2014/main" id="{D515569A-95EC-4319-AC8C-827826008CE9}"/>
              </a:ext>
            </a:extLst>
          </p:cNvPr>
          <p:cNvGrpSpPr>
            <a:grpSpLocks/>
          </p:cNvGrpSpPr>
          <p:nvPr/>
        </p:nvGrpSpPr>
        <p:grpSpPr bwMode="auto">
          <a:xfrm>
            <a:off x="12033966" y="4963866"/>
            <a:ext cx="117475" cy="160338"/>
            <a:chOff x="3648" y="1680"/>
            <a:chExt cx="1296" cy="1392"/>
          </a:xfrm>
          <a:solidFill>
            <a:srgbClr val="00B0F0"/>
          </a:solidFill>
        </p:grpSpPr>
        <p:sp>
          <p:nvSpPr>
            <p:cNvPr id="362" name="Oval 319">
              <a:extLst>
                <a:ext uri="{FF2B5EF4-FFF2-40B4-BE49-F238E27FC236}">
                  <a16:creationId xmlns:a16="http://schemas.microsoft.com/office/drawing/2014/main" id="{70191B1F-4E1E-4342-9CBE-F9F37F45F61F}"/>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363" name="AutoShape 320">
              <a:extLst>
                <a:ext uri="{FF2B5EF4-FFF2-40B4-BE49-F238E27FC236}">
                  <a16:creationId xmlns:a16="http://schemas.microsoft.com/office/drawing/2014/main" id="{51FB2F8E-A3D2-4E5D-83A3-519BB5DFFFDC}"/>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364" name="Group 318">
            <a:extLst>
              <a:ext uri="{FF2B5EF4-FFF2-40B4-BE49-F238E27FC236}">
                <a16:creationId xmlns:a16="http://schemas.microsoft.com/office/drawing/2014/main" id="{506187AF-417F-4DE1-B390-9D9D29888C3C}"/>
              </a:ext>
            </a:extLst>
          </p:cNvPr>
          <p:cNvGrpSpPr>
            <a:grpSpLocks/>
          </p:cNvGrpSpPr>
          <p:nvPr/>
        </p:nvGrpSpPr>
        <p:grpSpPr bwMode="auto">
          <a:xfrm>
            <a:off x="12033966" y="5207689"/>
            <a:ext cx="117475" cy="160338"/>
            <a:chOff x="3648" y="1680"/>
            <a:chExt cx="1296" cy="1392"/>
          </a:xfrm>
          <a:solidFill>
            <a:srgbClr val="00B0F0"/>
          </a:solidFill>
        </p:grpSpPr>
        <p:sp>
          <p:nvSpPr>
            <p:cNvPr id="365" name="Oval 319">
              <a:extLst>
                <a:ext uri="{FF2B5EF4-FFF2-40B4-BE49-F238E27FC236}">
                  <a16:creationId xmlns:a16="http://schemas.microsoft.com/office/drawing/2014/main" id="{3E057B51-0824-4977-89A1-C22F20F2D648}"/>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366" name="AutoShape 320">
              <a:extLst>
                <a:ext uri="{FF2B5EF4-FFF2-40B4-BE49-F238E27FC236}">
                  <a16:creationId xmlns:a16="http://schemas.microsoft.com/office/drawing/2014/main" id="{24443CD9-8F5E-4BD6-B9F1-3C9A979E8824}"/>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367" name="Group 318">
            <a:extLst>
              <a:ext uri="{FF2B5EF4-FFF2-40B4-BE49-F238E27FC236}">
                <a16:creationId xmlns:a16="http://schemas.microsoft.com/office/drawing/2014/main" id="{8652D97D-B26E-4CDE-ACA4-B0DA84552414}"/>
              </a:ext>
            </a:extLst>
          </p:cNvPr>
          <p:cNvGrpSpPr>
            <a:grpSpLocks/>
          </p:cNvGrpSpPr>
          <p:nvPr/>
        </p:nvGrpSpPr>
        <p:grpSpPr bwMode="auto">
          <a:xfrm>
            <a:off x="12026513" y="5465599"/>
            <a:ext cx="117475" cy="160338"/>
            <a:chOff x="3648" y="1680"/>
            <a:chExt cx="1296" cy="1392"/>
          </a:xfrm>
          <a:solidFill>
            <a:srgbClr val="00B0F0"/>
          </a:solidFill>
        </p:grpSpPr>
        <p:sp>
          <p:nvSpPr>
            <p:cNvPr id="368" name="Oval 319">
              <a:extLst>
                <a:ext uri="{FF2B5EF4-FFF2-40B4-BE49-F238E27FC236}">
                  <a16:creationId xmlns:a16="http://schemas.microsoft.com/office/drawing/2014/main" id="{56D20116-8FA0-4FDD-982B-C662A3FE3848}"/>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369" name="AutoShape 320">
              <a:extLst>
                <a:ext uri="{FF2B5EF4-FFF2-40B4-BE49-F238E27FC236}">
                  <a16:creationId xmlns:a16="http://schemas.microsoft.com/office/drawing/2014/main" id="{3D8C81AA-CA6F-493A-BED2-6B6F022441F7}"/>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370" name="Group 318">
            <a:extLst>
              <a:ext uri="{FF2B5EF4-FFF2-40B4-BE49-F238E27FC236}">
                <a16:creationId xmlns:a16="http://schemas.microsoft.com/office/drawing/2014/main" id="{58B7A0C0-2A15-4871-87C5-7898B180BD7F}"/>
              </a:ext>
            </a:extLst>
          </p:cNvPr>
          <p:cNvGrpSpPr>
            <a:grpSpLocks/>
          </p:cNvGrpSpPr>
          <p:nvPr/>
        </p:nvGrpSpPr>
        <p:grpSpPr bwMode="auto">
          <a:xfrm>
            <a:off x="12026513" y="5714865"/>
            <a:ext cx="117475" cy="160338"/>
            <a:chOff x="3648" y="1680"/>
            <a:chExt cx="1296" cy="1392"/>
          </a:xfrm>
          <a:solidFill>
            <a:srgbClr val="00B0F0"/>
          </a:solidFill>
        </p:grpSpPr>
        <p:sp>
          <p:nvSpPr>
            <p:cNvPr id="371" name="Oval 319">
              <a:extLst>
                <a:ext uri="{FF2B5EF4-FFF2-40B4-BE49-F238E27FC236}">
                  <a16:creationId xmlns:a16="http://schemas.microsoft.com/office/drawing/2014/main" id="{256D5BA3-8A2D-4C37-86C8-6DF3C0DE9CEA}"/>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372" name="AutoShape 320">
              <a:extLst>
                <a:ext uri="{FF2B5EF4-FFF2-40B4-BE49-F238E27FC236}">
                  <a16:creationId xmlns:a16="http://schemas.microsoft.com/office/drawing/2014/main" id="{3D9911E2-B882-4DF4-9AE9-25F762201AD6}"/>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sp>
        <p:nvSpPr>
          <p:cNvPr id="373" name="Line 361">
            <a:extLst>
              <a:ext uri="{FF2B5EF4-FFF2-40B4-BE49-F238E27FC236}">
                <a16:creationId xmlns:a16="http://schemas.microsoft.com/office/drawing/2014/main" id="{00DB4D96-8EAA-44A0-9260-63F87FFBF991}"/>
              </a:ext>
            </a:extLst>
          </p:cNvPr>
          <p:cNvSpPr>
            <a:spLocks noChangeShapeType="1"/>
          </p:cNvSpPr>
          <p:nvPr/>
        </p:nvSpPr>
        <p:spPr bwMode="auto">
          <a:xfrm rot="16200000" flipV="1">
            <a:off x="10201239" y="3013535"/>
            <a:ext cx="448517" cy="24717"/>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nl-NL"/>
          </a:p>
        </p:txBody>
      </p:sp>
      <p:sp>
        <p:nvSpPr>
          <p:cNvPr id="379" name="Arc 365">
            <a:extLst>
              <a:ext uri="{FF2B5EF4-FFF2-40B4-BE49-F238E27FC236}">
                <a16:creationId xmlns:a16="http://schemas.microsoft.com/office/drawing/2014/main" id="{76FFFE90-D2C1-48D6-A221-8C1708441BB8}"/>
              </a:ext>
            </a:extLst>
          </p:cNvPr>
          <p:cNvSpPr>
            <a:spLocks/>
          </p:cNvSpPr>
          <p:nvPr/>
        </p:nvSpPr>
        <p:spPr bwMode="auto">
          <a:xfrm rot="15767149" flipH="1" flipV="1">
            <a:off x="8565134" y="2537058"/>
            <a:ext cx="505867" cy="144012"/>
          </a:xfrm>
          <a:custGeom>
            <a:avLst/>
            <a:gdLst>
              <a:gd name="T0" fmla="*/ 0 w 32515"/>
              <a:gd name="T1" fmla="*/ 2147483646 h 21600"/>
              <a:gd name="T2" fmla="*/ 2147483646 w 32515"/>
              <a:gd name="T3" fmla="*/ 2147483646 h 21600"/>
              <a:gd name="T4" fmla="*/ 2147483646 w 32515"/>
              <a:gd name="T5" fmla="*/ 2147483646 h 21600"/>
              <a:gd name="T6" fmla="*/ 0 60000 65536"/>
              <a:gd name="T7" fmla="*/ 0 60000 65536"/>
              <a:gd name="T8" fmla="*/ 0 60000 65536"/>
              <a:gd name="T9" fmla="*/ 0 w 32515"/>
              <a:gd name="T10" fmla="*/ 0 h 21600"/>
              <a:gd name="T11" fmla="*/ 32515 w 32515"/>
              <a:gd name="T12" fmla="*/ 21600 h 21600"/>
            </a:gdLst>
            <a:ahLst/>
            <a:cxnLst>
              <a:cxn ang="T6">
                <a:pos x="T0" y="T1"/>
              </a:cxn>
              <a:cxn ang="T7">
                <a:pos x="T2" y="T3"/>
              </a:cxn>
              <a:cxn ang="T8">
                <a:pos x="T4" y="T5"/>
              </a:cxn>
            </a:cxnLst>
            <a:rect l="T9" t="T10" r="T11" b="T12"/>
            <a:pathLst>
              <a:path w="32515" h="21600" fill="none" extrusionOk="0">
                <a:moveTo>
                  <a:pt x="-1" y="3555"/>
                </a:moveTo>
                <a:cubicBezTo>
                  <a:pt x="3525" y="1236"/>
                  <a:pt x="7652" y="-1"/>
                  <a:pt x="11873" y="-1"/>
                </a:cubicBezTo>
                <a:cubicBezTo>
                  <a:pt x="21352" y="-1"/>
                  <a:pt x="29724" y="6180"/>
                  <a:pt x="32515" y="15239"/>
                </a:cubicBezTo>
              </a:path>
              <a:path w="32515" h="21600" stroke="0" extrusionOk="0">
                <a:moveTo>
                  <a:pt x="-1" y="3555"/>
                </a:moveTo>
                <a:cubicBezTo>
                  <a:pt x="3525" y="1236"/>
                  <a:pt x="7652" y="-1"/>
                  <a:pt x="11873" y="-1"/>
                </a:cubicBezTo>
                <a:cubicBezTo>
                  <a:pt x="21352" y="-1"/>
                  <a:pt x="29724" y="6180"/>
                  <a:pt x="32515" y="15239"/>
                </a:cubicBezTo>
                <a:lnTo>
                  <a:pt x="11873" y="21600"/>
                </a:lnTo>
                <a:lnTo>
                  <a:pt x="-1" y="3555"/>
                </a:lnTo>
                <a:close/>
              </a:path>
            </a:pathLst>
          </a:custGeom>
          <a:noFill/>
          <a:ln w="12700">
            <a:solidFill>
              <a:schemeClr val="tx1"/>
            </a:solidFill>
            <a:prstDash val="dash"/>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380" name="Arc 363">
            <a:extLst>
              <a:ext uri="{FF2B5EF4-FFF2-40B4-BE49-F238E27FC236}">
                <a16:creationId xmlns:a16="http://schemas.microsoft.com/office/drawing/2014/main" id="{0AC3F8D9-2728-4AE8-9FDB-01E7EB860263}"/>
              </a:ext>
            </a:extLst>
          </p:cNvPr>
          <p:cNvSpPr>
            <a:spLocks/>
          </p:cNvSpPr>
          <p:nvPr/>
        </p:nvSpPr>
        <p:spPr bwMode="auto">
          <a:xfrm rot="15866594" flipH="1" flipV="1">
            <a:off x="8577050" y="3738104"/>
            <a:ext cx="501010" cy="117138"/>
          </a:xfrm>
          <a:custGeom>
            <a:avLst/>
            <a:gdLst>
              <a:gd name="T0" fmla="*/ 0 w 32515"/>
              <a:gd name="T1" fmla="*/ 2147483646 h 21600"/>
              <a:gd name="T2" fmla="*/ 2147483646 w 32515"/>
              <a:gd name="T3" fmla="*/ 2147483646 h 21600"/>
              <a:gd name="T4" fmla="*/ 2147483646 w 32515"/>
              <a:gd name="T5" fmla="*/ 2147483646 h 21600"/>
              <a:gd name="T6" fmla="*/ 0 60000 65536"/>
              <a:gd name="T7" fmla="*/ 0 60000 65536"/>
              <a:gd name="T8" fmla="*/ 0 60000 65536"/>
              <a:gd name="T9" fmla="*/ 0 w 32515"/>
              <a:gd name="T10" fmla="*/ 0 h 21600"/>
              <a:gd name="T11" fmla="*/ 32515 w 32515"/>
              <a:gd name="T12" fmla="*/ 21600 h 21600"/>
            </a:gdLst>
            <a:ahLst/>
            <a:cxnLst>
              <a:cxn ang="T6">
                <a:pos x="T0" y="T1"/>
              </a:cxn>
              <a:cxn ang="T7">
                <a:pos x="T2" y="T3"/>
              </a:cxn>
              <a:cxn ang="T8">
                <a:pos x="T4" y="T5"/>
              </a:cxn>
            </a:cxnLst>
            <a:rect l="T9" t="T10" r="T11" b="T12"/>
            <a:pathLst>
              <a:path w="32515" h="21600" fill="none" extrusionOk="0">
                <a:moveTo>
                  <a:pt x="-1" y="3555"/>
                </a:moveTo>
                <a:cubicBezTo>
                  <a:pt x="3525" y="1236"/>
                  <a:pt x="7652" y="-1"/>
                  <a:pt x="11873" y="-1"/>
                </a:cubicBezTo>
                <a:cubicBezTo>
                  <a:pt x="21352" y="-1"/>
                  <a:pt x="29724" y="6180"/>
                  <a:pt x="32515" y="15239"/>
                </a:cubicBezTo>
              </a:path>
              <a:path w="32515" h="21600" stroke="0" extrusionOk="0">
                <a:moveTo>
                  <a:pt x="-1" y="3555"/>
                </a:moveTo>
                <a:cubicBezTo>
                  <a:pt x="3525" y="1236"/>
                  <a:pt x="7652" y="-1"/>
                  <a:pt x="11873" y="-1"/>
                </a:cubicBezTo>
                <a:cubicBezTo>
                  <a:pt x="21352" y="-1"/>
                  <a:pt x="29724" y="6180"/>
                  <a:pt x="32515" y="15239"/>
                </a:cubicBezTo>
                <a:lnTo>
                  <a:pt x="11873" y="21600"/>
                </a:lnTo>
                <a:lnTo>
                  <a:pt x="-1" y="3555"/>
                </a:lnTo>
                <a:close/>
              </a:path>
            </a:pathLst>
          </a:cu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381" name="Freeform 342">
            <a:extLst>
              <a:ext uri="{FF2B5EF4-FFF2-40B4-BE49-F238E27FC236}">
                <a16:creationId xmlns:a16="http://schemas.microsoft.com/office/drawing/2014/main" id="{01533AE0-2EFA-4401-8F83-1E046D9E3696}"/>
              </a:ext>
            </a:extLst>
          </p:cNvPr>
          <p:cNvSpPr>
            <a:spLocks/>
          </p:cNvSpPr>
          <p:nvPr/>
        </p:nvSpPr>
        <p:spPr bwMode="auto">
          <a:xfrm rot="14598625">
            <a:off x="10018666" y="3131922"/>
            <a:ext cx="483676" cy="84077"/>
          </a:xfrm>
          <a:custGeom>
            <a:avLst/>
            <a:gdLst>
              <a:gd name="T0" fmla="*/ 0 w 2026"/>
              <a:gd name="T1" fmla="*/ 2147483646 h 140"/>
              <a:gd name="T2" fmla="*/ 2147483646 w 2026"/>
              <a:gd name="T3" fmla="*/ 2147483646 h 140"/>
              <a:gd name="T4" fmla="*/ 2147483646 w 2026"/>
              <a:gd name="T5" fmla="*/ 2147483646 h 140"/>
              <a:gd name="T6" fmla="*/ 2147483646 w 2026"/>
              <a:gd name="T7" fmla="*/ 2147483646 h 140"/>
              <a:gd name="T8" fmla="*/ 2147483646 w 2026"/>
              <a:gd name="T9" fmla="*/ 0 h 140"/>
              <a:gd name="T10" fmla="*/ 2147483646 w 2026"/>
              <a:gd name="T11" fmla="*/ 2147483646 h 140"/>
              <a:gd name="T12" fmla="*/ 2147483646 w 2026"/>
              <a:gd name="T13" fmla="*/ 2147483646 h 140"/>
              <a:gd name="T14" fmla="*/ 2147483646 w 2026"/>
              <a:gd name="T15" fmla="*/ 2147483646 h 140"/>
              <a:gd name="T16" fmla="*/ 2147483646 w 2026"/>
              <a:gd name="T17" fmla="*/ 2147483646 h 140"/>
              <a:gd name="T18" fmla="*/ 2147483646 w 2026"/>
              <a:gd name="T19" fmla="*/ 2147483646 h 140"/>
              <a:gd name="T20" fmla="*/ 2147483646 w 2026"/>
              <a:gd name="T21" fmla="*/ 2147483646 h 140"/>
              <a:gd name="T22" fmla="*/ 2147483646 w 2026"/>
              <a:gd name="T23" fmla="*/ 2147483646 h 140"/>
              <a:gd name="T24" fmla="*/ 2147483646 w 2026"/>
              <a:gd name="T25" fmla="*/ 2147483646 h 140"/>
              <a:gd name="T26" fmla="*/ 2147483646 w 2026"/>
              <a:gd name="T27" fmla="*/ 2147483646 h 140"/>
              <a:gd name="T28" fmla="*/ 2147483646 w 2026"/>
              <a:gd name="T29" fmla="*/ 2147483646 h 140"/>
              <a:gd name="T30" fmla="*/ 2147483646 w 2026"/>
              <a:gd name="T31" fmla="*/ 2147483646 h 140"/>
              <a:gd name="T32" fmla="*/ 2147483646 w 2026"/>
              <a:gd name="T33" fmla="*/ 0 h 140"/>
              <a:gd name="T34" fmla="*/ 2147483646 w 2026"/>
              <a:gd name="T35" fmla="*/ 2147483646 h 140"/>
              <a:gd name="T36" fmla="*/ 2147483646 w 2026"/>
              <a:gd name="T37" fmla="*/ 2147483646 h 140"/>
              <a:gd name="T38" fmla="*/ 2147483646 w 2026"/>
              <a:gd name="T39" fmla="*/ 2147483646 h 140"/>
              <a:gd name="T40" fmla="*/ 2147483646 w 2026"/>
              <a:gd name="T41" fmla="*/ 2147483646 h 140"/>
              <a:gd name="T42" fmla="*/ 2147483646 w 2026"/>
              <a:gd name="T43" fmla="*/ 2147483646 h 140"/>
              <a:gd name="T44" fmla="*/ 2147483646 w 2026"/>
              <a:gd name="T45" fmla="*/ 2147483646 h 140"/>
              <a:gd name="T46" fmla="*/ 2147483646 w 2026"/>
              <a:gd name="T47" fmla="*/ 2147483646 h 140"/>
              <a:gd name="T48" fmla="*/ 2147483646 w 2026"/>
              <a:gd name="T49" fmla="*/ 2147483646 h 140"/>
              <a:gd name="T50" fmla="*/ 2147483646 w 2026"/>
              <a:gd name="T51" fmla="*/ 2147483646 h 140"/>
              <a:gd name="T52" fmla="*/ 2147483646 w 2026"/>
              <a:gd name="T53" fmla="*/ 2147483646 h 140"/>
              <a:gd name="T54" fmla="*/ 2147483646 w 2026"/>
              <a:gd name="T55" fmla="*/ 2147483646 h 140"/>
              <a:gd name="T56" fmla="*/ 2147483646 w 2026"/>
              <a:gd name="T57" fmla="*/ 0 h 140"/>
              <a:gd name="T58" fmla="*/ 2147483646 w 2026"/>
              <a:gd name="T59" fmla="*/ 2147483646 h 140"/>
              <a:gd name="T60" fmla="*/ 2147483646 w 2026"/>
              <a:gd name="T61" fmla="*/ 2147483646 h 140"/>
              <a:gd name="T62" fmla="*/ 2147483646 w 2026"/>
              <a:gd name="T63" fmla="*/ 2147483646 h 140"/>
              <a:gd name="T64" fmla="*/ 2147483646 w 2026"/>
              <a:gd name="T65" fmla="*/ 2147483646 h 140"/>
              <a:gd name="T66" fmla="*/ 2147483646 w 2026"/>
              <a:gd name="T67" fmla="*/ 2147483646 h 140"/>
              <a:gd name="T68" fmla="*/ 2147483646 w 2026"/>
              <a:gd name="T69" fmla="*/ 2147483646 h 140"/>
              <a:gd name="T70" fmla="*/ 2147483646 w 2026"/>
              <a:gd name="T71" fmla="*/ 2147483646 h 140"/>
              <a:gd name="T72" fmla="*/ 2147483646 w 2026"/>
              <a:gd name="T73" fmla="*/ 2147483646 h 140"/>
              <a:gd name="T74" fmla="*/ 2147483646 w 2026"/>
              <a:gd name="T75" fmla="*/ 2147483646 h 140"/>
              <a:gd name="T76" fmla="*/ 2147483646 w 2026"/>
              <a:gd name="T77" fmla="*/ 2147483646 h 140"/>
              <a:gd name="T78" fmla="*/ 2147483646 w 2026"/>
              <a:gd name="T79" fmla="*/ 2147483646 h 140"/>
              <a:gd name="T80" fmla="*/ 2147483646 w 2026"/>
              <a:gd name="T81" fmla="*/ 2147483646 h 140"/>
              <a:gd name="T82" fmla="*/ 2147483646 w 2026"/>
              <a:gd name="T83" fmla="*/ 2147483646 h 140"/>
              <a:gd name="T84" fmla="*/ 2147483646 w 2026"/>
              <a:gd name="T85" fmla="*/ 2147483646 h 140"/>
              <a:gd name="T86" fmla="*/ 2147483646 w 2026"/>
              <a:gd name="T87" fmla="*/ 2147483646 h 140"/>
              <a:gd name="T88" fmla="*/ 2147483646 w 2026"/>
              <a:gd name="T89" fmla="*/ 2147483646 h 140"/>
              <a:gd name="T90" fmla="*/ 2147483646 w 2026"/>
              <a:gd name="T91" fmla="*/ 2147483646 h 140"/>
              <a:gd name="T92" fmla="*/ 2147483646 w 2026"/>
              <a:gd name="T93" fmla="*/ 2147483646 h 140"/>
              <a:gd name="T94" fmla="*/ 2147483646 w 2026"/>
              <a:gd name="T95" fmla="*/ 2147483646 h 140"/>
              <a:gd name="T96" fmla="*/ 2147483646 w 2026"/>
              <a:gd name="T97" fmla="*/ 2147483646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26"/>
              <a:gd name="T148" fmla="*/ 0 h 140"/>
              <a:gd name="T149" fmla="*/ 2026 w 2026"/>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26" h="140">
                <a:moveTo>
                  <a:pt x="0" y="132"/>
                </a:moveTo>
                <a:lnTo>
                  <a:pt x="20" y="82"/>
                </a:lnTo>
                <a:lnTo>
                  <a:pt x="49" y="38"/>
                </a:lnTo>
                <a:lnTo>
                  <a:pt x="88" y="13"/>
                </a:lnTo>
                <a:lnTo>
                  <a:pt x="126" y="0"/>
                </a:lnTo>
                <a:lnTo>
                  <a:pt x="145" y="6"/>
                </a:lnTo>
                <a:lnTo>
                  <a:pt x="174" y="19"/>
                </a:lnTo>
                <a:lnTo>
                  <a:pt x="223" y="69"/>
                </a:lnTo>
                <a:lnTo>
                  <a:pt x="282" y="114"/>
                </a:lnTo>
                <a:lnTo>
                  <a:pt x="311" y="126"/>
                </a:lnTo>
                <a:lnTo>
                  <a:pt x="340" y="132"/>
                </a:lnTo>
                <a:lnTo>
                  <a:pt x="369" y="126"/>
                </a:lnTo>
                <a:lnTo>
                  <a:pt x="399" y="114"/>
                </a:lnTo>
                <a:lnTo>
                  <a:pt x="467" y="69"/>
                </a:lnTo>
                <a:lnTo>
                  <a:pt x="535" y="19"/>
                </a:lnTo>
                <a:lnTo>
                  <a:pt x="574" y="6"/>
                </a:lnTo>
                <a:lnTo>
                  <a:pt x="603" y="0"/>
                </a:lnTo>
                <a:lnTo>
                  <a:pt x="633" y="6"/>
                </a:lnTo>
                <a:lnTo>
                  <a:pt x="662" y="19"/>
                </a:lnTo>
                <a:lnTo>
                  <a:pt x="730" y="69"/>
                </a:lnTo>
                <a:lnTo>
                  <a:pt x="789" y="114"/>
                </a:lnTo>
                <a:lnTo>
                  <a:pt x="828" y="126"/>
                </a:lnTo>
                <a:lnTo>
                  <a:pt x="857" y="132"/>
                </a:lnTo>
                <a:lnTo>
                  <a:pt x="885" y="126"/>
                </a:lnTo>
                <a:lnTo>
                  <a:pt x="924" y="114"/>
                </a:lnTo>
                <a:lnTo>
                  <a:pt x="992" y="69"/>
                </a:lnTo>
                <a:lnTo>
                  <a:pt x="1051" y="19"/>
                </a:lnTo>
                <a:lnTo>
                  <a:pt x="1090" y="6"/>
                </a:lnTo>
                <a:lnTo>
                  <a:pt x="1119" y="0"/>
                </a:lnTo>
                <a:lnTo>
                  <a:pt x="1148" y="6"/>
                </a:lnTo>
                <a:lnTo>
                  <a:pt x="1187" y="19"/>
                </a:lnTo>
                <a:lnTo>
                  <a:pt x="1256" y="63"/>
                </a:lnTo>
                <a:lnTo>
                  <a:pt x="1314" y="107"/>
                </a:lnTo>
                <a:lnTo>
                  <a:pt x="1343" y="126"/>
                </a:lnTo>
                <a:lnTo>
                  <a:pt x="1373" y="132"/>
                </a:lnTo>
                <a:lnTo>
                  <a:pt x="1402" y="132"/>
                </a:lnTo>
                <a:lnTo>
                  <a:pt x="1422" y="120"/>
                </a:lnTo>
                <a:lnTo>
                  <a:pt x="1461" y="88"/>
                </a:lnTo>
                <a:lnTo>
                  <a:pt x="1500" y="57"/>
                </a:lnTo>
                <a:lnTo>
                  <a:pt x="1529" y="51"/>
                </a:lnTo>
                <a:lnTo>
                  <a:pt x="1548" y="44"/>
                </a:lnTo>
                <a:lnTo>
                  <a:pt x="1578" y="51"/>
                </a:lnTo>
                <a:lnTo>
                  <a:pt x="1607" y="57"/>
                </a:lnTo>
                <a:lnTo>
                  <a:pt x="1674" y="82"/>
                </a:lnTo>
                <a:lnTo>
                  <a:pt x="1742" y="114"/>
                </a:lnTo>
                <a:lnTo>
                  <a:pt x="1810" y="132"/>
                </a:lnTo>
                <a:lnTo>
                  <a:pt x="1869" y="139"/>
                </a:lnTo>
                <a:lnTo>
                  <a:pt x="1918" y="139"/>
                </a:lnTo>
                <a:lnTo>
                  <a:pt x="2025" y="132"/>
                </a:lnTo>
              </a:path>
            </a:pathLst>
          </a:custGeom>
          <a:noFill/>
          <a:ln w="12700"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82" name="Line 356">
            <a:extLst>
              <a:ext uri="{FF2B5EF4-FFF2-40B4-BE49-F238E27FC236}">
                <a16:creationId xmlns:a16="http://schemas.microsoft.com/office/drawing/2014/main" id="{4E44FE5B-F266-4DD7-8925-6A39991037E0}"/>
              </a:ext>
            </a:extLst>
          </p:cNvPr>
          <p:cNvSpPr>
            <a:spLocks noChangeShapeType="1"/>
          </p:cNvSpPr>
          <p:nvPr/>
        </p:nvSpPr>
        <p:spPr bwMode="auto">
          <a:xfrm rot="16200000" flipH="1" flipV="1">
            <a:off x="8787876" y="5817802"/>
            <a:ext cx="316377" cy="4640"/>
          </a:xfrm>
          <a:prstGeom prst="line">
            <a:avLst/>
          </a:prstGeom>
          <a:noFill/>
          <a:ln w="1270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nl-NL"/>
          </a:p>
        </p:txBody>
      </p:sp>
      <p:sp>
        <p:nvSpPr>
          <p:cNvPr id="383" name="Line 361">
            <a:extLst>
              <a:ext uri="{FF2B5EF4-FFF2-40B4-BE49-F238E27FC236}">
                <a16:creationId xmlns:a16="http://schemas.microsoft.com/office/drawing/2014/main" id="{5661C77D-166A-4FFA-9857-B5A8F8627BAB}"/>
              </a:ext>
            </a:extLst>
          </p:cNvPr>
          <p:cNvSpPr>
            <a:spLocks noChangeShapeType="1"/>
          </p:cNvSpPr>
          <p:nvPr/>
        </p:nvSpPr>
        <p:spPr bwMode="auto">
          <a:xfrm rot="16200000" flipH="1" flipV="1">
            <a:off x="8682470" y="5820737"/>
            <a:ext cx="31761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nl-NL"/>
          </a:p>
        </p:txBody>
      </p:sp>
      <p:grpSp>
        <p:nvGrpSpPr>
          <p:cNvPr id="384" name="Group 120">
            <a:extLst>
              <a:ext uri="{FF2B5EF4-FFF2-40B4-BE49-F238E27FC236}">
                <a16:creationId xmlns:a16="http://schemas.microsoft.com/office/drawing/2014/main" id="{7965F77A-DC01-41E0-B91A-E8984A56891B}"/>
              </a:ext>
            </a:extLst>
          </p:cNvPr>
          <p:cNvGrpSpPr>
            <a:grpSpLocks/>
          </p:cNvGrpSpPr>
          <p:nvPr/>
        </p:nvGrpSpPr>
        <p:grpSpPr bwMode="auto">
          <a:xfrm rot="10800000">
            <a:off x="8849517" y="6617441"/>
            <a:ext cx="858837" cy="207962"/>
            <a:chOff x="960" y="3360"/>
            <a:chExt cx="432" cy="144"/>
          </a:xfrm>
        </p:grpSpPr>
        <p:sp>
          <p:nvSpPr>
            <p:cNvPr id="385" name="Rectangle 121" descr="30%">
              <a:extLst>
                <a:ext uri="{FF2B5EF4-FFF2-40B4-BE49-F238E27FC236}">
                  <a16:creationId xmlns:a16="http://schemas.microsoft.com/office/drawing/2014/main" id="{F6F2759C-196A-44AA-B904-637FCEEF9DED}"/>
                </a:ext>
              </a:extLst>
            </p:cNvPr>
            <p:cNvSpPr>
              <a:spLocks noChangeArrowheads="1"/>
            </p:cNvSpPr>
            <p:nvPr/>
          </p:nvSpPr>
          <p:spPr bwMode="auto">
            <a:xfrm>
              <a:off x="960" y="3360"/>
              <a:ext cx="432" cy="14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dirty="0"/>
            </a:p>
          </p:txBody>
        </p:sp>
        <p:grpSp>
          <p:nvGrpSpPr>
            <p:cNvPr id="386" name="Group 122">
              <a:extLst>
                <a:ext uri="{FF2B5EF4-FFF2-40B4-BE49-F238E27FC236}">
                  <a16:creationId xmlns:a16="http://schemas.microsoft.com/office/drawing/2014/main" id="{1D040B93-54CD-46A3-8F21-69AC55B7FA80}"/>
                </a:ext>
              </a:extLst>
            </p:cNvPr>
            <p:cNvGrpSpPr>
              <a:grpSpLocks/>
            </p:cNvGrpSpPr>
            <p:nvPr/>
          </p:nvGrpSpPr>
          <p:grpSpPr bwMode="auto">
            <a:xfrm>
              <a:off x="960" y="3360"/>
              <a:ext cx="432" cy="144"/>
              <a:chOff x="864" y="5040"/>
              <a:chExt cx="432" cy="144"/>
            </a:xfrm>
          </p:grpSpPr>
          <p:sp>
            <p:nvSpPr>
              <p:cNvPr id="387" name="Line 123">
                <a:extLst>
                  <a:ext uri="{FF2B5EF4-FFF2-40B4-BE49-F238E27FC236}">
                    <a16:creationId xmlns:a16="http://schemas.microsoft.com/office/drawing/2014/main" id="{BCCDF704-20C1-4B9D-AE92-203D2C90AB7E}"/>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88" name="Line 124">
                <a:extLst>
                  <a:ext uri="{FF2B5EF4-FFF2-40B4-BE49-F238E27FC236}">
                    <a16:creationId xmlns:a16="http://schemas.microsoft.com/office/drawing/2014/main" id="{120E8CCE-F930-467A-8B08-FECDD8D613F4}"/>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89" name="Line 125">
                <a:extLst>
                  <a:ext uri="{FF2B5EF4-FFF2-40B4-BE49-F238E27FC236}">
                    <a16:creationId xmlns:a16="http://schemas.microsoft.com/office/drawing/2014/main" id="{2B64E86E-816A-4636-A482-4F124CA50579}"/>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390" name="Group 126">
                <a:extLst>
                  <a:ext uri="{FF2B5EF4-FFF2-40B4-BE49-F238E27FC236}">
                    <a16:creationId xmlns:a16="http://schemas.microsoft.com/office/drawing/2014/main" id="{E4E3BC7B-FC63-4CAE-AB8E-1D2B0DC0C904}"/>
                  </a:ext>
                </a:extLst>
              </p:cNvPr>
              <p:cNvGrpSpPr>
                <a:grpSpLocks/>
              </p:cNvGrpSpPr>
              <p:nvPr/>
            </p:nvGrpSpPr>
            <p:grpSpPr bwMode="auto">
              <a:xfrm>
                <a:off x="864" y="5040"/>
                <a:ext cx="48" cy="144"/>
                <a:chOff x="1248" y="5040"/>
                <a:chExt cx="48" cy="144"/>
              </a:xfrm>
            </p:grpSpPr>
            <p:sp>
              <p:nvSpPr>
                <p:cNvPr id="394" name="Line 127">
                  <a:extLst>
                    <a:ext uri="{FF2B5EF4-FFF2-40B4-BE49-F238E27FC236}">
                      <a16:creationId xmlns:a16="http://schemas.microsoft.com/office/drawing/2014/main" id="{BF388FD6-AFB5-4FD7-8E92-7A86128BCAD7}"/>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95" name="Line 128">
                  <a:extLst>
                    <a:ext uri="{FF2B5EF4-FFF2-40B4-BE49-F238E27FC236}">
                      <a16:creationId xmlns:a16="http://schemas.microsoft.com/office/drawing/2014/main" id="{28FF3790-C0B3-4D53-A294-650A8A32584E}"/>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391" name="Group 129">
                <a:extLst>
                  <a:ext uri="{FF2B5EF4-FFF2-40B4-BE49-F238E27FC236}">
                    <a16:creationId xmlns:a16="http://schemas.microsoft.com/office/drawing/2014/main" id="{D90EF3FA-1B8E-49F1-B132-853BE7E78080}"/>
                  </a:ext>
                </a:extLst>
              </p:cNvPr>
              <p:cNvGrpSpPr>
                <a:grpSpLocks/>
              </p:cNvGrpSpPr>
              <p:nvPr/>
            </p:nvGrpSpPr>
            <p:grpSpPr bwMode="auto">
              <a:xfrm>
                <a:off x="1248" y="5040"/>
                <a:ext cx="48" cy="144"/>
                <a:chOff x="1248" y="5040"/>
                <a:chExt cx="48" cy="144"/>
              </a:xfrm>
            </p:grpSpPr>
            <p:sp>
              <p:nvSpPr>
                <p:cNvPr id="392" name="Line 130">
                  <a:extLst>
                    <a:ext uri="{FF2B5EF4-FFF2-40B4-BE49-F238E27FC236}">
                      <a16:creationId xmlns:a16="http://schemas.microsoft.com/office/drawing/2014/main" id="{2AF26DF0-D80D-42A0-BC2D-09B0813B2C7E}"/>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93" name="Line 131">
                  <a:extLst>
                    <a:ext uri="{FF2B5EF4-FFF2-40B4-BE49-F238E27FC236}">
                      <a16:creationId xmlns:a16="http://schemas.microsoft.com/office/drawing/2014/main" id="{9A7047A1-98B1-4629-BAD9-592915FAC519}"/>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396" name="Group 132">
            <a:extLst>
              <a:ext uri="{FF2B5EF4-FFF2-40B4-BE49-F238E27FC236}">
                <a16:creationId xmlns:a16="http://schemas.microsoft.com/office/drawing/2014/main" id="{C5DFE212-5EB0-4E81-9152-3AB1CBDD2DD2}"/>
              </a:ext>
            </a:extLst>
          </p:cNvPr>
          <p:cNvGrpSpPr>
            <a:grpSpLocks/>
          </p:cNvGrpSpPr>
          <p:nvPr/>
        </p:nvGrpSpPr>
        <p:grpSpPr bwMode="auto">
          <a:xfrm rot="10800000">
            <a:off x="10086780" y="6642404"/>
            <a:ext cx="665162" cy="179387"/>
            <a:chOff x="960" y="3360"/>
            <a:chExt cx="432" cy="144"/>
          </a:xfrm>
        </p:grpSpPr>
        <p:sp>
          <p:nvSpPr>
            <p:cNvPr id="397" name="Rectangle 133" descr="30%">
              <a:extLst>
                <a:ext uri="{FF2B5EF4-FFF2-40B4-BE49-F238E27FC236}">
                  <a16:creationId xmlns:a16="http://schemas.microsoft.com/office/drawing/2014/main" id="{95F33137-3DB7-45C6-89EC-DB58D4C65E23}"/>
                </a:ext>
              </a:extLst>
            </p:cNvPr>
            <p:cNvSpPr>
              <a:spLocks noChangeArrowheads="1"/>
            </p:cNvSpPr>
            <p:nvPr/>
          </p:nvSpPr>
          <p:spPr bwMode="auto">
            <a:xfrm>
              <a:off x="960" y="3360"/>
              <a:ext cx="432" cy="14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398" name="Group 134">
              <a:extLst>
                <a:ext uri="{FF2B5EF4-FFF2-40B4-BE49-F238E27FC236}">
                  <a16:creationId xmlns:a16="http://schemas.microsoft.com/office/drawing/2014/main" id="{E0653D22-24EC-4311-A5B9-E031DEA8C914}"/>
                </a:ext>
              </a:extLst>
            </p:cNvPr>
            <p:cNvGrpSpPr>
              <a:grpSpLocks/>
            </p:cNvGrpSpPr>
            <p:nvPr/>
          </p:nvGrpSpPr>
          <p:grpSpPr bwMode="auto">
            <a:xfrm>
              <a:off x="960" y="3360"/>
              <a:ext cx="432" cy="144"/>
              <a:chOff x="864" y="5040"/>
              <a:chExt cx="432" cy="144"/>
            </a:xfrm>
          </p:grpSpPr>
          <p:sp>
            <p:nvSpPr>
              <p:cNvPr id="399" name="Line 135">
                <a:extLst>
                  <a:ext uri="{FF2B5EF4-FFF2-40B4-BE49-F238E27FC236}">
                    <a16:creationId xmlns:a16="http://schemas.microsoft.com/office/drawing/2014/main" id="{5C928D56-3CCD-431F-8113-2DB7E3F86929}"/>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0" name="Line 136">
                <a:extLst>
                  <a:ext uri="{FF2B5EF4-FFF2-40B4-BE49-F238E27FC236}">
                    <a16:creationId xmlns:a16="http://schemas.microsoft.com/office/drawing/2014/main" id="{685DE03E-7D01-4988-9ADC-7078AB915BFB}"/>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1" name="Line 137">
                <a:extLst>
                  <a:ext uri="{FF2B5EF4-FFF2-40B4-BE49-F238E27FC236}">
                    <a16:creationId xmlns:a16="http://schemas.microsoft.com/office/drawing/2014/main" id="{6010F2AA-ECCB-48CB-8825-D382B7B0A698}"/>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402" name="Group 138">
                <a:extLst>
                  <a:ext uri="{FF2B5EF4-FFF2-40B4-BE49-F238E27FC236}">
                    <a16:creationId xmlns:a16="http://schemas.microsoft.com/office/drawing/2014/main" id="{67867D78-A3DD-43A3-930E-1B588E5FED20}"/>
                  </a:ext>
                </a:extLst>
              </p:cNvPr>
              <p:cNvGrpSpPr>
                <a:grpSpLocks/>
              </p:cNvGrpSpPr>
              <p:nvPr/>
            </p:nvGrpSpPr>
            <p:grpSpPr bwMode="auto">
              <a:xfrm>
                <a:off x="864" y="5040"/>
                <a:ext cx="48" cy="144"/>
                <a:chOff x="1248" y="5040"/>
                <a:chExt cx="48" cy="144"/>
              </a:xfrm>
            </p:grpSpPr>
            <p:sp>
              <p:nvSpPr>
                <p:cNvPr id="406" name="Line 139">
                  <a:extLst>
                    <a:ext uri="{FF2B5EF4-FFF2-40B4-BE49-F238E27FC236}">
                      <a16:creationId xmlns:a16="http://schemas.microsoft.com/office/drawing/2014/main" id="{30C892A0-4F63-4C8A-BD6A-56D13F134189}"/>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7" name="Line 140">
                  <a:extLst>
                    <a:ext uri="{FF2B5EF4-FFF2-40B4-BE49-F238E27FC236}">
                      <a16:creationId xmlns:a16="http://schemas.microsoft.com/office/drawing/2014/main" id="{2C568C1F-D3AA-4EEC-A1F7-FAE63A489CB2}"/>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403" name="Group 141">
                <a:extLst>
                  <a:ext uri="{FF2B5EF4-FFF2-40B4-BE49-F238E27FC236}">
                    <a16:creationId xmlns:a16="http://schemas.microsoft.com/office/drawing/2014/main" id="{60148EA4-A516-4AC8-9BF2-27BF85519906}"/>
                  </a:ext>
                </a:extLst>
              </p:cNvPr>
              <p:cNvGrpSpPr>
                <a:grpSpLocks/>
              </p:cNvGrpSpPr>
              <p:nvPr/>
            </p:nvGrpSpPr>
            <p:grpSpPr bwMode="auto">
              <a:xfrm>
                <a:off x="1248" y="5040"/>
                <a:ext cx="48" cy="144"/>
                <a:chOff x="1248" y="5040"/>
                <a:chExt cx="48" cy="144"/>
              </a:xfrm>
            </p:grpSpPr>
            <p:sp>
              <p:nvSpPr>
                <p:cNvPr id="404" name="Line 142">
                  <a:extLst>
                    <a:ext uri="{FF2B5EF4-FFF2-40B4-BE49-F238E27FC236}">
                      <a16:creationId xmlns:a16="http://schemas.microsoft.com/office/drawing/2014/main" id="{56CEA2C2-AF53-4854-9B3F-8C0B5211B0CC}"/>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5" name="Line 143">
                  <a:extLst>
                    <a:ext uri="{FF2B5EF4-FFF2-40B4-BE49-F238E27FC236}">
                      <a16:creationId xmlns:a16="http://schemas.microsoft.com/office/drawing/2014/main" id="{400BF6F4-8C98-4F9D-8990-5E1F33F59787}"/>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408" name="Group 108">
            <a:extLst>
              <a:ext uri="{FF2B5EF4-FFF2-40B4-BE49-F238E27FC236}">
                <a16:creationId xmlns:a16="http://schemas.microsoft.com/office/drawing/2014/main" id="{4D1FB4DE-7711-4423-9165-3B4ED4BFEC62}"/>
              </a:ext>
            </a:extLst>
          </p:cNvPr>
          <p:cNvGrpSpPr>
            <a:grpSpLocks/>
          </p:cNvGrpSpPr>
          <p:nvPr/>
        </p:nvGrpSpPr>
        <p:grpSpPr bwMode="auto">
          <a:xfrm>
            <a:off x="9813706" y="2341220"/>
            <a:ext cx="201884" cy="173639"/>
            <a:chOff x="960" y="3360"/>
            <a:chExt cx="432" cy="144"/>
          </a:xfrm>
        </p:grpSpPr>
        <p:sp>
          <p:nvSpPr>
            <p:cNvPr id="409" name="Rectangle 109" descr="30%">
              <a:extLst>
                <a:ext uri="{FF2B5EF4-FFF2-40B4-BE49-F238E27FC236}">
                  <a16:creationId xmlns:a16="http://schemas.microsoft.com/office/drawing/2014/main" id="{0F01EEBE-6CBD-4DAF-A2BB-AF158974C35F}"/>
                </a:ext>
              </a:extLst>
            </p:cNvPr>
            <p:cNvSpPr>
              <a:spLocks noChangeArrowheads="1"/>
            </p:cNvSpPr>
            <p:nvPr/>
          </p:nvSpPr>
          <p:spPr bwMode="auto">
            <a:xfrm>
              <a:off x="960" y="3360"/>
              <a:ext cx="432" cy="14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410" name="Group 110">
              <a:extLst>
                <a:ext uri="{FF2B5EF4-FFF2-40B4-BE49-F238E27FC236}">
                  <a16:creationId xmlns:a16="http://schemas.microsoft.com/office/drawing/2014/main" id="{6F818F6F-6821-442E-B990-F1BF31CC4BAF}"/>
                </a:ext>
              </a:extLst>
            </p:cNvPr>
            <p:cNvGrpSpPr>
              <a:grpSpLocks/>
            </p:cNvGrpSpPr>
            <p:nvPr/>
          </p:nvGrpSpPr>
          <p:grpSpPr bwMode="auto">
            <a:xfrm>
              <a:off x="960" y="3360"/>
              <a:ext cx="432" cy="144"/>
              <a:chOff x="864" y="5040"/>
              <a:chExt cx="432" cy="144"/>
            </a:xfrm>
          </p:grpSpPr>
          <p:sp>
            <p:nvSpPr>
              <p:cNvPr id="411" name="Line 111">
                <a:extLst>
                  <a:ext uri="{FF2B5EF4-FFF2-40B4-BE49-F238E27FC236}">
                    <a16:creationId xmlns:a16="http://schemas.microsoft.com/office/drawing/2014/main" id="{C7618DEB-0840-484F-81E8-21F48DE02313}"/>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12" name="Line 112">
                <a:extLst>
                  <a:ext uri="{FF2B5EF4-FFF2-40B4-BE49-F238E27FC236}">
                    <a16:creationId xmlns:a16="http://schemas.microsoft.com/office/drawing/2014/main" id="{6EFC314F-5FCF-45BC-8092-6ECCF42FAD31}"/>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13" name="Line 113">
                <a:extLst>
                  <a:ext uri="{FF2B5EF4-FFF2-40B4-BE49-F238E27FC236}">
                    <a16:creationId xmlns:a16="http://schemas.microsoft.com/office/drawing/2014/main" id="{6643D29D-CD33-4DC2-A46F-5803756E4AC3}"/>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414" name="Group 114">
                <a:extLst>
                  <a:ext uri="{FF2B5EF4-FFF2-40B4-BE49-F238E27FC236}">
                    <a16:creationId xmlns:a16="http://schemas.microsoft.com/office/drawing/2014/main" id="{7104A35F-CC6B-4221-A538-03D30CD2060C}"/>
                  </a:ext>
                </a:extLst>
              </p:cNvPr>
              <p:cNvGrpSpPr>
                <a:grpSpLocks/>
              </p:cNvGrpSpPr>
              <p:nvPr/>
            </p:nvGrpSpPr>
            <p:grpSpPr bwMode="auto">
              <a:xfrm>
                <a:off x="864" y="5040"/>
                <a:ext cx="48" cy="144"/>
                <a:chOff x="1248" y="5040"/>
                <a:chExt cx="48" cy="144"/>
              </a:xfrm>
            </p:grpSpPr>
            <p:sp>
              <p:nvSpPr>
                <p:cNvPr id="418" name="Line 115">
                  <a:extLst>
                    <a:ext uri="{FF2B5EF4-FFF2-40B4-BE49-F238E27FC236}">
                      <a16:creationId xmlns:a16="http://schemas.microsoft.com/office/drawing/2014/main" id="{10608377-E8EC-405F-9C5E-F502E6ED80DF}"/>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19" name="Line 116">
                  <a:extLst>
                    <a:ext uri="{FF2B5EF4-FFF2-40B4-BE49-F238E27FC236}">
                      <a16:creationId xmlns:a16="http://schemas.microsoft.com/office/drawing/2014/main" id="{EBF4097C-7BFC-4814-841E-EE2061F1771D}"/>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415" name="Group 117">
                <a:extLst>
                  <a:ext uri="{FF2B5EF4-FFF2-40B4-BE49-F238E27FC236}">
                    <a16:creationId xmlns:a16="http://schemas.microsoft.com/office/drawing/2014/main" id="{49BFC7C6-C306-4D7A-8344-7BC68B24E775}"/>
                  </a:ext>
                </a:extLst>
              </p:cNvPr>
              <p:cNvGrpSpPr>
                <a:grpSpLocks/>
              </p:cNvGrpSpPr>
              <p:nvPr/>
            </p:nvGrpSpPr>
            <p:grpSpPr bwMode="auto">
              <a:xfrm>
                <a:off x="1248" y="5040"/>
                <a:ext cx="48" cy="144"/>
                <a:chOff x="1248" y="5040"/>
                <a:chExt cx="48" cy="144"/>
              </a:xfrm>
            </p:grpSpPr>
            <p:sp>
              <p:nvSpPr>
                <p:cNvPr id="416" name="Line 118">
                  <a:extLst>
                    <a:ext uri="{FF2B5EF4-FFF2-40B4-BE49-F238E27FC236}">
                      <a16:creationId xmlns:a16="http://schemas.microsoft.com/office/drawing/2014/main" id="{AF98C030-07C5-49DF-B630-1F061CBF876E}"/>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17" name="Line 119">
                  <a:extLst>
                    <a:ext uri="{FF2B5EF4-FFF2-40B4-BE49-F238E27FC236}">
                      <a16:creationId xmlns:a16="http://schemas.microsoft.com/office/drawing/2014/main" id="{0A84BD2D-B31C-4707-8048-1F4FF69D387E}"/>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420" name="Group 108">
            <a:extLst>
              <a:ext uri="{FF2B5EF4-FFF2-40B4-BE49-F238E27FC236}">
                <a16:creationId xmlns:a16="http://schemas.microsoft.com/office/drawing/2014/main" id="{5B0CCEAB-AEC8-4562-8EEF-132052C7BD95}"/>
              </a:ext>
            </a:extLst>
          </p:cNvPr>
          <p:cNvGrpSpPr>
            <a:grpSpLocks/>
          </p:cNvGrpSpPr>
          <p:nvPr/>
        </p:nvGrpSpPr>
        <p:grpSpPr bwMode="auto">
          <a:xfrm rot="10800000">
            <a:off x="10998179" y="6642404"/>
            <a:ext cx="384175" cy="153987"/>
            <a:chOff x="960" y="3360"/>
            <a:chExt cx="432" cy="144"/>
          </a:xfrm>
        </p:grpSpPr>
        <p:sp>
          <p:nvSpPr>
            <p:cNvPr id="421" name="Rectangle 109" descr="30%">
              <a:extLst>
                <a:ext uri="{FF2B5EF4-FFF2-40B4-BE49-F238E27FC236}">
                  <a16:creationId xmlns:a16="http://schemas.microsoft.com/office/drawing/2014/main" id="{6F920556-75C3-4E54-AFED-0F8A62C574FC}"/>
                </a:ext>
              </a:extLst>
            </p:cNvPr>
            <p:cNvSpPr>
              <a:spLocks noChangeArrowheads="1"/>
            </p:cNvSpPr>
            <p:nvPr/>
          </p:nvSpPr>
          <p:spPr bwMode="auto">
            <a:xfrm>
              <a:off x="960" y="3360"/>
              <a:ext cx="432" cy="14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422" name="Group 110">
              <a:extLst>
                <a:ext uri="{FF2B5EF4-FFF2-40B4-BE49-F238E27FC236}">
                  <a16:creationId xmlns:a16="http://schemas.microsoft.com/office/drawing/2014/main" id="{E42AD799-C6F5-4B97-B44A-1B6711FFCE99}"/>
                </a:ext>
              </a:extLst>
            </p:cNvPr>
            <p:cNvGrpSpPr>
              <a:grpSpLocks/>
            </p:cNvGrpSpPr>
            <p:nvPr/>
          </p:nvGrpSpPr>
          <p:grpSpPr bwMode="auto">
            <a:xfrm>
              <a:off x="960" y="3360"/>
              <a:ext cx="432" cy="144"/>
              <a:chOff x="864" y="5040"/>
              <a:chExt cx="432" cy="144"/>
            </a:xfrm>
          </p:grpSpPr>
          <p:sp>
            <p:nvSpPr>
              <p:cNvPr id="423" name="Line 111">
                <a:extLst>
                  <a:ext uri="{FF2B5EF4-FFF2-40B4-BE49-F238E27FC236}">
                    <a16:creationId xmlns:a16="http://schemas.microsoft.com/office/drawing/2014/main" id="{69C5F03A-8581-4E95-9F6C-BAE0AC89480E}"/>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24" name="Line 112">
                <a:extLst>
                  <a:ext uri="{FF2B5EF4-FFF2-40B4-BE49-F238E27FC236}">
                    <a16:creationId xmlns:a16="http://schemas.microsoft.com/office/drawing/2014/main" id="{EC50C1C7-E790-4A74-ABF3-E538EEF2E4BB}"/>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25" name="Line 113">
                <a:extLst>
                  <a:ext uri="{FF2B5EF4-FFF2-40B4-BE49-F238E27FC236}">
                    <a16:creationId xmlns:a16="http://schemas.microsoft.com/office/drawing/2014/main" id="{AE21A24A-EB4C-4FA5-960E-17171E41631B}"/>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426" name="Group 114">
                <a:extLst>
                  <a:ext uri="{FF2B5EF4-FFF2-40B4-BE49-F238E27FC236}">
                    <a16:creationId xmlns:a16="http://schemas.microsoft.com/office/drawing/2014/main" id="{0E838CD2-FF75-4A6B-A7B6-4C33E65EDA41}"/>
                  </a:ext>
                </a:extLst>
              </p:cNvPr>
              <p:cNvGrpSpPr>
                <a:grpSpLocks/>
              </p:cNvGrpSpPr>
              <p:nvPr/>
            </p:nvGrpSpPr>
            <p:grpSpPr bwMode="auto">
              <a:xfrm>
                <a:off x="864" y="5040"/>
                <a:ext cx="48" cy="144"/>
                <a:chOff x="1248" y="5040"/>
                <a:chExt cx="48" cy="144"/>
              </a:xfrm>
            </p:grpSpPr>
            <p:sp>
              <p:nvSpPr>
                <p:cNvPr id="430" name="Line 115">
                  <a:extLst>
                    <a:ext uri="{FF2B5EF4-FFF2-40B4-BE49-F238E27FC236}">
                      <a16:creationId xmlns:a16="http://schemas.microsoft.com/office/drawing/2014/main" id="{831E1310-C838-4780-A954-8C088F7FF4C8}"/>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31" name="Line 116">
                  <a:extLst>
                    <a:ext uri="{FF2B5EF4-FFF2-40B4-BE49-F238E27FC236}">
                      <a16:creationId xmlns:a16="http://schemas.microsoft.com/office/drawing/2014/main" id="{8FFD8E52-2F8D-406F-AEEE-5CF38F10BEC4}"/>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427" name="Group 117">
                <a:extLst>
                  <a:ext uri="{FF2B5EF4-FFF2-40B4-BE49-F238E27FC236}">
                    <a16:creationId xmlns:a16="http://schemas.microsoft.com/office/drawing/2014/main" id="{67FC44E4-84FC-493B-ACCB-954072316B9E}"/>
                  </a:ext>
                </a:extLst>
              </p:cNvPr>
              <p:cNvGrpSpPr>
                <a:grpSpLocks/>
              </p:cNvGrpSpPr>
              <p:nvPr/>
            </p:nvGrpSpPr>
            <p:grpSpPr bwMode="auto">
              <a:xfrm>
                <a:off x="1248" y="5040"/>
                <a:ext cx="48" cy="144"/>
                <a:chOff x="1248" y="5040"/>
                <a:chExt cx="48" cy="144"/>
              </a:xfrm>
            </p:grpSpPr>
            <p:sp>
              <p:nvSpPr>
                <p:cNvPr id="428" name="Line 118">
                  <a:extLst>
                    <a:ext uri="{FF2B5EF4-FFF2-40B4-BE49-F238E27FC236}">
                      <a16:creationId xmlns:a16="http://schemas.microsoft.com/office/drawing/2014/main" id="{B0BEAF21-E82F-41C8-89D9-58926265426E}"/>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29" name="Line 119">
                  <a:extLst>
                    <a:ext uri="{FF2B5EF4-FFF2-40B4-BE49-F238E27FC236}">
                      <a16:creationId xmlns:a16="http://schemas.microsoft.com/office/drawing/2014/main" id="{C40DEB78-CEA6-40B7-8757-4E3DF77AAF99}"/>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432" name="Group 108">
            <a:extLst>
              <a:ext uri="{FF2B5EF4-FFF2-40B4-BE49-F238E27FC236}">
                <a16:creationId xmlns:a16="http://schemas.microsoft.com/office/drawing/2014/main" id="{396BAE55-8289-465C-BE1A-729DF0FD5A4B}"/>
              </a:ext>
            </a:extLst>
          </p:cNvPr>
          <p:cNvGrpSpPr>
            <a:grpSpLocks/>
          </p:cNvGrpSpPr>
          <p:nvPr/>
        </p:nvGrpSpPr>
        <p:grpSpPr bwMode="auto">
          <a:xfrm rot="10800000">
            <a:off x="11497688" y="6634185"/>
            <a:ext cx="384175" cy="153987"/>
            <a:chOff x="960" y="3360"/>
            <a:chExt cx="432" cy="144"/>
          </a:xfrm>
        </p:grpSpPr>
        <p:sp>
          <p:nvSpPr>
            <p:cNvPr id="433" name="Rectangle 109" descr="30%">
              <a:extLst>
                <a:ext uri="{FF2B5EF4-FFF2-40B4-BE49-F238E27FC236}">
                  <a16:creationId xmlns:a16="http://schemas.microsoft.com/office/drawing/2014/main" id="{0F0C6E80-D20A-4284-8967-1E2E4ED5F324}"/>
                </a:ext>
              </a:extLst>
            </p:cNvPr>
            <p:cNvSpPr>
              <a:spLocks noChangeArrowheads="1"/>
            </p:cNvSpPr>
            <p:nvPr/>
          </p:nvSpPr>
          <p:spPr bwMode="auto">
            <a:xfrm>
              <a:off x="960" y="3360"/>
              <a:ext cx="432" cy="14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434" name="Group 110">
              <a:extLst>
                <a:ext uri="{FF2B5EF4-FFF2-40B4-BE49-F238E27FC236}">
                  <a16:creationId xmlns:a16="http://schemas.microsoft.com/office/drawing/2014/main" id="{AA29BBF0-0AF4-4B61-97FA-52112EB9F45B}"/>
                </a:ext>
              </a:extLst>
            </p:cNvPr>
            <p:cNvGrpSpPr>
              <a:grpSpLocks/>
            </p:cNvGrpSpPr>
            <p:nvPr/>
          </p:nvGrpSpPr>
          <p:grpSpPr bwMode="auto">
            <a:xfrm>
              <a:off x="960" y="3360"/>
              <a:ext cx="432" cy="144"/>
              <a:chOff x="864" y="5040"/>
              <a:chExt cx="432" cy="144"/>
            </a:xfrm>
          </p:grpSpPr>
          <p:sp>
            <p:nvSpPr>
              <p:cNvPr id="435" name="Line 111">
                <a:extLst>
                  <a:ext uri="{FF2B5EF4-FFF2-40B4-BE49-F238E27FC236}">
                    <a16:creationId xmlns:a16="http://schemas.microsoft.com/office/drawing/2014/main" id="{7611E3F5-4D90-45E7-A20F-69A7C7C27516}"/>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36" name="Line 112">
                <a:extLst>
                  <a:ext uri="{FF2B5EF4-FFF2-40B4-BE49-F238E27FC236}">
                    <a16:creationId xmlns:a16="http://schemas.microsoft.com/office/drawing/2014/main" id="{6B6E1F62-008F-4456-9530-326A98A0DCA8}"/>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37" name="Line 113">
                <a:extLst>
                  <a:ext uri="{FF2B5EF4-FFF2-40B4-BE49-F238E27FC236}">
                    <a16:creationId xmlns:a16="http://schemas.microsoft.com/office/drawing/2014/main" id="{00452FB8-A9C8-47F4-ACB0-D8EC59B302E6}"/>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438" name="Group 114">
                <a:extLst>
                  <a:ext uri="{FF2B5EF4-FFF2-40B4-BE49-F238E27FC236}">
                    <a16:creationId xmlns:a16="http://schemas.microsoft.com/office/drawing/2014/main" id="{A1B4090B-CC43-4796-9A84-F7DFD1390C67}"/>
                  </a:ext>
                </a:extLst>
              </p:cNvPr>
              <p:cNvGrpSpPr>
                <a:grpSpLocks/>
              </p:cNvGrpSpPr>
              <p:nvPr/>
            </p:nvGrpSpPr>
            <p:grpSpPr bwMode="auto">
              <a:xfrm>
                <a:off x="864" y="5040"/>
                <a:ext cx="48" cy="144"/>
                <a:chOff x="1248" y="5040"/>
                <a:chExt cx="48" cy="144"/>
              </a:xfrm>
            </p:grpSpPr>
            <p:sp>
              <p:nvSpPr>
                <p:cNvPr id="442" name="Line 115">
                  <a:extLst>
                    <a:ext uri="{FF2B5EF4-FFF2-40B4-BE49-F238E27FC236}">
                      <a16:creationId xmlns:a16="http://schemas.microsoft.com/office/drawing/2014/main" id="{B566B875-3B08-447B-9B48-3590303AF4EA}"/>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43" name="Line 116">
                  <a:extLst>
                    <a:ext uri="{FF2B5EF4-FFF2-40B4-BE49-F238E27FC236}">
                      <a16:creationId xmlns:a16="http://schemas.microsoft.com/office/drawing/2014/main" id="{8B36EBDF-EDF0-491F-BD29-1C9E2CFFDF83}"/>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439" name="Group 117">
                <a:extLst>
                  <a:ext uri="{FF2B5EF4-FFF2-40B4-BE49-F238E27FC236}">
                    <a16:creationId xmlns:a16="http://schemas.microsoft.com/office/drawing/2014/main" id="{3AEA4063-88B9-45C0-9A52-BD29D5E40D6B}"/>
                  </a:ext>
                </a:extLst>
              </p:cNvPr>
              <p:cNvGrpSpPr>
                <a:grpSpLocks/>
              </p:cNvGrpSpPr>
              <p:nvPr/>
            </p:nvGrpSpPr>
            <p:grpSpPr bwMode="auto">
              <a:xfrm>
                <a:off x="1248" y="5040"/>
                <a:ext cx="48" cy="144"/>
                <a:chOff x="1248" y="5040"/>
                <a:chExt cx="48" cy="144"/>
              </a:xfrm>
            </p:grpSpPr>
            <p:sp>
              <p:nvSpPr>
                <p:cNvPr id="440" name="Line 118">
                  <a:extLst>
                    <a:ext uri="{FF2B5EF4-FFF2-40B4-BE49-F238E27FC236}">
                      <a16:creationId xmlns:a16="http://schemas.microsoft.com/office/drawing/2014/main" id="{E363E5D0-4E74-4CE1-B378-E3EE872838B2}"/>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41" name="Line 119">
                  <a:extLst>
                    <a:ext uri="{FF2B5EF4-FFF2-40B4-BE49-F238E27FC236}">
                      <a16:creationId xmlns:a16="http://schemas.microsoft.com/office/drawing/2014/main" id="{16DCAC3F-A068-4FC5-BABA-C4E9807668C4}"/>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444" name="Group 318">
            <a:extLst>
              <a:ext uri="{FF2B5EF4-FFF2-40B4-BE49-F238E27FC236}">
                <a16:creationId xmlns:a16="http://schemas.microsoft.com/office/drawing/2014/main" id="{EAB43670-629D-4746-91BC-83AD5B4A8FBD}"/>
              </a:ext>
            </a:extLst>
          </p:cNvPr>
          <p:cNvGrpSpPr>
            <a:grpSpLocks/>
          </p:cNvGrpSpPr>
          <p:nvPr/>
        </p:nvGrpSpPr>
        <p:grpSpPr bwMode="auto">
          <a:xfrm>
            <a:off x="11869772" y="4689893"/>
            <a:ext cx="117475" cy="160338"/>
            <a:chOff x="3648" y="1680"/>
            <a:chExt cx="1296" cy="1392"/>
          </a:xfrm>
        </p:grpSpPr>
        <p:sp>
          <p:nvSpPr>
            <p:cNvPr id="445" name="Oval 319">
              <a:extLst>
                <a:ext uri="{FF2B5EF4-FFF2-40B4-BE49-F238E27FC236}">
                  <a16:creationId xmlns:a16="http://schemas.microsoft.com/office/drawing/2014/main" id="{63A5F67A-C337-449D-8380-760F7972C760}"/>
                </a:ext>
              </a:extLst>
            </p:cNvPr>
            <p:cNvSpPr>
              <a:spLocks noChangeArrowheads="1"/>
            </p:cNvSpPr>
            <p:nvPr/>
          </p:nvSpPr>
          <p:spPr bwMode="auto">
            <a:xfrm>
              <a:off x="3648" y="2448"/>
              <a:ext cx="1296" cy="624"/>
            </a:xfrm>
            <a:prstGeom prst="ellipse">
              <a:avLst/>
            </a:prstGeom>
            <a:solidFill>
              <a:srgbClr val="FF6600"/>
            </a:solid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46" name="AutoShape 320">
              <a:extLst>
                <a:ext uri="{FF2B5EF4-FFF2-40B4-BE49-F238E27FC236}">
                  <a16:creationId xmlns:a16="http://schemas.microsoft.com/office/drawing/2014/main" id="{A69F695F-7EF3-455D-AB0D-C8DCFD59DF46}"/>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nl-NL"/>
            </a:p>
          </p:txBody>
        </p:sp>
      </p:grpSp>
      <p:grpSp>
        <p:nvGrpSpPr>
          <p:cNvPr id="447" name="Group 318">
            <a:extLst>
              <a:ext uri="{FF2B5EF4-FFF2-40B4-BE49-F238E27FC236}">
                <a16:creationId xmlns:a16="http://schemas.microsoft.com/office/drawing/2014/main" id="{7D918C93-6031-491C-8556-587BD2855A27}"/>
              </a:ext>
            </a:extLst>
          </p:cNvPr>
          <p:cNvGrpSpPr>
            <a:grpSpLocks/>
          </p:cNvGrpSpPr>
          <p:nvPr/>
        </p:nvGrpSpPr>
        <p:grpSpPr bwMode="auto">
          <a:xfrm>
            <a:off x="11869772" y="4957696"/>
            <a:ext cx="117475" cy="160338"/>
            <a:chOff x="3648" y="1680"/>
            <a:chExt cx="1296" cy="1392"/>
          </a:xfrm>
        </p:grpSpPr>
        <p:sp>
          <p:nvSpPr>
            <p:cNvPr id="448" name="Oval 319">
              <a:extLst>
                <a:ext uri="{FF2B5EF4-FFF2-40B4-BE49-F238E27FC236}">
                  <a16:creationId xmlns:a16="http://schemas.microsoft.com/office/drawing/2014/main" id="{A09C3E25-7529-4927-8E39-15DDC859B641}"/>
                </a:ext>
              </a:extLst>
            </p:cNvPr>
            <p:cNvSpPr>
              <a:spLocks noChangeArrowheads="1"/>
            </p:cNvSpPr>
            <p:nvPr/>
          </p:nvSpPr>
          <p:spPr bwMode="auto">
            <a:xfrm>
              <a:off x="3648" y="2448"/>
              <a:ext cx="1296" cy="624"/>
            </a:xfrm>
            <a:prstGeom prst="ellipse">
              <a:avLst/>
            </a:prstGeom>
            <a:solidFill>
              <a:srgbClr val="FF6600"/>
            </a:solid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49" name="AutoShape 320">
              <a:extLst>
                <a:ext uri="{FF2B5EF4-FFF2-40B4-BE49-F238E27FC236}">
                  <a16:creationId xmlns:a16="http://schemas.microsoft.com/office/drawing/2014/main" id="{14434C84-5358-416D-B38E-B1E90B7E5771}"/>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nl-NL"/>
            </a:p>
          </p:txBody>
        </p:sp>
      </p:grpSp>
      <p:grpSp>
        <p:nvGrpSpPr>
          <p:cNvPr id="450" name="Group 318">
            <a:extLst>
              <a:ext uri="{FF2B5EF4-FFF2-40B4-BE49-F238E27FC236}">
                <a16:creationId xmlns:a16="http://schemas.microsoft.com/office/drawing/2014/main" id="{DE5330CD-14D5-49B4-B217-E459E2B2E9CA}"/>
              </a:ext>
            </a:extLst>
          </p:cNvPr>
          <p:cNvGrpSpPr>
            <a:grpSpLocks/>
          </p:cNvGrpSpPr>
          <p:nvPr/>
        </p:nvGrpSpPr>
        <p:grpSpPr bwMode="auto">
          <a:xfrm>
            <a:off x="11869772" y="5201519"/>
            <a:ext cx="117475" cy="160338"/>
            <a:chOff x="3648" y="1680"/>
            <a:chExt cx="1296" cy="1392"/>
          </a:xfrm>
        </p:grpSpPr>
        <p:sp>
          <p:nvSpPr>
            <p:cNvPr id="451" name="Oval 319">
              <a:extLst>
                <a:ext uri="{FF2B5EF4-FFF2-40B4-BE49-F238E27FC236}">
                  <a16:creationId xmlns:a16="http://schemas.microsoft.com/office/drawing/2014/main" id="{8F84D6FB-BBE1-4ECF-A316-B6C5615354AB}"/>
                </a:ext>
              </a:extLst>
            </p:cNvPr>
            <p:cNvSpPr>
              <a:spLocks noChangeArrowheads="1"/>
            </p:cNvSpPr>
            <p:nvPr/>
          </p:nvSpPr>
          <p:spPr bwMode="auto">
            <a:xfrm>
              <a:off x="3648" y="2448"/>
              <a:ext cx="1296" cy="624"/>
            </a:xfrm>
            <a:prstGeom prst="ellipse">
              <a:avLst/>
            </a:prstGeom>
            <a:solidFill>
              <a:srgbClr val="FF6600"/>
            </a:solid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52" name="AutoShape 320">
              <a:extLst>
                <a:ext uri="{FF2B5EF4-FFF2-40B4-BE49-F238E27FC236}">
                  <a16:creationId xmlns:a16="http://schemas.microsoft.com/office/drawing/2014/main" id="{DFDA2F9B-DC09-4470-88EE-A7C0F23F90D1}"/>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nl-NL"/>
            </a:p>
          </p:txBody>
        </p:sp>
      </p:grpSp>
      <p:grpSp>
        <p:nvGrpSpPr>
          <p:cNvPr id="453" name="Group 318">
            <a:extLst>
              <a:ext uri="{FF2B5EF4-FFF2-40B4-BE49-F238E27FC236}">
                <a16:creationId xmlns:a16="http://schemas.microsoft.com/office/drawing/2014/main" id="{2C8F1574-B844-4B01-9F23-30384AC52997}"/>
              </a:ext>
            </a:extLst>
          </p:cNvPr>
          <p:cNvGrpSpPr>
            <a:grpSpLocks/>
          </p:cNvGrpSpPr>
          <p:nvPr/>
        </p:nvGrpSpPr>
        <p:grpSpPr bwMode="auto">
          <a:xfrm>
            <a:off x="11862319" y="5459429"/>
            <a:ext cx="117475" cy="160338"/>
            <a:chOff x="3648" y="1680"/>
            <a:chExt cx="1296" cy="1392"/>
          </a:xfrm>
        </p:grpSpPr>
        <p:sp>
          <p:nvSpPr>
            <p:cNvPr id="454" name="Oval 319">
              <a:extLst>
                <a:ext uri="{FF2B5EF4-FFF2-40B4-BE49-F238E27FC236}">
                  <a16:creationId xmlns:a16="http://schemas.microsoft.com/office/drawing/2014/main" id="{1A60AE00-CCA1-4E4E-AABD-60B0B1B86C06}"/>
                </a:ext>
              </a:extLst>
            </p:cNvPr>
            <p:cNvSpPr>
              <a:spLocks noChangeArrowheads="1"/>
            </p:cNvSpPr>
            <p:nvPr/>
          </p:nvSpPr>
          <p:spPr bwMode="auto">
            <a:xfrm>
              <a:off x="3648" y="2448"/>
              <a:ext cx="1296" cy="624"/>
            </a:xfrm>
            <a:prstGeom prst="ellipse">
              <a:avLst/>
            </a:prstGeom>
            <a:solidFill>
              <a:srgbClr val="FF6600"/>
            </a:solid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55" name="AutoShape 320">
              <a:extLst>
                <a:ext uri="{FF2B5EF4-FFF2-40B4-BE49-F238E27FC236}">
                  <a16:creationId xmlns:a16="http://schemas.microsoft.com/office/drawing/2014/main" id="{C27DA74F-97A1-4D77-AF27-38952CF94E45}"/>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nl-NL"/>
            </a:p>
          </p:txBody>
        </p:sp>
      </p:grpSp>
      <p:grpSp>
        <p:nvGrpSpPr>
          <p:cNvPr id="456" name="Group 318">
            <a:extLst>
              <a:ext uri="{FF2B5EF4-FFF2-40B4-BE49-F238E27FC236}">
                <a16:creationId xmlns:a16="http://schemas.microsoft.com/office/drawing/2014/main" id="{0B318AF4-3BFB-452B-B2AE-CDFCAB1D6028}"/>
              </a:ext>
            </a:extLst>
          </p:cNvPr>
          <p:cNvGrpSpPr>
            <a:grpSpLocks/>
          </p:cNvGrpSpPr>
          <p:nvPr/>
        </p:nvGrpSpPr>
        <p:grpSpPr bwMode="auto">
          <a:xfrm>
            <a:off x="11862319" y="5708695"/>
            <a:ext cx="117475" cy="160338"/>
            <a:chOff x="3648" y="1680"/>
            <a:chExt cx="1296" cy="1392"/>
          </a:xfrm>
        </p:grpSpPr>
        <p:sp>
          <p:nvSpPr>
            <p:cNvPr id="457" name="Oval 319">
              <a:extLst>
                <a:ext uri="{FF2B5EF4-FFF2-40B4-BE49-F238E27FC236}">
                  <a16:creationId xmlns:a16="http://schemas.microsoft.com/office/drawing/2014/main" id="{9A2741ED-74DE-413C-A89F-5C2BFF8CF6C0}"/>
                </a:ext>
              </a:extLst>
            </p:cNvPr>
            <p:cNvSpPr>
              <a:spLocks noChangeArrowheads="1"/>
            </p:cNvSpPr>
            <p:nvPr/>
          </p:nvSpPr>
          <p:spPr bwMode="auto">
            <a:xfrm>
              <a:off x="3648" y="2448"/>
              <a:ext cx="1296" cy="624"/>
            </a:xfrm>
            <a:prstGeom prst="ellipse">
              <a:avLst/>
            </a:prstGeom>
            <a:solidFill>
              <a:srgbClr val="FF6600"/>
            </a:solid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58" name="AutoShape 320">
              <a:extLst>
                <a:ext uri="{FF2B5EF4-FFF2-40B4-BE49-F238E27FC236}">
                  <a16:creationId xmlns:a16="http://schemas.microsoft.com/office/drawing/2014/main" id="{62AD7F57-A03B-4391-A693-5FEE34C1D4B2}"/>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nl-NL"/>
            </a:p>
          </p:txBody>
        </p:sp>
      </p:grpSp>
      <p:grpSp>
        <p:nvGrpSpPr>
          <p:cNvPr id="459" name="Group 318">
            <a:extLst>
              <a:ext uri="{FF2B5EF4-FFF2-40B4-BE49-F238E27FC236}">
                <a16:creationId xmlns:a16="http://schemas.microsoft.com/office/drawing/2014/main" id="{7FB3622A-0889-492A-A084-8096DF453794}"/>
              </a:ext>
            </a:extLst>
          </p:cNvPr>
          <p:cNvGrpSpPr>
            <a:grpSpLocks/>
          </p:cNvGrpSpPr>
          <p:nvPr/>
        </p:nvGrpSpPr>
        <p:grpSpPr bwMode="auto">
          <a:xfrm>
            <a:off x="12033966" y="4218287"/>
            <a:ext cx="117475" cy="160338"/>
            <a:chOff x="3648" y="1680"/>
            <a:chExt cx="1296" cy="1392"/>
          </a:xfrm>
          <a:solidFill>
            <a:srgbClr val="00B0F0"/>
          </a:solidFill>
        </p:grpSpPr>
        <p:sp>
          <p:nvSpPr>
            <p:cNvPr id="460" name="Oval 319">
              <a:extLst>
                <a:ext uri="{FF2B5EF4-FFF2-40B4-BE49-F238E27FC236}">
                  <a16:creationId xmlns:a16="http://schemas.microsoft.com/office/drawing/2014/main" id="{908968F0-8796-4C46-91D2-72229ABFEA13}"/>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61" name="AutoShape 320">
              <a:extLst>
                <a:ext uri="{FF2B5EF4-FFF2-40B4-BE49-F238E27FC236}">
                  <a16:creationId xmlns:a16="http://schemas.microsoft.com/office/drawing/2014/main" id="{DB6C671E-06D8-4A1D-8D24-8493CB311C12}"/>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62" name="Group 318">
            <a:extLst>
              <a:ext uri="{FF2B5EF4-FFF2-40B4-BE49-F238E27FC236}">
                <a16:creationId xmlns:a16="http://schemas.microsoft.com/office/drawing/2014/main" id="{1012ADDA-B08B-481A-925C-B66DCCB354AB}"/>
              </a:ext>
            </a:extLst>
          </p:cNvPr>
          <p:cNvGrpSpPr>
            <a:grpSpLocks/>
          </p:cNvGrpSpPr>
          <p:nvPr/>
        </p:nvGrpSpPr>
        <p:grpSpPr bwMode="auto">
          <a:xfrm>
            <a:off x="12033966" y="4462110"/>
            <a:ext cx="117475" cy="160338"/>
            <a:chOff x="3648" y="1680"/>
            <a:chExt cx="1296" cy="1392"/>
          </a:xfrm>
          <a:solidFill>
            <a:srgbClr val="00B0F0"/>
          </a:solidFill>
        </p:grpSpPr>
        <p:sp>
          <p:nvSpPr>
            <p:cNvPr id="463" name="Oval 319">
              <a:extLst>
                <a:ext uri="{FF2B5EF4-FFF2-40B4-BE49-F238E27FC236}">
                  <a16:creationId xmlns:a16="http://schemas.microsoft.com/office/drawing/2014/main" id="{5901B48A-EBEB-4549-ABB4-A2FF36C6A699}"/>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64" name="AutoShape 320">
              <a:extLst>
                <a:ext uri="{FF2B5EF4-FFF2-40B4-BE49-F238E27FC236}">
                  <a16:creationId xmlns:a16="http://schemas.microsoft.com/office/drawing/2014/main" id="{890EE034-8745-4E7D-A373-AEEDADB9388D}"/>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65" name="Group 318">
            <a:extLst>
              <a:ext uri="{FF2B5EF4-FFF2-40B4-BE49-F238E27FC236}">
                <a16:creationId xmlns:a16="http://schemas.microsoft.com/office/drawing/2014/main" id="{E4A6411F-9300-4F01-9ABC-80CEF45C1395}"/>
              </a:ext>
            </a:extLst>
          </p:cNvPr>
          <p:cNvGrpSpPr>
            <a:grpSpLocks/>
          </p:cNvGrpSpPr>
          <p:nvPr/>
        </p:nvGrpSpPr>
        <p:grpSpPr bwMode="auto">
          <a:xfrm>
            <a:off x="11869772" y="4212117"/>
            <a:ext cx="117475" cy="160338"/>
            <a:chOff x="3648" y="1680"/>
            <a:chExt cx="1296" cy="1392"/>
          </a:xfrm>
        </p:grpSpPr>
        <p:sp>
          <p:nvSpPr>
            <p:cNvPr id="466" name="Oval 319">
              <a:extLst>
                <a:ext uri="{FF2B5EF4-FFF2-40B4-BE49-F238E27FC236}">
                  <a16:creationId xmlns:a16="http://schemas.microsoft.com/office/drawing/2014/main" id="{4B5196BB-D58D-4CD0-A7ED-82EB38BF6065}"/>
                </a:ext>
              </a:extLst>
            </p:cNvPr>
            <p:cNvSpPr>
              <a:spLocks noChangeArrowheads="1"/>
            </p:cNvSpPr>
            <p:nvPr/>
          </p:nvSpPr>
          <p:spPr bwMode="auto">
            <a:xfrm>
              <a:off x="3648" y="2448"/>
              <a:ext cx="1296" cy="624"/>
            </a:xfrm>
            <a:prstGeom prst="ellipse">
              <a:avLst/>
            </a:prstGeom>
            <a:solidFill>
              <a:srgbClr val="FF6600"/>
            </a:solid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67" name="AutoShape 320">
              <a:extLst>
                <a:ext uri="{FF2B5EF4-FFF2-40B4-BE49-F238E27FC236}">
                  <a16:creationId xmlns:a16="http://schemas.microsoft.com/office/drawing/2014/main" id="{C33A38F0-A9F1-443D-BBDF-608D2AEFB51E}"/>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nl-NL"/>
            </a:p>
          </p:txBody>
        </p:sp>
      </p:grpSp>
      <p:grpSp>
        <p:nvGrpSpPr>
          <p:cNvPr id="468" name="Group 318">
            <a:extLst>
              <a:ext uri="{FF2B5EF4-FFF2-40B4-BE49-F238E27FC236}">
                <a16:creationId xmlns:a16="http://schemas.microsoft.com/office/drawing/2014/main" id="{09E73773-586C-4637-BCE5-8F29BD15E9F6}"/>
              </a:ext>
            </a:extLst>
          </p:cNvPr>
          <p:cNvGrpSpPr>
            <a:grpSpLocks/>
          </p:cNvGrpSpPr>
          <p:nvPr/>
        </p:nvGrpSpPr>
        <p:grpSpPr bwMode="auto">
          <a:xfrm>
            <a:off x="11869772" y="4455940"/>
            <a:ext cx="117475" cy="160338"/>
            <a:chOff x="3648" y="1680"/>
            <a:chExt cx="1296" cy="1392"/>
          </a:xfrm>
        </p:grpSpPr>
        <p:sp>
          <p:nvSpPr>
            <p:cNvPr id="469" name="Oval 319">
              <a:extLst>
                <a:ext uri="{FF2B5EF4-FFF2-40B4-BE49-F238E27FC236}">
                  <a16:creationId xmlns:a16="http://schemas.microsoft.com/office/drawing/2014/main" id="{6F2C1BEA-E5AC-4672-A1A3-B41E1AD17A4B}"/>
                </a:ext>
              </a:extLst>
            </p:cNvPr>
            <p:cNvSpPr>
              <a:spLocks noChangeArrowheads="1"/>
            </p:cNvSpPr>
            <p:nvPr/>
          </p:nvSpPr>
          <p:spPr bwMode="auto">
            <a:xfrm>
              <a:off x="3648" y="2448"/>
              <a:ext cx="1296" cy="624"/>
            </a:xfrm>
            <a:prstGeom prst="ellipse">
              <a:avLst/>
            </a:prstGeom>
            <a:solidFill>
              <a:srgbClr val="FF6600"/>
            </a:solid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70" name="AutoShape 320">
              <a:extLst>
                <a:ext uri="{FF2B5EF4-FFF2-40B4-BE49-F238E27FC236}">
                  <a16:creationId xmlns:a16="http://schemas.microsoft.com/office/drawing/2014/main" id="{F046FB7C-74E3-4271-8218-72E8F58C630E}"/>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nl-NL"/>
            </a:p>
          </p:txBody>
        </p:sp>
      </p:grpSp>
      <p:grpSp>
        <p:nvGrpSpPr>
          <p:cNvPr id="471" name="Group 318">
            <a:extLst>
              <a:ext uri="{FF2B5EF4-FFF2-40B4-BE49-F238E27FC236}">
                <a16:creationId xmlns:a16="http://schemas.microsoft.com/office/drawing/2014/main" id="{F344812A-6713-4C6E-9643-409F7308316C}"/>
              </a:ext>
            </a:extLst>
          </p:cNvPr>
          <p:cNvGrpSpPr>
            <a:grpSpLocks/>
          </p:cNvGrpSpPr>
          <p:nvPr/>
        </p:nvGrpSpPr>
        <p:grpSpPr bwMode="auto">
          <a:xfrm>
            <a:off x="12024676" y="2214100"/>
            <a:ext cx="117475" cy="160338"/>
            <a:chOff x="3648" y="1680"/>
            <a:chExt cx="1296" cy="1392"/>
          </a:xfrm>
          <a:solidFill>
            <a:schemeClr val="bg1"/>
          </a:solidFill>
        </p:grpSpPr>
        <p:sp>
          <p:nvSpPr>
            <p:cNvPr id="472" name="Oval 319">
              <a:extLst>
                <a:ext uri="{FF2B5EF4-FFF2-40B4-BE49-F238E27FC236}">
                  <a16:creationId xmlns:a16="http://schemas.microsoft.com/office/drawing/2014/main" id="{AA9B4649-9DCC-422B-8797-809B59E36CE1}"/>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73" name="AutoShape 320">
              <a:extLst>
                <a:ext uri="{FF2B5EF4-FFF2-40B4-BE49-F238E27FC236}">
                  <a16:creationId xmlns:a16="http://schemas.microsoft.com/office/drawing/2014/main" id="{EAB97DA6-2404-4164-AEE4-EBD93E10D67A}"/>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74" name="Group 318">
            <a:extLst>
              <a:ext uri="{FF2B5EF4-FFF2-40B4-BE49-F238E27FC236}">
                <a16:creationId xmlns:a16="http://schemas.microsoft.com/office/drawing/2014/main" id="{60914893-E724-4AA7-9856-3F7BDDB6EEEB}"/>
              </a:ext>
            </a:extLst>
          </p:cNvPr>
          <p:cNvGrpSpPr>
            <a:grpSpLocks/>
          </p:cNvGrpSpPr>
          <p:nvPr/>
        </p:nvGrpSpPr>
        <p:grpSpPr bwMode="auto">
          <a:xfrm>
            <a:off x="12024676" y="2481903"/>
            <a:ext cx="117475" cy="160338"/>
            <a:chOff x="3648" y="1680"/>
            <a:chExt cx="1296" cy="1392"/>
          </a:xfrm>
          <a:solidFill>
            <a:schemeClr val="bg1"/>
          </a:solidFill>
        </p:grpSpPr>
        <p:sp>
          <p:nvSpPr>
            <p:cNvPr id="475" name="Oval 319">
              <a:extLst>
                <a:ext uri="{FF2B5EF4-FFF2-40B4-BE49-F238E27FC236}">
                  <a16:creationId xmlns:a16="http://schemas.microsoft.com/office/drawing/2014/main" id="{FF0DF4E4-1E3A-4E31-AE70-FA22C788EBA6}"/>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76" name="AutoShape 320">
              <a:extLst>
                <a:ext uri="{FF2B5EF4-FFF2-40B4-BE49-F238E27FC236}">
                  <a16:creationId xmlns:a16="http://schemas.microsoft.com/office/drawing/2014/main" id="{C46C8816-28B2-41DB-877D-158659EB4393}"/>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77" name="Group 318">
            <a:extLst>
              <a:ext uri="{FF2B5EF4-FFF2-40B4-BE49-F238E27FC236}">
                <a16:creationId xmlns:a16="http://schemas.microsoft.com/office/drawing/2014/main" id="{583C51CC-CC00-4541-BBC2-2F1BFB8B9D3E}"/>
              </a:ext>
            </a:extLst>
          </p:cNvPr>
          <p:cNvGrpSpPr>
            <a:grpSpLocks/>
          </p:cNvGrpSpPr>
          <p:nvPr/>
        </p:nvGrpSpPr>
        <p:grpSpPr bwMode="auto">
          <a:xfrm>
            <a:off x="12024676" y="2725726"/>
            <a:ext cx="117475" cy="160338"/>
            <a:chOff x="3648" y="1680"/>
            <a:chExt cx="1296" cy="1392"/>
          </a:xfrm>
          <a:solidFill>
            <a:schemeClr val="bg1"/>
          </a:solidFill>
        </p:grpSpPr>
        <p:sp>
          <p:nvSpPr>
            <p:cNvPr id="478" name="Oval 319">
              <a:extLst>
                <a:ext uri="{FF2B5EF4-FFF2-40B4-BE49-F238E27FC236}">
                  <a16:creationId xmlns:a16="http://schemas.microsoft.com/office/drawing/2014/main" id="{4BAEA544-24E7-4A13-9523-7D356E42DB4A}"/>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79" name="AutoShape 320">
              <a:extLst>
                <a:ext uri="{FF2B5EF4-FFF2-40B4-BE49-F238E27FC236}">
                  <a16:creationId xmlns:a16="http://schemas.microsoft.com/office/drawing/2014/main" id="{6B6C9DC5-1A94-4594-ADD7-1853D3C527E1}"/>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80" name="Group 318">
            <a:extLst>
              <a:ext uri="{FF2B5EF4-FFF2-40B4-BE49-F238E27FC236}">
                <a16:creationId xmlns:a16="http://schemas.microsoft.com/office/drawing/2014/main" id="{39987DC4-4D96-4574-AD53-263FFA512B2E}"/>
              </a:ext>
            </a:extLst>
          </p:cNvPr>
          <p:cNvGrpSpPr>
            <a:grpSpLocks/>
          </p:cNvGrpSpPr>
          <p:nvPr/>
        </p:nvGrpSpPr>
        <p:grpSpPr bwMode="auto">
          <a:xfrm>
            <a:off x="12017223" y="2983636"/>
            <a:ext cx="117475" cy="160338"/>
            <a:chOff x="3648" y="1680"/>
            <a:chExt cx="1296" cy="1392"/>
          </a:xfrm>
          <a:solidFill>
            <a:schemeClr val="bg1"/>
          </a:solidFill>
        </p:grpSpPr>
        <p:sp>
          <p:nvSpPr>
            <p:cNvPr id="481" name="Oval 319">
              <a:extLst>
                <a:ext uri="{FF2B5EF4-FFF2-40B4-BE49-F238E27FC236}">
                  <a16:creationId xmlns:a16="http://schemas.microsoft.com/office/drawing/2014/main" id="{23B17C78-E4EE-4E3E-8F61-0ED91E463B0E}"/>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82" name="AutoShape 320">
              <a:extLst>
                <a:ext uri="{FF2B5EF4-FFF2-40B4-BE49-F238E27FC236}">
                  <a16:creationId xmlns:a16="http://schemas.microsoft.com/office/drawing/2014/main" id="{DA2A897F-7D3D-43D5-9B0F-59C80F417180}"/>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83" name="Group 318">
            <a:extLst>
              <a:ext uri="{FF2B5EF4-FFF2-40B4-BE49-F238E27FC236}">
                <a16:creationId xmlns:a16="http://schemas.microsoft.com/office/drawing/2014/main" id="{58151BF9-ECE4-4E33-945D-D7B1384E496B}"/>
              </a:ext>
            </a:extLst>
          </p:cNvPr>
          <p:cNvGrpSpPr>
            <a:grpSpLocks/>
          </p:cNvGrpSpPr>
          <p:nvPr/>
        </p:nvGrpSpPr>
        <p:grpSpPr bwMode="auto">
          <a:xfrm>
            <a:off x="12017223" y="3232902"/>
            <a:ext cx="117475" cy="160338"/>
            <a:chOff x="3648" y="1680"/>
            <a:chExt cx="1296" cy="1392"/>
          </a:xfrm>
          <a:solidFill>
            <a:schemeClr val="bg1"/>
          </a:solidFill>
        </p:grpSpPr>
        <p:sp>
          <p:nvSpPr>
            <p:cNvPr id="484" name="Oval 319">
              <a:extLst>
                <a:ext uri="{FF2B5EF4-FFF2-40B4-BE49-F238E27FC236}">
                  <a16:creationId xmlns:a16="http://schemas.microsoft.com/office/drawing/2014/main" id="{70BDDC5A-C551-48D6-BC63-7028E8E6BF57}"/>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85" name="AutoShape 320">
              <a:extLst>
                <a:ext uri="{FF2B5EF4-FFF2-40B4-BE49-F238E27FC236}">
                  <a16:creationId xmlns:a16="http://schemas.microsoft.com/office/drawing/2014/main" id="{4BAFD186-10F0-4B33-8C4F-FFAC3AE17C46}"/>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86" name="Group 318">
            <a:extLst>
              <a:ext uri="{FF2B5EF4-FFF2-40B4-BE49-F238E27FC236}">
                <a16:creationId xmlns:a16="http://schemas.microsoft.com/office/drawing/2014/main" id="{1CFA46F0-0A5A-41BA-BB99-922E7540D7D5}"/>
              </a:ext>
            </a:extLst>
          </p:cNvPr>
          <p:cNvGrpSpPr>
            <a:grpSpLocks/>
          </p:cNvGrpSpPr>
          <p:nvPr/>
        </p:nvGrpSpPr>
        <p:grpSpPr bwMode="auto">
          <a:xfrm>
            <a:off x="11860482" y="2207930"/>
            <a:ext cx="117475" cy="160338"/>
            <a:chOff x="3648" y="1680"/>
            <a:chExt cx="1296" cy="1392"/>
          </a:xfrm>
          <a:solidFill>
            <a:schemeClr val="bg1">
              <a:lumMod val="65000"/>
            </a:schemeClr>
          </a:solidFill>
        </p:grpSpPr>
        <p:sp>
          <p:nvSpPr>
            <p:cNvPr id="487" name="Oval 319">
              <a:extLst>
                <a:ext uri="{FF2B5EF4-FFF2-40B4-BE49-F238E27FC236}">
                  <a16:creationId xmlns:a16="http://schemas.microsoft.com/office/drawing/2014/main" id="{998659F4-D58E-44C9-9A0D-FBBB1E48FF6A}"/>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88" name="AutoShape 320">
              <a:extLst>
                <a:ext uri="{FF2B5EF4-FFF2-40B4-BE49-F238E27FC236}">
                  <a16:creationId xmlns:a16="http://schemas.microsoft.com/office/drawing/2014/main" id="{191F48AB-FAE7-42F7-8BB2-0A65AD828974}"/>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89" name="Group 318">
            <a:extLst>
              <a:ext uri="{FF2B5EF4-FFF2-40B4-BE49-F238E27FC236}">
                <a16:creationId xmlns:a16="http://schemas.microsoft.com/office/drawing/2014/main" id="{0D2A4FB0-49A3-4A6A-A170-3D477DE0331F}"/>
              </a:ext>
            </a:extLst>
          </p:cNvPr>
          <p:cNvGrpSpPr>
            <a:grpSpLocks/>
          </p:cNvGrpSpPr>
          <p:nvPr/>
        </p:nvGrpSpPr>
        <p:grpSpPr bwMode="auto">
          <a:xfrm>
            <a:off x="11860482" y="2475733"/>
            <a:ext cx="117475" cy="160338"/>
            <a:chOff x="3648" y="1680"/>
            <a:chExt cx="1296" cy="1392"/>
          </a:xfrm>
          <a:solidFill>
            <a:schemeClr val="bg1">
              <a:lumMod val="65000"/>
            </a:schemeClr>
          </a:solidFill>
        </p:grpSpPr>
        <p:sp>
          <p:nvSpPr>
            <p:cNvPr id="490" name="Oval 319">
              <a:extLst>
                <a:ext uri="{FF2B5EF4-FFF2-40B4-BE49-F238E27FC236}">
                  <a16:creationId xmlns:a16="http://schemas.microsoft.com/office/drawing/2014/main" id="{67D6C6BE-8C94-4C03-9D0C-ACF4CD3D3316}"/>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91" name="AutoShape 320">
              <a:extLst>
                <a:ext uri="{FF2B5EF4-FFF2-40B4-BE49-F238E27FC236}">
                  <a16:creationId xmlns:a16="http://schemas.microsoft.com/office/drawing/2014/main" id="{1F185C54-91C1-43ED-8B77-92C2441FE201}"/>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92" name="Group 318">
            <a:extLst>
              <a:ext uri="{FF2B5EF4-FFF2-40B4-BE49-F238E27FC236}">
                <a16:creationId xmlns:a16="http://schemas.microsoft.com/office/drawing/2014/main" id="{C5D36D8F-CB61-47E6-9B18-0B78A268BBB2}"/>
              </a:ext>
            </a:extLst>
          </p:cNvPr>
          <p:cNvGrpSpPr>
            <a:grpSpLocks/>
          </p:cNvGrpSpPr>
          <p:nvPr/>
        </p:nvGrpSpPr>
        <p:grpSpPr bwMode="auto">
          <a:xfrm>
            <a:off x="11860482" y="2719556"/>
            <a:ext cx="117475" cy="160338"/>
            <a:chOff x="3648" y="1680"/>
            <a:chExt cx="1296" cy="1392"/>
          </a:xfrm>
          <a:solidFill>
            <a:schemeClr val="bg1">
              <a:lumMod val="65000"/>
            </a:schemeClr>
          </a:solidFill>
        </p:grpSpPr>
        <p:sp>
          <p:nvSpPr>
            <p:cNvPr id="493" name="Oval 319">
              <a:extLst>
                <a:ext uri="{FF2B5EF4-FFF2-40B4-BE49-F238E27FC236}">
                  <a16:creationId xmlns:a16="http://schemas.microsoft.com/office/drawing/2014/main" id="{CF238201-E982-48D2-B8F8-E829A2676C5D}"/>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94" name="AutoShape 320">
              <a:extLst>
                <a:ext uri="{FF2B5EF4-FFF2-40B4-BE49-F238E27FC236}">
                  <a16:creationId xmlns:a16="http://schemas.microsoft.com/office/drawing/2014/main" id="{12FB0D09-05D0-4A2E-9BFF-7CED32C34433}"/>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95" name="Group 318">
            <a:extLst>
              <a:ext uri="{FF2B5EF4-FFF2-40B4-BE49-F238E27FC236}">
                <a16:creationId xmlns:a16="http://schemas.microsoft.com/office/drawing/2014/main" id="{CB9C43F8-6F1F-4CBD-A5F7-A04BD634DA34}"/>
              </a:ext>
            </a:extLst>
          </p:cNvPr>
          <p:cNvGrpSpPr>
            <a:grpSpLocks/>
          </p:cNvGrpSpPr>
          <p:nvPr/>
        </p:nvGrpSpPr>
        <p:grpSpPr bwMode="auto">
          <a:xfrm>
            <a:off x="11853029" y="2977466"/>
            <a:ext cx="117475" cy="160338"/>
            <a:chOff x="3648" y="1680"/>
            <a:chExt cx="1296" cy="1392"/>
          </a:xfrm>
          <a:solidFill>
            <a:schemeClr val="bg1">
              <a:lumMod val="65000"/>
            </a:schemeClr>
          </a:solidFill>
        </p:grpSpPr>
        <p:sp>
          <p:nvSpPr>
            <p:cNvPr id="496" name="Oval 319">
              <a:extLst>
                <a:ext uri="{FF2B5EF4-FFF2-40B4-BE49-F238E27FC236}">
                  <a16:creationId xmlns:a16="http://schemas.microsoft.com/office/drawing/2014/main" id="{E5E33A17-6198-40B1-B732-52F96B7FB0EE}"/>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97" name="AutoShape 320">
              <a:extLst>
                <a:ext uri="{FF2B5EF4-FFF2-40B4-BE49-F238E27FC236}">
                  <a16:creationId xmlns:a16="http://schemas.microsoft.com/office/drawing/2014/main" id="{6258F48E-6EFC-4839-BD7F-42EFEC7CB391}"/>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98" name="Group 318">
            <a:extLst>
              <a:ext uri="{FF2B5EF4-FFF2-40B4-BE49-F238E27FC236}">
                <a16:creationId xmlns:a16="http://schemas.microsoft.com/office/drawing/2014/main" id="{B49472BB-4C06-479A-8FF7-40845A1A2AD2}"/>
              </a:ext>
            </a:extLst>
          </p:cNvPr>
          <p:cNvGrpSpPr>
            <a:grpSpLocks/>
          </p:cNvGrpSpPr>
          <p:nvPr/>
        </p:nvGrpSpPr>
        <p:grpSpPr bwMode="auto">
          <a:xfrm>
            <a:off x="11853029" y="3226732"/>
            <a:ext cx="117475" cy="160338"/>
            <a:chOff x="3648" y="1680"/>
            <a:chExt cx="1296" cy="1392"/>
          </a:xfrm>
          <a:solidFill>
            <a:schemeClr val="bg1">
              <a:lumMod val="65000"/>
            </a:schemeClr>
          </a:solidFill>
        </p:grpSpPr>
        <p:sp>
          <p:nvSpPr>
            <p:cNvPr id="499" name="Oval 319">
              <a:extLst>
                <a:ext uri="{FF2B5EF4-FFF2-40B4-BE49-F238E27FC236}">
                  <a16:creationId xmlns:a16="http://schemas.microsoft.com/office/drawing/2014/main" id="{71CB2E4C-67F8-4A5E-889E-4095F7058542}"/>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00" name="AutoShape 320">
              <a:extLst>
                <a:ext uri="{FF2B5EF4-FFF2-40B4-BE49-F238E27FC236}">
                  <a16:creationId xmlns:a16="http://schemas.microsoft.com/office/drawing/2014/main" id="{9FB803A4-742D-4DD7-B1F6-F09ED1667C05}"/>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501" name="Group 318">
            <a:extLst>
              <a:ext uri="{FF2B5EF4-FFF2-40B4-BE49-F238E27FC236}">
                <a16:creationId xmlns:a16="http://schemas.microsoft.com/office/drawing/2014/main" id="{1BFB5DE4-23AE-45EA-9CA3-A322591C27AC}"/>
              </a:ext>
            </a:extLst>
          </p:cNvPr>
          <p:cNvGrpSpPr>
            <a:grpSpLocks/>
          </p:cNvGrpSpPr>
          <p:nvPr/>
        </p:nvGrpSpPr>
        <p:grpSpPr bwMode="auto">
          <a:xfrm>
            <a:off x="12024676" y="1736324"/>
            <a:ext cx="117475" cy="160338"/>
            <a:chOff x="3648" y="1680"/>
            <a:chExt cx="1296" cy="1392"/>
          </a:xfrm>
          <a:solidFill>
            <a:schemeClr val="bg1"/>
          </a:solidFill>
        </p:grpSpPr>
        <p:sp>
          <p:nvSpPr>
            <p:cNvPr id="502" name="Oval 319">
              <a:extLst>
                <a:ext uri="{FF2B5EF4-FFF2-40B4-BE49-F238E27FC236}">
                  <a16:creationId xmlns:a16="http://schemas.microsoft.com/office/drawing/2014/main" id="{14201A8F-B898-4F9A-AF83-A4B40B997FFC}"/>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03" name="AutoShape 320">
              <a:extLst>
                <a:ext uri="{FF2B5EF4-FFF2-40B4-BE49-F238E27FC236}">
                  <a16:creationId xmlns:a16="http://schemas.microsoft.com/office/drawing/2014/main" id="{96F82D74-0457-4427-BF1F-174B394E7C03}"/>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504" name="Group 318">
            <a:extLst>
              <a:ext uri="{FF2B5EF4-FFF2-40B4-BE49-F238E27FC236}">
                <a16:creationId xmlns:a16="http://schemas.microsoft.com/office/drawing/2014/main" id="{8E283624-6F91-42E3-8AE1-D48FA20FA072}"/>
              </a:ext>
            </a:extLst>
          </p:cNvPr>
          <p:cNvGrpSpPr>
            <a:grpSpLocks/>
          </p:cNvGrpSpPr>
          <p:nvPr/>
        </p:nvGrpSpPr>
        <p:grpSpPr bwMode="auto">
          <a:xfrm>
            <a:off x="12024676" y="1980147"/>
            <a:ext cx="117475" cy="160338"/>
            <a:chOff x="3648" y="1680"/>
            <a:chExt cx="1296" cy="1392"/>
          </a:xfrm>
          <a:solidFill>
            <a:schemeClr val="bg1"/>
          </a:solidFill>
        </p:grpSpPr>
        <p:sp>
          <p:nvSpPr>
            <p:cNvPr id="505" name="Oval 319">
              <a:extLst>
                <a:ext uri="{FF2B5EF4-FFF2-40B4-BE49-F238E27FC236}">
                  <a16:creationId xmlns:a16="http://schemas.microsoft.com/office/drawing/2014/main" id="{9B950BE0-76E5-4FDC-B6C9-6A0E3211C89B}"/>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06" name="AutoShape 320">
              <a:extLst>
                <a:ext uri="{FF2B5EF4-FFF2-40B4-BE49-F238E27FC236}">
                  <a16:creationId xmlns:a16="http://schemas.microsoft.com/office/drawing/2014/main" id="{8CECD75B-9EA4-4A2B-8CA0-13EA3C64D08C}"/>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507" name="Group 318">
            <a:extLst>
              <a:ext uri="{FF2B5EF4-FFF2-40B4-BE49-F238E27FC236}">
                <a16:creationId xmlns:a16="http://schemas.microsoft.com/office/drawing/2014/main" id="{EBAD26C4-5238-49E2-BDAD-C982B176D0E1}"/>
              </a:ext>
            </a:extLst>
          </p:cNvPr>
          <p:cNvGrpSpPr>
            <a:grpSpLocks/>
          </p:cNvGrpSpPr>
          <p:nvPr/>
        </p:nvGrpSpPr>
        <p:grpSpPr bwMode="auto">
          <a:xfrm>
            <a:off x="9685228" y="2204844"/>
            <a:ext cx="117475" cy="160338"/>
            <a:chOff x="3648" y="1680"/>
            <a:chExt cx="1296" cy="1392"/>
          </a:xfrm>
          <a:solidFill>
            <a:schemeClr val="bg1">
              <a:lumMod val="65000"/>
            </a:schemeClr>
          </a:solidFill>
        </p:grpSpPr>
        <p:sp>
          <p:nvSpPr>
            <p:cNvPr id="508" name="Oval 319">
              <a:extLst>
                <a:ext uri="{FF2B5EF4-FFF2-40B4-BE49-F238E27FC236}">
                  <a16:creationId xmlns:a16="http://schemas.microsoft.com/office/drawing/2014/main" id="{39BD59D4-49E2-41B3-BD68-87CDBA50D2BB}"/>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09" name="AutoShape 320">
              <a:extLst>
                <a:ext uri="{FF2B5EF4-FFF2-40B4-BE49-F238E27FC236}">
                  <a16:creationId xmlns:a16="http://schemas.microsoft.com/office/drawing/2014/main" id="{BF9EB44E-7757-4819-B042-764322DB21B5}"/>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510" name="Group 318">
            <a:extLst>
              <a:ext uri="{FF2B5EF4-FFF2-40B4-BE49-F238E27FC236}">
                <a16:creationId xmlns:a16="http://schemas.microsoft.com/office/drawing/2014/main" id="{1AFC9D27-F765-45CF-ACDB-7C0EB30B1CC0}"/>
              </a:ext>
            </a:extLst>
          </p:cNvPr>
          <p:cNvGrpSpPr>
            <a:grpSpLocks/>
          </p:cNvGrpSpPr>
          <p:nvPr/>
        </p:nvGrpSpPr>
        <p:grpSpPr bwMode="auto">
          <a:xfrm>
            <a:off x="11860482" y="1973977"/>
            <a:ext cx="117475" cy="160338"/>
            <a:chOff x="3648" y="1680"/>
            <a:chExt cx="1296" cy="1392"/>
          </a:xfrm>
          <a:solidFill>
            <a:schemeClr val="bg1">
              <a:lumMod val="65000"/>
            </a:schemeClr>
          </a:solidFill>
        </p:grpSpPr>
        <p:sp>
          <p:nvSpPr>
            <p:cNvPr id="511" name="Oval 319">
              <a:extLst>
                <a:ext uri="{FF2B5EF4-FFF2-40B4-BE49-F238E27FC236}">
                  <a16:creationId xmlns:a16="http://schemas.microsoft.com/office/drawing/2014/main" id="{CAE89114-8244-4451-A748-CD68B1B235E0}"/>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12" name="AutoShape 320">
              <a:extLst>
                <a:ext uri="{FF2B5EF4-FFF2-40B4-BE49-F238E27FC236}">
                  <a16:creationId xmlns:a16="http://schemas.microsoft.com/office/drawing/2014/main" id="{9F9B2864-1470-444B-AD90-649E266BDC82}"/>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sp>
        <p:nvSpPr>
          <p:cNvPr id="513" name="Tekstvak 158">
            <a:extLst>
              <a:ext uri="{FF2B5EF4-FFF2-40B4-BE49-F238E27FC236}">
                <a16:creationId xmlns:a16="http://schemas.microsoft.com/office/drawing/2014/main" id="{39EA7F73-7B4F-4D08-88FD-DB281DE37AF7}"/>
              </a:ext>
            </a:extLst>
          </p:cNvPr>
          <p:cNvSpPr txBox="1">
            <a:spLocks noChangeArrowheads="1"/>
          </p:cNvSpPr>
          <p:nvPr/>
        </p:nvSpPr>
        <p:spPr bwMode="auto">
          <a:xfrm>
            <a:off x="9781491" y="6454324"/>
            <a:ext cx="222250" cy="277813"/>
          </a:xfrm>
          <a:prstGeom prst="rect">
            <a:avLst/>
          </a:prstGeom>
          <a:noFill/>
          <a:ln w="127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nl-NL" sz="1200" b="1"/>
              <a:t>T</a:t>
            </a:r>
          </a:p>
        </p:txBody>
      </p:sp>
      <p:cxnSp>
        <p:nvCxnSpPr>
          <p:cNvPr id="514" name="Rechte verbindingslijn 513">
            <a:extLst>
              <a:ext uri="{FF2B5EF4-FFF2-40B4-BE49-F238E27FC236}">
                <a16:creationId xmlns:a16="http://schemas.microsoft.com/office/drawing/2014/main" id="{4537F757-6613-4D8E-8093-DDCA52A75FE5}"/>
              </a:ext>
            </a:extLst>
          </p:cNvPr>
          <p:cNvCxnSpPr>
            <a:cxnSpLocks/>
          </p:cNvCxnSpPr>
          <p:nvPr/>
        </p:nvCxnSpPr>
        <p:spPr>
          <a:xfrm>
            <a:off x="8957339" y="3110280"/>
            <a:ext cx="0" cy="887752"/>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5" name="Rechte verbindingslijn 514">
            <a:extLst>
              <a:ext uri="{FF2B5EF4-FFF2-40B4-BE49-F238E27FC236}">
                <a16:creationId xmlns:a16="http://schemas.microsoft.com/office/drawing/2014/main" id="{F804A584-D2FC-4736-93DF-E7F88DE08709}"/>
              </a:ext>
            </a:extLst>
          </p:cNvPr>
          <p:cNvCxnSpPr>
            <a:cxnSpLocks/>
          </p:cNvCxnSpPr>
          <p:nvPr/>
        </p:nvCxnSpPr>
        <p:spPr>
          <a:xfrm>
            <a:off x="8957339" y="2089248"/>
            <a:ext cx="0" cy="887752"/>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35" name="Picture 354">
            <a:extLst>
              <a:ext uri="{FF2B5EF4-FFF2-40B4-BE49-F238E27FC236}">
                <a16:creationId xmlns:a16="http://schemas.microsoft.com/office/drawing/2014/main" id="{0DF4DDB1-ECBE-45BB-82BC-BB882A5B3C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2523" y="4049436"/>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Picture 354">
            <a:extLst>
              <a:ext uri="{FF2B5EF4-FFF2-40B4-BE49-F238E27FC236}">
                <a16:creationId xmlns:a16="http://schemas.microsoft.com/office/drawing/2014/main" id="{1E73680A-5EE3-485A-A905-116E41D68C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3270" y="4050768"/>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 name="Picture 354">
            <a:extLst>
              <a:ext uri="{FF2B5EF4-FFF2-40B4-BE49-F238E27FC236}">
                <a16:creationId xmlns:a16="http://schemas.microsoft.com/office/drawing/2014/main" id="{8891DF6D-A558-4C21-88ED-F2D969DD74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2523" y="3910323"/>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 name="Picture 354">
            <a:extLst>
              <a:ext uri="{FF2B5EF4-FFF2-40B4-BE49-F238E27FC236}">
                <a16:creationId xmlns:a16="http://schemas.microsoft.com/office/drawing/2014/main" id="{EADFE774-F377-4F72-A728-41A1B2C1EC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3270" y="3916134"/>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Picture 354">
            <a:extLst>
              <a:ext uri="{FF2B5EF4-FFF2-40B4-BE49-F238E27FC236}">
                <a16:creationId xmlns:a16="http://schemas.microsoft.com/office/drawing/2014/main" id="{F6537103-BD65-4402-A181-D1B1D3CB39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85063" y="3759855"/>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Picture 354">
            <a:extLst>
              <a:ext uri="{FF2B5EF4-FFF2-40B4-BE49-F238E27FC236}">
                <a16:creationId xmlns:a16="http://schemas.microsoft.com/office/drawing/2014/main" id="{8A980FC4-6EBA-4A69-BE47-97FE782276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3270" y="3768188"/>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Picture 354">
            <a:extLst>
              <a:ext uri="{FF2B5EF4-FFF2-40B4-BE49-F238E27FC236}">
                <a16:creationId xmlns:a16="http://schemas.microsoft.com/office/drawing/2014/main" id="{A84CD898-8FDB-4D96-A225-6978879902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2081" y="3610986"/>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 name="Picture 354">
            <a:extLst>
              <a:ext uri="{FF2B5EF4-FFF2-40B4-BE49-F238E27FC236}">
                <a16:creationId xmlns:a16="http://schemas.microsoft.com/office/drawing/2014/main" id="{BEF0975A-3E3F-4B9F-8795-F3A36E2D2D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2881" y="3606055"/>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 name="Picture 354">
            <a:extLst>
              <a:ext uri="{FF2B5EF4-FFF2-40B4-BE49-F238E27FC236}">
                <a16:creationId xmlns:a16="http://schemas.microsoft.com/office/drawing/2014/main" id="{67E94560-638E-4397-A8A4-A9AEDDE412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2081" y="3472070"/>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Picture 354">
            <a:extLst>
              <a:ext uri="{FF2B5EF4-FFF2-40B4-BE49-F238E27FC236}">
                <a16:creationId xmlns:a16="http://schemas.microsoft.com/office/drawing/2014/main" id="{B5024265-0DED-4130-B87A-CD0A7DC066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2881" y="3467139"/>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6C40D384-14A9-461A-AF26-B880E1E6C11A}"/>
              </a:ext>
            </a:extLst>
          </p:cNvPr>
          <p:cNvPicPr>
            <a:picLocks noChangeAspect="1"/>
          </p:cNvPicPr>
          <p:nvPr/>
        </p:nvPicPr>
        <p:blipFill>
          <a:blip r:embed="rId6"/>
          <a:stretch>
            <a:fillRect/>
          </a:stretch>
        </p:blipFill>
        <p:spPr>
          <a:xfrm>
            <a:off x="8778347" y="1349394"/>
            <a:ext cx="237765" cy="195089"/>
          </a:xfrm>
          <a:prstGeom prst="rect">
            <a:avLst/>
          </a:prstGeom>
        </p:spPr>
      </p:pic>
      <p:pic>
        <p:nvPicPr>
          <p:cNvPr id="6" name="Afbeelding 5">
            <a:extLst>
              <a:ext uri="{FF2B5EF4-FFF2-40B4-BE49-F238E27FC236}">
                <a16:creationId xmlns:a16="http://schemas.microsoft.com/office/drawing/2014/main" id="{B7671039-BEAA-428A-BBE6-C94737FEFEF0}"/>
              </a:ext>
            </a:extLst>
          </p:cNvPr>
          <p:cNvPicPr>
            <a:picLocks noChangeAspect="1"/>
          </p:cNvPicPr>
          <p:nvPr/>
        </p:nvPicPr>
        <p:blipFill>
          <a:blip r:embed="rId7"/>
          <a:stretch>
            <a:fillRect/>
          </a:stretch>
        </p:blipFill>
        <p:spPr>
          <a:xfrm>
            <a:off x="9016973" y="1347021"/>
            <a:ext cx="237765" cy="195089"/>
          </a:xfrm>
          <a:prstGeom prst="rect">
            <a:avLst/>
          </a:prstGeom>
        </p:spPr>
      </p:pic>
      <p:pic>
        <p:nvPicPr>
          <p:cNvPr id="7" name="Afbeelding 6">
            <a:extLst>
              <a:ext uri="{FF2B5EF4-FFF2-40B4-BE49-F238E27FC236}">
                <a16:creationId xmlns:a16="http://schemas.microsoft.com/office/drawing/2014/main" id="{4E92E717-4FF3-4760-9976-CDA0110CFA5C}"/>
              </a:ext>
            </a:extLst>
          </p:cNvPr>
          <p:cNvPicPr>
            <a:picLocks noChangeAspect="1"/>
          </p:cNvPicPr>
          <p:nvPr/>
        </p:nvPicPr>
        <p:blipFill>
          <a:blip r:embed="rId8"/>
          <a:stretch>
            <a:fillRect/>
          </a:stretch>
        </p:blipFill>
        <p:spPr>
          <a:xfrm>
            <a:off x="9256219" y="1339728"/>
            <a:ext cx="243861" cy="201185"/>
          </a:xfrm>
          <a:prstGeom prst="rect">
            <a:avLst/>
          </a:prstGeom>
        </p:spPr>
      </p:pic>
      <p:pic>
        <p:nvPicPr>
          <p:cNvPr id="9" name="Afbeelding 8">
            <a:extLst>
              <a:ext uri="{FF2B5EF4-FFF2-40B4-BE49-F238E27FC236}">
                <a16:creationId xmlns:a16="http://schemas.microsoft.com/office/drawing/2014/main" id="{744819FC-9F98-410E-947E-9F59864DEE8D}"/>
              </a:ext>
            </a:extLst>
          </p:cNvPr>
          <p:cNvPicPr>
            <a:picLocks noChangeAspect="1"/>
          </p:cNvPicPr>
          <p:nvPr/>
        </p:nvPicPr>
        <p:blipFill>
          <a:blip r:embed="rId9"/>
          <a:stretch>
            <a:fillRect/>
          </a:stretch>
        </p:blipFill>
        <p:spPr>
          <a:xfrm>
            <a:off x="9494845" y="1339727"/>
            <a:ext cx="243861" cy="201185"/>
          </a:xfrm>
          <a:prstGeom prst="rect">
            <a:avLst/>
          </a:prstGeom>
        </p:spPr>
      </p:pic>
      <p:pic>
        <p:nvPicPr>
          <p:cNvPr id="10" name="Afbeelding 9">
            <a:extLst>
              <a:ext uri="{FF2B5EF4-FFF2-40B4-BE49-F238E27FC236}">
                <a16:creationId xmlns:a16="http://schemas.microsoft.com/office/drawing/2014/main" id="{33D351DB-42FF-43DB-BDB2-5CFD28101F6E}"/>
              </a:ext>
            </a:extLst>
          </p:cNvPr>
          <p:cNvPicPr>
            <a:picLocks noChangeAspect="1"/>
          </p:cNvPicPr>
          <p:nvPr/>
        </p:nvPicPr>
        <p:blipFill>
          <a:blip r:embed="rId10"/>
          <a:stretch>
            <a:fillRect/>
          </a:stretch>
        </p:blipFill>
        <p:spPr>
          <a:xfrm>
            <a:off x="10278318" y="1947990"/>
            <a:ext cx="243861" cy="201185"/>
          </a:xfrm>
          <a:prstGeom prst="rect">
            <a:avLst/>
          </a:prstGeom>
        </p:spPr>
      </p:pic>
      <p:pic>
        <p:nvPicPr>
          <p:cNvPr id="11" name="Afbeelding 10">
            <a:extLst>
              <a:ext uri="{FF2B5EF4-FFF2-40B4-BE49-F238E27FC236}">
                <a16:creationId xmlns:a16="http://schemas.microsoft.com/office/drawing/2014/main" id="{FD6B4441-B495-4C97-998B-8D58530422E1}"/>
              </a:ext>
            </a:extLst>
          </p:cNvPr>
          <p:cNvPicPr>
            <a:picLocks noChangeAspect="1"/>
          </p:cNvPicPr>
          <p:nvPr/>
        </p:nvPicPr>
        <p:blipFill>
          <a:blip r:embed="rId11"/>
          <a:stretch>
            <a:fillRect/>
          </a:stretch>
        </p:blipFill>
        <p:spPr>
          <a:xfrm>
            <a:off x="10001432" y="1966361"/>
            <a:ext cx="243861" cy="201185"/>
          </a:xfrm>
          <a:prstGeom prst="rect">
            <a:avLst/>
          </a:prstGeom>
        </p:spPr>
      </p:pic>
      <p:pic>
        <p:nvPicPr>
          <p:cNvPr id="12" name="Afbeelding 11">
            <a:extLst>
              <a:ext uri="{FF2B5EF4-FFF2-40B4-BE49-F238E27FC236}">
                <a16:creationId xmlns:a16="http://schemas.microsoft.com/office/drawing/2014/main" id="{BE83E7CC-9F00-4AB4-9759-A914F52AF7BD}"/>
              </a:ext>
            </a:extLst>
          </p:cNvPr>
          <p:cNvPicPr>
            <a:picLocks noChangeAspect="1"/>
          </p:cNvPicPr>
          <p:nvPr/>
        </p:nvPicPr>
        <p:blipFill>
          <a:blip r:embed="rId12"/>
          <a:stretch>
            <a:fillRect/>
          </a:stretch>
        </p:blipFill>
        <p:spPr>
          <a:xfrm>
            <a:off x="10307864" y="2636071"/>
            <a:ext cx="237765" cy="195089"/>
          </a:xfrm>
          <a:prstGeom prst="rect">
            <a:avLst/>
          </a:prstGeom>
        </p:spPr>
      </p:pic>
      <p:pic>
        <p:nvPicPr>
          <p:cNvPr id="13" name="Afbeelding 12">
            <a:extLst>
              <a:ext uri="{FF2B5EF4-FFF2-40B4-BE49-F238E27FC236}">
                <a16:creationId xmlns:a16="http://schemas.microsoft.com/office/drawing/2014/main" id="{ED47888E-F0EB-470F-87EC-C4EF1EA33011}"/>
              </a:ext>
            </a:extLst>
          </p:cNvPr>
          <p:cNvPicPr>
            <a:picLocks noChangeAspect="1"/>
          </p:cNvPicPr>
          <p:nvPr/>
        </p:nvPicPr>
        <p:blipFill>
          <a:blip r:embed="rId13"/>
          <a:stretch>
            <a:fillRect/>
          </a:stretch>
        </p:blipFill>
        <p:spPr>
          <a:xfrm>
            <a:off x="10481369" y="1354567"/>
            <a:ext cx="237765" cy="195089"/>
          </a:xfrm>
          <a:prstGeom prst="rect">
            <a:avLst/>
          </a:prstGeom>
        </p:spPr>
      </p:pic>
      <p:pic>
        <p:nvPicPr>
          <p:cNvPr id="14" name="Afbeelding 13">
            <a:extLst>
              <a:ext uri="{FF2B5EF4-FFF2-40B4-BE49-F238E27FC236}">
                <a16:creationId xmlns:a16="http://schemas.microsoft.com/office/drawing/2014/main" id="{42FA3F2D-8DBF-4924-8B0B-E84DA0B97BE6}"/>
              </a:ext>
            </a:extLst>
          </p:cNvPr>
          <p:cNvPicPr>
            <a:picLocks noChangeAspect="1"/>
          </p:cNvPicPr>
          <p:nvPr/>
        </p:nvPicPr>
        <p:blipFill>
          <a:blip r:embed="rId14"/>
          <a:stretch>
            <a:fillRect/>
          </a:stretch>
        </p:blipFill>
        <p:spPr>
          <a:xfrm>
            <a:off x="10729020" y="1359965"/>
            <a:ext cx="243861" cy="195089"/>
          </a:xfrm>
          <a:prstGeom prst="rect">
            <a:avLst/>
          </a:prstGeom>
        </p:spPr>
      </p:pic>
      <p:pic>
        <p:nvPicPr>
          <p:cNvPr id="15" name="Afbeelding 14">
            <a:extLst>
              <a:ext uri="{FF2B5EF4-FFF2-40B4-BE49-F238E27FC236}">
                <a16:creationId xmlns:a16="http://schemas.microsoft.com/office/drawing/2014/main" id="{D11EA4D1-424E-434F-BB84-734FF8ED717D}"/>
              </a:ext>
            </a:extLst>
          </p:cNvPr>
          <p:cNvPicPr>
            <a:picLocks noChangeAspect="1"/>
          </p:cNvPicPr>
          <p:nvPr/>
        </p:nvPicPr>
        <p:blipFill>
          <a:blip r:embed="rId15"/>
          <a:stretch>
            <a:fillRect/>
          </a:stretch>
        </p:blipFill>
        <p:spPr>
          <a:xfrm>
            <a:off x="10969004" y="1357634"/>
            <a:ext cx="243861" cy="201185"/>
          </a:xfrm>
          <a:prstGeom prst="rect">
            <a:avLst/>
          </a:prstGeom>
        </p:spPr>
      </p:pic>
      <p:pic>
        <p:nvPicPr>
          <p:cNvPr id="16" name="Afbeelding 15">
            <a:extLst>
              <a:ext uri="{FF2B5EF4-FFF2-40B4-BE49-F238E27FC236}">
                <a16:creationId xmlns:a16="http://schemas.microsoft.com/office/drawing/2014/main" id="{325E93C1-203A-4918-B84E-DB0DA7D11904}"/>
              </a:ext>
            </a:extLst>
          </p:cNvPr>
          <p:cNvPicPr>
            <a:picLocks noChangeAspect="1"/>
          </p:cNvPicPr>
          <p:nvPr/>
        </p:nvPicPr>
        <p:blipFill>
          <a:blip r:embed="rId16"/>
          <a:stretch>
            <a:fillRect/>
          </a:stretch>
        </p:blipFill>
        <p:spPr>
          <a:xfrm>
            <a:off x="11228523" y="1356916"/>
            <a:ext cx="237765" cy="201185"/>
          </a:xfrm>
          <a:prstGeom prst="rect">
            <a:avLst/>
          </a:prstGeom>
        </p:spPr>
      </p:pic>
      <p:pic>
        <p:nvPicPr>
          <p:cNvPr id="17" name="Afbeelding 16">
            <a:extLst>
              <a:ext uri="{FF2B5EF4-FFF2-40B4-BE49-F238E27FC236}">
                <a16:creationId xmlns:a16="http://schemas.microsoft.com/office/drawing/2014/main" id="{7A73B4B2-2644-46C6-AF97-2EF3F73CE244}"/>
              </a:ext>
            </a:extLst>
          </p:cNvPr>
          <p:cNvPicPr>
            <a:picLocks noChangeAspect="1"/>
          </p:cNvPicPr>
          <p:nvPr/>
        </p:nvPicPr>
        <p:blipFill>
          <a:blip r:embed="rId17"/>
          <a:stretch>
            <a:fillRect/>
          </a:stretch>
        </p:blipFill>
        <p:spPr>
          <a:xfrm>
            <a:off x="8778170" y="1496299"/>
            <a:ext cx="243861" cy="201185"/>
          </a:xfrm>
          <a:prstGeom prst="rect">
            <a:avLst/>
          </a:prstGeom>
        </p:spPr>
      </p:pic>
      <p:pic>
        <p:nvPicPr>
          <p:cNvPr id="18" name="Afbeelding 17">
            <a:extLst>
              <a:ext uri="{FF2B5EF4-FFF2-40B4-BE49-F238E27FC236}">
                <a16:creationId xmlns:a16="http://schemas.microsoft.com/office/drawing/2014/main" id="{388C056F-D9D7-4049-9672-D31C09ADD843}"/>
              </a:ext>
            </a:extLst>
          </p:cNvPr>
          <p:cNvPicPr>
            <a:picLocks noChangeAspect="1"/>
          </p:cNvPicPr>
          <p:nvPr/>
        </p:nvPicPr>
        <p:blipFill>
          <a:blip r:embed="rId18"/>
          <a:stretch>
            <a:fillRect/>
          </a:stretch>
        </p:blipFill>
        <p:spPr>
          <a:xfrm>
            <a:off x="9014899" y="1501922"/>
            <a:ext cx="243861" cy="201185"/>
          </a:xfrm>
          <a:prstGeom prst="rect">
            <a:avLst/>
          </a:prstGeom>
        </p:spPr>
      </p:pic>
      <p:pic>
        <p:nvPicPr>
          <p:cNvPr id="19" name="Afbeelding 18">
            <a:extLst>
              <a:ext uri="{FF2B5EF4-FFF2-40B4-BE49-F238E27FC236}">
                <a16:creationId xmlns:a16="http://schemas.microsoft.com/office/drawing/2014/main" id="{83C85F4B-1310-4D80-A3C3-64EC77ED71AF}"/>
              </a:ext>
            </a:extLst>
          </p:cNvPr>
          <p:cNvPicPr>
            <a:picLocks noChangeAspect="1"/>
          </p:cNvPicPr>
          <p:nvPr/>
        </p:nvPicPr>
        <p:blipFill>
          <a:blip r:embed="rId19"/>
          <a:stretch>
            <a:fillRect/>
          </a:stretch>
        </p:blipFill>
        <p:spPr>
          <a:xfrm>
            <a:off x="9265894" y="1509861"/>
            <a:ext cx="237765" cy="201185"/>
          </a:xfrm>
          <a:prstGeom prst="rect">
            <a:avLst/>
          </a:prstGeom>
        </p:spPr>
      </p:pic>
      <p:pic>
        <p:nvPicPr>
          <p:cNvPr id="20" name="Afbeelding 19">
            <a:extLst>
              <a:ext uri="{FF2B5EF4-FFF2-40B4-BE49-F238E27FC236}">
                <a16:creationId xmlns:a16="http://schemas.microsoft.com/office/drawing/2014/main" id="{5CB95502-E25B-47E6-906A-250805E33274}"/>
              </a:ext>
            </a:extLst>
          </p:cNvPr>
          <p:cNvPicPr>
            <a:picLocks noChangeAspect="1"/>
          </p:cNvPicPr>
          <p:nvPr/>
        </p:nvPicPr>
        <p:blipFill>
          <a:blip r:embed="rId20"/>
          <a:stretch>
            <a:fillRect/>
          </a:stretch>
        </p:blipFill>
        <p:spPr>
          <a:xfrm>
            <a:off x="9503257" y="1506812"/>
            <a:ext cx="237765" cy="201185"/>
          </a:xfrm>
          <a:prstGeom prst="rect">
            <a:avLst/>
          </a:prstGeom>
        </p:spPr>
      </p:pic>
      <p:pic>
        <p:nvPicPr>
          <p:cNvPr id="21" name="Afbeelding 20">
            <a:extLst>
              <a:ext uri="{FF2B5EF4-FFF2-40B4-BE49-F238E27FC236}">
                <a16:creationId xmlns:a16="http://schemas.microsoft.com/office/drawing/2014/main" id="{5D66BD29-D001-44A8-97DF-7B90605D7B4B}"/>
              </a:ext>
            </a:extLst>
          </p:cNvPr>
          <p:cNvPicPr>
            <a:picLocks noChangeAspect="1"/>
          </p:cNvPicPr>
          <p:nvPr/>
        </p:nvPicPr>
        <p:blipFill>
          <a:blip r:embed="rId21"/>
          <a:stretch>
            <a:fillRect/>
          </a:stretch>
        </p:blipFill>
        <p:spPr>
          <a:xfrm>
            <a:off x="10574370" y="3918388"/>
            <a:ext cx="237765" cy="201185"/>
          </a:xfrm>
          <a:prstGeom prst="rect">
            <a:avLst/>
          </a:prstGeom>
        </p:spPr>
      </p:pic>
      <p:pic>
        <p:nvPicPr>
          <p:cNvPr id="22" name="Afbeelding 21">
            <a:extLst>
              <a:ext uri="{FF2B5EF4-FFF2-40B4-BE49-F238E27FC236}">
                <a16:creationId xmlns:a16="http://schemas.microsoft.com/office/drawing/2014/main" id="{6CE527E7-53CD-4E83-8827-49E096A62E53}"/>
              </a:ext>
            </a:extLst>
          </p:cNvPr>
          <p:cNvPicPr>
            <a:picLocks noChangeAspect="1"/>
          </p:cNvPicPr>
          <p:nvPr/>
        </p:nvPicPr>
        <p:blipFill>
          <a:blip r:embed="rId22"/>
          <a:stretch>
            <a:fillRect/>
          </a:stretch>
        </p:blipFill>
        <p:spPr>
          <a:xfrm>
            <a:off x="10111224" y="3923974"/>
            <a:ext cx="237765" cy="201185"/>
          </a:xfrm>
          <a:prstGeom prst="rect">
            <a:avLst/>
          </a:prstGeom>
        </p:spPr>
      </p:pic>
      <p:pic>
        <p:nvPicPr>
          <p:cNvPr id="23" name="Afbeelding 22">
            <a:extLst>
              <a:ext uri="{FF2B5EF4-FFF2-40B4-BE49-F238E27FC236}">
                <a16:creationId xmlns:a16="http://schemas.microsoft.com/office/drawing/2014/main" id="{68D43E50-12E0-449D-BEA1-C6DF2FCF962E}"/>
              </a:ext>
            </a:extLst>
          </p:cNvPr>
          <p:cNvPicPr>
            <a:picLocks noChangeAspect="1"/>
          </p:cNvPicPr>
          <p:nvPr/>
        </p:nvPicPr>
        <p:blipFill>
          <a:blip r:embed="rId23"/>
          <a:stretch>
            <a:fillRect/>
          </a:stretch>
        </p:blipFill>
        <p:spPr>
          <a:xfrm>
            <a:off x="10326188" y="3255623"/>
            <a:ext cx="243861" cy="195089"/>
          </a:xfrm>
          <a:prstGeom prst="rect">
            <a:avLst/>
          </a:prstGeom>
        </p:spPr>
      </p:pic>
      <p:pic>
        <p:nvPicPr>
          <p:cNvPr id="24" name="Afbeelding 23">
            <a:extLst>
              <a:ext uri="{FF2B5EF4-FFF2-40B4-BE49-F238E27FC236}">
                <a16:creationId xmlns:a16="http://schemas.microsoft.com/office/drawing/2014/main" id="{F2D453A7-CACD-43D1-A417-CA3F60592B80}"/>
              </a:ext>
            </a:extLst>
          </p:cNvPr>
          <p:cNvPicPr>
            <a:picLocks noChangeAspect="1"/>
          </p:cNvPicPr>
          <p:nvPr/>
        </p:nvPicPr>
        <p:blipFill>
          <a:blip r:embed="rId24"/>
          <a:stretch>
            <a:fillRect/>
          </a:stretch>
        </p:blipFill>
        <p:spPr>
          <a:xfrm>
            <a:off x="10482993" y="1512623"/>
            <a:ext cx="243861" cy="195089"/>
          </a:xfrm>
          <a:prstGeom prst="rect">
            <a:avLst/>
          </a:prstGeom>
        </p:spPr>
      </p:pic>
      <p:pic>
        <p:nvPicPr>
          <p:cNvPr id="26" name="Afbeelding 25">
            <a:extLst>
              <a:ext uri="{FF2B5EF4-FFF2-40B4-BE49-F238E27FC236}">
                <a16:creationId xmlns:a16="http://schemas.microsoft.com/office/drawing/2014/main" id="{92C0F6DE-5850-40C2-901A-7E17C7866F37}"/>
              </a:ext>
            </a:extLst>
          </p:cNvPr>
          <p:cNvPicPr>
            <a:picLocks noChangeAspect="1"/>
          </p:cNvPicPr>
          <p:nvPr/>
        </p:nvPicPr>
        <p:blipFill>
          <a:blip r:embed="rId25"/>
          <a:stretch>
            <a:fillRect/>
          </a:stretch>
        </p:blipFill>
        <p:spPr>
          <a:xfrm>
            <a:off x="10727814" y="1503765"/>
            <a:ext cx="243861" cy="201185"/>
          </a:xfrm>
          <a:prstGeom prst="rect">
            <a:avLst/>
          </a:prstGeom>
        </p:spPr>
      </p:pic>
      <p:pic>
        <p:nvPicPr>
          <p:cNvPr id="27" name="Afbeelding 26">
            <a:extLst>
              <a:ext uri="{FF2B5EF4-FFF2-40B4-BE49-F238E27FC236}">
                <a16:creationId xmlns:a16="http://schemas.microsoft.com/office/drawing/2014/main" id="{7DDFD35D-E4FE-4D1D-8377-64709420C6A7}"/>
              </a:ext>
            </a:extLst>
          </p:cNvPr>
          <p:cNvPicPr>
            <a:picLocks noChangeAspect="1"/>
          </p:cNvPicPr>
          <p:nvPr/>
        </p:nvPicPr>
        <p:blipFill>
          <a:blip r:embed="rId26"/>
          <a:stretch>
            <a:fillRect/>
          </a:stretch>
        </p:blipFill>
        <p:spPr>
          <a:xfrm>
            <a:off x="10979051" y="1500975"/>
            <a:ext cx="237765" cy="201185"/>
          </a:xfrm>
          <a:prstGeom prst="rect">
            <a:avLst/>
          </a:prstGeom>
        </p:spPr>
      </p:pic>
      <p:pic>
        <p:nvPicPr>
          <p:cNvPr id="28" name="Afbeelding 27">
            <a:extLst>
              <a:ext uri="{FF2B5EF4-FFF2-40B4-BE49-F238E27FC236}">
                <a16:creationId xmlns:a16="http://schemas.microsoft.com/office/drawing/2014/main" id="{4715D3C1-AA46-4654-800E-CE05E484AB65}"/>
              </a:ext>
            </a:extLst>
          </p:cNvPr>
          <p:cNvPicPr>
            <a:picLocks noChangeAspect="1"/>
          </p:cNvPicPr>
          <p:nvPr/>
        </p:nvPicPr>
        <p:blipFill>
          <a:blip r:embed="rId27"/>
          <a:stretch>
            <a:fillRect/>
          </a:stretch>
        </p:blipFill>
        <p:spPr>
          <a:xfrm>
            <a:off x="11218261" y="1502360"/>
            <a:ext cx="237765" cy="201185"/>
          </a:xfrm>
          <a:prstGeom prst="rect">
            <a:avLst/>
          </a:prstGeom>
        </p:spPr>
      </p:pic>
      <p:pic>
        <p:nvPicPr>
          <p:cNvPr id="29" name="Afbeelding 28">
            <a:extLst>
              <a:ext uri="{FF2B5EF4-FFF2-40B4-BE49-F238E27FC236}">
                <a16:creationId xmlns:a16="http://schemas.microsoft.com/office/drawing/2014/main" id="{73F213C4-30C6-49FC-AC89-7C3B1C602D0D}"/>
              </a:ext>
            </a:extLst>
          </p:cNvPr>
          <p:cNvPicPr>
            <a:picLocks noChangeAspect="1"/>
          </p:cNvPicPr>
          <p:nvPr/>
        </p:nvPicPr>
        <p:blipFill>
          <a:blip r:embed="rId28"/>
          <a:stretch>
            <a:fillRect/>
          </a:stretch>
        </p:blipFill>
        <p:spPr>
          <a:xfrm>
            <a:off x="8784417" y="6038712"/>
            <a:ext cx="231668" cy="201185"/>
          </a:xfrm>
          <a:prstGeom prst="rect">
            <a:avLst/>
          </a:prstGeom>
        </p:spPr>
      </p:pic>
      <p:pic>
        <p:nvPicPr>
          <p:cNvPr id="30" name="Afbeelding 29">
            <a:extLst>
              <a:ext uri="{FF2B5EF4-FFF2-40B4-BE49-F238E27FC236}">
                <a16:creationId xmlns:a16="http://schemas.microsoft.com/office/drawing/2014/main" id="{F365A070-3077-4BEC-A8CC-F7C926BB773B}"/>
              </a:ext>
            </a:extLst>
          </p:cNvPr>
          <p:cNvPicPr>
            <a:picLocks noChangeAspect="1"/>
          </p:cNvPicPr>
          <p:nvPr/>
        </p:nvPicPr>
        <p:blipFill>
          <a:blip r:embed="rId29"/>
          <a:stretch>
            <a:fillRect/>
          </a:stretch>
        </p:blipFill>
        <p:spPr>
          <a:xfrm>
            <a:off x="9015989" y="6040781"/>
            <a:ext cx="237765" cy="201185"/>
          </a:xfrm>
          <a:prstGeom prst="rect">
            <a:avLst/>
          </a:prstGeom>
        </p:spPr>
      </p:pic>
      <p:pic>
        <p:nvPicPr>
          <p:cNvPr id="31" name="Afbeelding 30">
            <a:extLst>
              <a:ext uri="{FF2B5EF4-FFF2-40B4-BE49-F238E27FC236}">
                <a16:creationId xmlns:a16="http://schemas.microsoft.com/office/drawing/2014/main" id="{1D51007F-D75F-45D3-8514-A4CFE615B58C}"/>
              </a:ext>
            </a:extLst>
          </p:cNvPr>
          <p:cNvPicPr>
            <a:picLocks noChangeAspect="1"/>
          </p:cNvPicPr>
          <p:nvPr/>
        </p:nvPicPr>
        <p:blipFill>
          <a:blip r:embed="rId30"/>
          <a:stretch>
            <a:fillRect/>
          </a:stretch>
        </p:blipFill>
        <p:spPr>
          <a:xfrm>
            <a:off x="9250120" y="6046915"/>
            <a:ext cx="237765" cy="201185"/>
          </a:xfrm>
          <a:prstGeom prst="rect">
            <a:avLst/>
          </a:prstGeom>
        </p:spPr>
      </p:pic>
      <p:pic>
        <p:nvPicPr>
          <p:cNvPr id="64" name="Afbeelding 63">
            <a:extLst>
              <a:ext uri="{FF2B5EF4-FFF2-40B4-BE49-F238E27FC236}">
                <a16:creationId xmlns:a16="http://schemas.microsoft.com/office/drawing/2014/main" id="{E6A25715-EA53-4074-B6A6-578321604D00}"/>
              </a:ext>
            </a:extLst>
          </p:cNvPr>
          <p:cNvPicPr>
            <a:picLocks noChangeAspect="1"/>
          </p:cNvPicPr>
          <p:nvPr/>
        </p:nvPicPr>
        <p:blipFill>
          <a:blip r:embed="rId31"/>
          <a:stretch>
            <a:fillRect/>
          </a:stretch>
        </p:blipFill>
        <p:spPr>
          <a:xfrm>
            <a:off x="9487015" y="6050050"/>
            <a:ext cx="237765" cy="201185"/>
          </a:xfrm>
          <a:prstGeom prst="rect">
            <a:avLst/>
          </a:prstGeom>
        </p:spPr>
      </p:pic>
      <p:pic>
        <p:nvPicPr>
          <p:cNvPr id="65" name="Afbeelding 64">
            <a:extLst>
              <a:ext uri="{FF2B5EF4-FFF2-40B4-BE49-F238E27FC236}">
                <a16:creationId xmlns:a16="http://schemas.microsoft.com/office/drawing/2014/main" id="{FDFA20CF-E2E6-4308-AF47-102F7C48B366}"/>
              </a:ext>
            </a:extLst>
          </p:cNvPr>
          <p:cNvPicPr>
            <a:picLocks noChangeAspect="1"/>
          </p:cNvPicPr>
          <p:nvPr/>
        </p:nvPicPr>
        <p:blipFill>
          <a:blip r:embed="rId32"/>
          <a:stretch>
            <a:fillRect/>
          </a:stretch>
        </p:blipFill>
        <p:spPr>
          <a:xfrm>
            <a:off x="9728393" y="6046914"/>
            <a:ext cx="237765" cy="201185"/>
          </a:xfrm>
          <a:prstGeom prst="rect">
            <a:avLst/>
          </a:prstGeom>
        </p:spPr>
      </p:pic>
      <p:pic>
        <p:nvPicPr>
          <p:cNvPr id="66" name="Afbeelding 65">
            <a:extLst>
              <a:ext uri="{FF2B5EF4-FFF2-40B4-BE49-F238E27FC236}">
                <a16:creationId xmlns:a16="http://schemas.microsoft.com/office/drawing/2014/main" id="{9B9FB43D-6BD0-40F5-B121-9A9E686EA937}"/>
              </a:ext>
            </a:extLst>
          </p:cNvPr>
          <p:cNvPicPr>
            <a:picLocks noChangeAspect="1"/>
          </p:cNvPicPr>
          <p:nvPr/>
        </p:nvPicPr>
        <p:blipFill>
          <a:blip r:embed="rId33"/>
          <a:stretch>
            <a:fillRect/>
          </a:stretch>
        </p:blipFill>
        <p:spPr>
          <a:xfrm>
            <a:off x="9964428" y="6040344"/>
            <a:ext cx="237765" cy="201185"/>
          </a:xfrm>
          <a:prstGeom prst="rect">
            <a:avLst/>
          </a:prstGeom>
        </p:spPr>
      </p:pic>
      <p:pic>
        <p:nvPicPr>
          <p:cNvPr id="67" name="Afbeelding 66">
            <a:extLst>
              <a:ext uri="{FF2B5EF4-FFF2-40B4-BE49-F238E27FC236}">
                <a16:creationId xmlns:a16="http://schemas.microsoft.com/office/drawing/2014/main" id="{ACE1077F-986B-42F7-911A-939CB9B51021}"/>
              </a:ext>
            </a:extLst>
          </p:cNvPr>
          <p:cNvPicPr>
            <a:picLocks noChangeAspect="1"/>
          </p:cNvPicPr>
          <p:nvPr/>
        </p:nvPicPr>
        <p:blipFill>
          <a:blip r:embed="rId34"/>
          <a:stretch>
            <a:fillRect/>
          </a:stretch>
        </p:blipFill>
        <p:spPr>
          <a:xfrm>
            <a:off x="10209322" y="6038711"/>
            <a:ext cx="231668" cy="201185"/>
          </a:xfrm>
          <a:prstGeom prst="rect">
            <a:avLst/>
          </a:prstGeom>
        </p:spPr>
      </p:pic>
      <p:pic>
        <p:nvPicPr>
          <p:cNvPr id="68" name="Afbeelding 67">
            <a:extLst>
              <a:ext uri="{FF2B5EF4-FFF2-40B4-BE49-F238E27FC236}">
                <a16:creationId xmlns:a16="http://schemas.microsoft.com/office/drawing/2014/main" id="{FA38B295-4511-4379-BEDA-2C3AA35B1FC1}"/>
              </a:ext>
            </a:extLst>
          </p:cNvPr>
          <p:cNvPicPr>
            <a:picLocks noChangeAspect="1"/>
          </p:cNvPicPr>
          <p:nvPr/>
        </p:nvPicPr>
        <p:blipFill>
          <a:blip r:embed="rId35"/>
          <a:stretch>
            <a:fillRect/>
          </a:stretch>
        </p:blipFill>
        <p:spPr>
          <a:xfrm>
            <a:off x="10448119" y="6041646"/>
            <a:ext cx="237765" cy="201185"/>
          </a:xfrm>
          <a:prstGeom prst="rect">
            <a:avLst/>
          </a:prstGeom>
        </p:spPr>
      </p:pic>
      <p:pic>
        <p:nvPicPr>
          <p:cNvPr id="69" name="Afbeelding 68">
            <a:extLst>
              <a:ext uri="{FF2B5EF4-FFF2-40B4-BE49-F238E27FC236}">
                <a16:creationId xmlns:a16="http://schemas.microsoft.com/office/drawing/2014/main" id="{30F6C863-5833-4CF1-B0EF-30EF457E0398}"/>
              </a:ext>
            </a:extLst>
          </p:cNvPr>
          <p:cNvPicPr>
            <a:picLocks noChangeAspect="1"/>
          </p:cNvPicPr>
          <p:nvPr/>
        </p:nvPicPr>
        <p:blipFill>
          <a:blip r:embed="rId36"/>
          <a:stretch>
            <a:fillRect/>
          </a:stretch>
        </p:blipFill>
        <p:spPr>
          <a:xfrm>
            <a:off x="10685884" y="6043046"/>
            <a:ext cx="237765" cy="201185"/>
          </a:xfrm>
          <a:prstGeom prst="rect">
            <a:avLst/>
          </a:prstGeom>
        </p:spPr>
      </p:pic>
      <p:pic>
        <p:nvPicPr>
          <p:cNvPr id="70" name="Afbeelding 69">
            <a:extLst>
              <a:ext uri="{FF2B5EF4-FFF2-40B4-BE49-F238E27FC236}">
                <a16:creationId xmlns:a16="http://schemas.microsoft.com/office/drawing/2014/main" id="{2F8C579C-4AA2-4BD3-91C0-B69C168FDDF8}"/>
              </a:ext>
            </a:extLst>
          </p:cNvPr>
          <p:cNvPicPr>
            <a:picLocks noChangeAspect="1"/>
          </p:cNvPicPr>
          <p:nvPr/>
        </p:nvPicPr>
        <p:blipFill>
          <a:blip r:embed="rId37"/>
          <a:stretch>
            <a:fillRect/>
          </a:stretch>
        </p:blipFill>
        <p:spPr>
          <a:xfrm>
            <a:off x="10921982" y="6049781"/>
            <a:ext cx="237765" cy="201185"/>
          </a:xfrm>
          <a:prstGeom prst="rect">
            <a:avLst/>
          </a:prstGeom>
        </p:spPr>
      </p:pic>
      <p:pic>
        <p:nvPicPr>
          <p:cNvPr id="73" name="Afbeelding 72">
            <a:extLst>
              <a:ext uri="{FF2B5EF4-FFF2-40B4-BE49-F238E27FC236}">
                <a16:creationId xmlns:a16="http://schemas.microsoft.com/office/drawing/2014/main" id="{7B4D6B29-C27B-4E74-98C9-8D7A47BB9B00}"/>
              </a:ext>
            </a:extLst>
          </p:cNvPr>
          <p:cNvPicPr>
            <a:picLocks noChangeAspect="1"/>
          </p:cNvPicPr>
          <p:nvPr/>
        </p:nvPicPr>
        <p:blipFill>
          <a:blip r:embed="rId38"/>
          <a:stretch>
            <a:fillRect/>
          </a:stretch>
        </p:blipFill>
        <p:spPr>
          <a:xfrm>
            <a:off x="11166876" y="6047770"/>
            <a:ext cx="237765" cy="201185"/>
          </a:xfrm>
          <a:prstGeom prst="rect">
            <a:avLst/>
          </a:prstGeom>
        </p:spPr>
      </p:pic>
      <p:pic>
        <p:nvPicPr>
          <p:cNvPr id="74" name="Afbeelding 73">
            <a:extLst>
              <a:ext uri="{FF2B5EF4-FFF2-40B4-BE49-F238E27FC236}">
                <a16:creationId xmlns:a16="http://schemas.microsoft.com/office/drawing/2014/main" id="{F2C4F53B-AF0B-4A6E-BB32-71F6AA521359}"/>
              </a:ext>
            </a:extLst>
          </p:cNvPr>
          <p:cNvPicPr>
            <a:picLocks noChangeAspect="1"/>
          </p:cNvPicPr>
          <p:nvPr/>
        </p:nvPicPr>
        <p:blipFill>
          <a:blip r:embed="rId39"/>
          <a:stretch>
            <a:fillRect/>
          </a:stretch>
        </p:blipFill>
        <p:spPr>
          <a:xfrm>
            <a:off x="8770876" y="6208398"/>
            <a:ext cx="237765" cy="201185"/>
          </a:xfrm>
          <a:prstGeom prst="rect">
            <a:avLst/>
          </a:prstGeom>
        </p:spPr>
      </p:pic>
      <p:pic>
        <p:nvPicPr>
          <p:cNvPr id="75" name="Afbeelding 74">
            <a:extLst>
              <a:ext uri="{FF2B5EF4-FFF2-40B4-BE49-F238E27FC236}">
                <a16:creationId xmlns:a16="http://schemas.microsoft.com/office/drawing/2014/main" id="{E2E8B4A9-6CDD-47C4-8EDE-E30FEEC76615}"/>
              </a:ext>
            </a:extLst>
          </p:cNvPr>
          <p:cNvPicPr>
            <a:picLocks noChangeAspect="1"/>
          </p:cNvPicPr>
          <p:nvPr/>
        </p:nvPicPr>
        <p:blipFill>
          <a:blip r:embed="rId40"/>
          <a:stretch>
            <a:fillRect/>
          </a:stretch>
        </p:blipFill>
        <p:spPr>
          <a:xfrm>
            <a:off x="9007489" y="6206064"/>
            <a:ext cx="237765" cy="201185"/>
          </a:xfrm>
          <a:prstGeom prst="rect">
            <a:avLst/>
          </a:prstGeom>
        </p:spPr>
      </p:pic>
      <p:pic>
        <p:nvPicPr>
          <p:cNvPr id="76" name="Afbeelding 75">
            <a:extLst>
              <a:ext uri="{FF2B5EF4-FFF2-40B4-BE49-F238E27FC236}">
                <a16:creationId xmlns:a16="http://schemas.microsoft.com/office/drawing/2014/main" id="{BBD5CA5F-0659-4009-AAAF-F13B6B8451E3}"/>
              </a:ext>
            </a:extLst>
          </p:cNvPr>
          <p:cNvPicPr>
            <a:picLocks noChangeAspect="1"/>
          </p:cNvPicPr>
          <p:nvPr/>
        </p:nvPicPr>
        <p:blipFill>
          <a:blip r:embed="rId41"/>
          <a:stretch>
            <a:fillRect/>
          </a:stretch>
        </p:blipFill>
        <p:spPr>
          <a:xfrm>
            <a:off x="9250322" y="6207103"/>
            <a:ext cx="237765" cy="201185"/>
          </a:xfrm>
          <a:prstGeom prst="rect">
            <a:avLst/>
          </a:prstGeom>
        </p:spPr>
      </p:pic>
      <p:pic>
        <p:nvPicPr>
          <p:cNvPr id="77" name="Afbeelding 76">
            <a:extLst>
              <a:ext uri="{FF2B5EF4-FFF2-40B4-BE49-F238E27FC236}">
                <a16:creationId xmlns:a16="http://schemas.microsoft.com/office/drawing/2014/main" id="{84ABF2DF-9AD2-4299-939E-81029EB26C6D}"/>
              </a:ext>
            </a:extLst>
          </p:cNvPr>
          <p:cNvPicPr>
            <a:picLocks noChangeAspect="1"/>
          </p:cNvPicPr>
          <p:nvPr/>
        </p:nvPicPr>
        <p:blipFill>
          <a:blip r:embed="rId42"/>
          <a:stretch>
            <a:fillRect/>
          </a:stretch>
        </p:blipFill>
        <p:spPr>
          <a:xfrm>
            <a:off x="9479551" y="6209538"/>
            <a:ext cx="237765" cy="201185"/>
          </a:xfrm>
          <a:prstGeom prst="rect">
            <a:avLst/>
          </a:prstGeom>
        </p:spPr>
      </p:pic>
      <p:pic>
        <p:nvPicPr>
          <p:cNvPr id="78" name="Afbeelding 77">
            <a:extLst>
              <a:ext uri="{FF2B5EF4-FFF2-40B4-BE49-F238E27FC236}">
                <a16:creationId xmlns:a16="http://schemas.microsoft.com/office/drawing/2014/main" id="{BDF4EFC9-712B-48D8-A5FD-DEA66E7C11D9}"/>
              </a:ext>
            </a:extLst>
          </p:cNvPr>
          <p:cNvPicPr>
            <a:picLocks noChangeAspect="1"/>
          </p:cNvPicPr>
          <p:nvPr/>
        </p:nvPicPr>
        <p:blipFill>
          <a:blip r:embed="rId43"/>
          <a:stretch>
            <a:fillRect/>
          </a:stretch>
        </p:blipFill>
        <p:spPr>
          <a:xfrm>
            <a:off x="9721955" y="6206065"/>
            <a:ext cx="237765" cy="201185"/>
          </a:xfrm>
          <a:prstGeom prst="rect">
            <a:avLst/>
          </a:prstGeom>
        </p:spPr>
      </p:pic>
      <p:pic>
        <p:nvPicPr>
          <p:cNvPr id="79" name="Afbeelding 78">
            <a:extLst>
              <a:ext uri="{FF2B5EF4-FFF2-40B4-BE49-F238E27FC236}">
                <a16:creationId xmlns:a16="http://schemas.microsoft.com/office/drawing/2014/main" id="{B7716780-B55F-4B63-A789-D0ACD23062C9}"/>
              </a:ext>
            </a:extLst>
          </p:cNvPr>
          <p:cNvPicPr>
            <a:picLocks noChangeAspect="1"/>
          </p:cNvPicPr>
          <p:nvPr/>
        </p:nvPicPr>
        <p:blipFill>
          <a:blip r:embed="rId44"/>
          <a:stretch>
            <a:fillRect/>
          </a:stretch>
        </p:blipFill>
        <p:spPr>
          <a:xfrm>
            <a:off x="9976223" y="6207368"/>
            <a:ext cx="237765" cy="201185"/>
          </a:xfrm>
          <a:prstGeom prst="rect">
            <a:avLst/>
          </a:prstGeom>
        </p:spPr>
      </p:pic>
      <p:pic>
        <p:nvPicPr>
          <p:cNvPr id="80" name="Afbeelding 79">
            <a:extLst>
              <a:ext uri="{FF2B5EF4-FFF2-40B4-BE49-F238E27FC236}">
                <a16:creationId xmlns:a16="http://schemas.microsoft.com/office/drawing/2014/main" id="{DD5A87A5-1E02-41CE-90D8-92A38EA09DC7}"/>
              </a:ext>
            </a:extLst>
          </p:cNvPr>
          <p:cNvPicPr>
            <a:picLocks noChangeAspect="1"/>
          </p:cNvPicPr>
          <p:nvPr/>
        </p:nvPicPr>
        <p:blipFill>
          <a:blip r:embed="rId45"/>
          <a:stretch>
            <a:fillRect/>
          </a:stretch>
        </p:blipFill>
        <p:spPr>
          <a:xfrm>
            <a:off x="10200092" y="6207103"/>
            <a:ext cx="237765" cy="201185"/>
          </a:xfrm>
          <a:prstGeom prst="rect">
            <a:avLst/>
          </a:prstGeom>
        </p:spPr>
      </p:pic>
      <p:pic>
        <p:nvPicPr>
          <p:cNvPr id="81" name="Afbeelding 80">
            <a:extLst>
              <a:ext uri="{FF2B5EF4-FFF2-40B4-BE49-F238E27FC236}">
                <a16:creationId xmlns:a16="http://schemas.microsoft.com/office/drawing/2014/main" id="{58285928-E6A8-4728-9584-6241C2AAC013}"/>
              </a:ext>
            </a:extLst>
          </p:cNvPr>
          <p:cNvPicPr>
            <a:picLocks noChangeAspect="1"/>
          </p:cNvPicPr>
          <p:nvPr/>
        </p:nvPicPr>
        <p:blipFill>
          <a:blip r:embed="rId46"/>
          <a:stretch>
            <a:fillRect/>
          </a:stretch>
        </p:blipFill>
        <p:spPr>
          <a:xfrm>
            <a:off x="10437963" y="6207507"/>
            <a:ext cx="237765" cy="201185"/>
          </a:xfrm>
          <a:prstGeom prst="rect">
            <a:avLst/>
          </a:prstGeom>
        </p:spPr>
      </p:pic>
      <p:pic>
        <p:nvPicPr>
          <p:cNvPr id="82" name="Afbeelding 81">
            <a:extLst>
              <a:ext uri="{FF2B5EF4-FFF2-40B4-BE49-F238E27FC236}">
                <a16:creationId xmlns:a16="http://schemas.microsoft.com/office/drawing/2014/main" id="{1BEA0889-63A4-4F51-9306-C85690CC3F51}"/>
              </a:ext>
            </a:extLst>
          </p:cNvPr>
          <p:cNvPicPr>
            <a:picLocks noChangeAspect="1"/>
          </p:cNvPicPr>
          <p:nvPr/>
        </p:nvPicPr>
        <p:blipFill>
          <a:blip r:embed="rId47"/>
          <a:stretch>
            <a:fillRect/>
          </a:stretch>
        </p:blipFill>
        <p:spPr>
          <a:xfrm>
            <a:off x="10676133" y="6207352"/>
            <a:ext cx="237765" cy="201185"/>
          </a:xfrm>
          <a:prstGeom prst="rect">
            <a:avLst/>
          </a:prstGeom>
        </p:spPr>
      </p:pic>
      <p:pic>
        <p:nvPicPr>
          <p:cNvPr id="83" name="Afbeelding 82">
            <a:extLst>
              <a:ext uri="{FF2B5EF4-FFF2-40B4-BE49-F238E27FC236}">
                <a16:creationId xmlns:a16="http://schemas.microsoft.com/office/drawing/2014/main" id="{73AE8990-EEF5-4D1D-BEE6-B15187D2ED55}"/>
              </a:ext>
            </a:extLst>
          </p:cNvPr>
          <p:cNvPicPr>
            <a:picLocks noChangeAspect="1"/>
          </p:cNvPicPr>
          <p:nvPr/>
        </p:nvPicPr>
        <p:blipFill>
          <a:blip r:embed="rId48"/>
          <a:stretch>
            <a:fillRect/>
          </a:stretch>
        </p:blipFill>
        <p:spPr>
          <a:xfrm>
            <a:off x="10917940" y="6207353"/>
            <a:ext cx="237765" cy="201185"/>
          </a:xfrm>
          <a:prstGeom prst="rect">
            <a:avLst/>
          </a:prstGeom>
        </p:spPr>
      </p:pic>
      <p:pic>
        <p:nvPicPr>
          <p:cNvPr id="84" name="Afbeelding 83">
            <a:extLst>
              <a:ext uri="{FF2B5EF4-FFF2-40B4-BE49-F238E27FC236}">
                <a16:creationId xmlns:a16="http://schemas.microsoft.com/office/drawing/2014/main" id="{0A11C606-1438-4356-B76A-2F691840C725}"/>
              </a:ext>
            </a:extLst>
          </p:cNvPr>
          <p:cNvPicPr>
            <a:picLocks noChangeAspect="1"/>
          </p:cNvPicPr>
          <p:nvPr/>
        </p:nvPicPr>
        <p:blipFill>
          <a:blip r:embed="rId49"/>
          <a:stretch>
            <a:fillRect/>
          </a:stretch>
        </p:blipFill>
        <p:spPr>
          <a:xfrm>
            <a:off x="11170400" y="6210230"/>
            <a:ext cx="237765" cy="201185"/>
          </a:xfrm>
          <a:prstGeom prst="rect">
            <a:avLst/>
          </a:prstGeom>
        </p:spPr>
      </p:pic>
      <p:pic>
        <p:nvPicPr>
          <p:cNvPr id="623" name="Picture 354">
            <a:extLst>
              <a:ext uri="{FF2B5EF4-FFF2-40B4-BE49-F238E27FC236}">
                <a16:creationId xmlns:a16="http://schemas.microsoft.com/office/drawing/2014/main" id="{F00B79AD-BE51-4ADF-9D80-BC1ACD3A01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3255" y="1562325"/>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 name="Picture 354">
            <a:extLst>
              <a:ext uri="{FF2B5EF4-FFF2-40B4-BE49-F238E27FC236}">
                <a16:creationId xmlns:a16="http://schemas.microsoft.com/office/drawing/2014/main" id="{35CEADEA-D620-45DF-8698-A2259C5332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64055" y="1557394"/>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 name="Picture 354">
            <a:extLst>
              <a:ext uri="{FF2B5EF4-FFF2-40B4-BE49-F238E27FC236}">
                <a16:creationId xmlns:a16="http://schemas.microsoft.com/office/drawing/2014/main" id="{FC019C21-BEC0-409C-A61E-2FA58764E4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3255" y="1423409"/>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6" name="Picture 354">
            <a:extLst>
              <a:ext uri="{FF2B5EF4-FFF2-40B4-BE49-F238E27FC236}">
                <a16:creationId xmlns:a16="http://schemas.microsoft.com/office/drawing/2014/main" id="{36F86BA0-D11F-4CE4-A42C-EE2AE86321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64055" y="1418478"/>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7" name="Picture 354">
            <a:extLst>
              <a:ext uri="{FF2B5EF4-FFF2-40B4-BE49-F238E27FC236}">
                <a16:creationId xmlns:a16="http://schemas.microsoft.com/office/drawing/2014/main" id="{BFB6E399-2FEE-4D20-8DD4-ECABEEAA9D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33389" y="1562146"/>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8" name="Picture 354">
            <a:extLst>
              <a:ext uri="{FF2B5EF4-FFF2-40B4-BE49-F238E27FC236}">
                <a16:creationId xmlns:a16="http://schemas.microsoft.com/office/drawing/2014/main" id="{64446D19-EF09-4D6A-B35D-FB66380F1F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74189" y="1557215"/>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9" name="Picture 354">
            <a:extLst>
              <a:ext uri="{FF2B5EF4-FFF2-40B4-BE49-F238E27FC236}">
                <a16:creationId xmlns:a16="http://schemas.microsoft.com/office/drawing/2014/main" id="{A0D2AA99-E74C-4D0A-B890-489F96709B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33389" y="1423230"/>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0" name="Picture 354">
            <a:extLst>
              <a:ext uri="{FF2B5EF4-FFF2-40B4-BE49-F238E27FC236}">
                <a16:creationId xmlns:a16="http://schemas.microsoft.com/office/drawing/2014/main" id="{41F372D1-8F9C-4FDF-BAB4-001AAED7D6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74189" y="1418299"/>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1" name="Picture 354">
            <a:extLst>
              <a:ext uri="{FF2B5EF4-FFF2-40B4-BE49-F238E27FC236}">
                <a16:creationId xmlns:a16="http://schemas.microsoft.com/office/drawing/2014/main" id="{362B0A54-1617-4E7A-B75C-82E9348476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39139" y="6209957"/>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2" name="Picture 354">
            <a:extLst>
              <a:ext uri="{FF2B5EF4-FFF2-40B4-BE49-F238E27FC236}">
                <a16:creationId xmlns:a16="http://schemas.microsoft.com/office/drawing/2014/main" id="{698A94E8-2157-499B-9F3C-351AEA65F4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79939" y="6205026"/>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3" name="Picture 354">
            <a:extLst>
              <a:ext uri="{FF2B5EF4-FFF2-40B4-BE49-F238E27FC236}">
                <a16:creationId xmlns:a16="http://schemas.microsoft.com/office/drawing/2014/main" id="{4C93E822-7D91-4B3C-9FD6-053716011B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0200" y="2158434"/>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 name="Picture 354">
            <a:extLst>
              <a:ext uri="{FF2B5EF4-FFF2-40B4-BE49-F238E27FC236}">
                <a16:creationId xmlns:a16="http://schemas.microsoft.com/office/drawing/2014/main" id="{C26DAF2B-0AC7-4CAF-B455-F0F0AB2FEC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6715" y="2213975"/>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 name="Picture 354">
            <a:extLst>
              <a:ext uri="{FF2B5EF4-FFF2-40B4-BE49-F238E27FC236}">
                <a16:creationId xmlns:a16="http://schemas.microsoft.com/office/drawing/2014/main" id="{63ABAA87-66DD-4FEC-842F-CF90945292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9273" y="6209778"/>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6" name="Picture 354">
            <a:extLst>
              <a:ext uri="{FF2B5EF4-FFF2-40B4-BE49-F238E27FC236}">
                <a16:creationId xmlns:a16="http://schemas.microsoft.com/office/drawing/2014/main" id="{4A57EB13-877B-491F-82D2-3D00830856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90073" y="6204847"/>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7" name="Picture 354">
            <a:extLst>
              <a:ext uri="{FF2B5EF4-FFF2-40B4-BE49-F238E27FC236}">
                <a16:creationId xmlns:a16="http://schemas.microsoft.com/office/drawing/2014/main" id="{E73A5F1E-E59E-47D9-A3E3-00372B09AC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6214" y="2154964"/>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8" name="Picture 354">
            <a:extLst>
              <a:ext uri="{FF2B5EF4-FFF2-40B4-BE49-F238E27FC236}">
                <a16:creationId xmlns:a16="http://schemas.microsoft.com/office/drawing/2014/main" id="{12231FF2-1A38-486F-ADA7-E4B2384B97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6286" y="2126182"/>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 name="Group 108">
            <a:extLst>
              <a:ext uri="{FF2B5EF4-FFF2-40B4-BE49-F238E27FC236}">
                <a16:creationId xmlns:a16="http://schemas.microsoft.com/office/drawing/2014/main" id="{BBECCE7B-5F25-4A33-AB1D-CA750224E22E}"/>
              </a:ext>
            </a:extLst>
          </p:cNvPr>
          <p:cNvGrpSpPr>
            <a:grpSpLocks/>
          </p:cNvGrpSpPr>
          <p:nvPr/>
        </p:nvGrpSpPr>
        <p:grpSpPr bwMode="auto">
          <a:xfrm>
            <a:off x="10337975" y="2346384"/>
            <a:ext cx="201884" cy="173639"/>
            <a:chOff x="960" y="3360"/>
            <a:chExt cx="432" cy="144"/>
          </a:xfrm>
        </p:grpSpPr>
        <p:sp>
          <p:nvSpPr>
            <p:cNvPr id="267" name="Rectangle 109" descr="30%">
              <a:extLst>
                <a:ext uri="{FF2B5EF4-FFF2-40B4-BE49-F238E27FC236}">
                  <a16:creationId xmlns:a16="http://schemas.microsoft.com/office/drawing/2014/main" id="{471189BF-31E2-49F4-A943-669C7EBF361F}"/>
                </a:ext>
              </a:extLst>
            </p:cNvPr>
            <p:cNvSpPr>
              <a:spLocks noChangeArrowheads="1"/>
            </p:cNvSpPr>
            <p:nvPr/>
          </p:nvSpPr>
          <p:spPr bwMode="auto">
            <a:xfrm>
              <a:off x="960" y="3360"/>
              <a:ext cx="432" cy="14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268" name="Group 110">
              <a:extLst>
                <a:ext uri="{FF2B5EF4-FFF2-40B4-BE49-F238E27FC236}">
                  <a16:creationId xmlns:a16="http://schemas.microsoft.com/office/drawing/2014/main" id="{F20287B4-12B5-4767-8ADA-ED18D1CBCC5B}"/>
                </a:ext>
              </a:extLst>
            </p:cNvPr>
            <p:cNvGrpSpPr>
              <a:grpSpLocks/>
            </p:cNvGrpSpPr>
            <p:nvPr/>
          </p:nvGrpSpPr>
          <p:grpSpPr bwMode="auto">
            <a:xfrm>
              <a:off x="960" y="3360"/>
              <a:ext cx="432" cy="144"/>
              <a:chOff x="864" y="5040"/>
              <a:chExt cx="432" cy="144"/>
            </a:xfrm>
          </p:grpSpPr>
          <p:sp>
            <p:nvSpPr>
              <p:cNvPr id="272" name="Line 111">
                <a:extLst>
                  <a:ext uri="{FF2B5EF4-FFF2-40B4-BE49-F238E27FC236}">
                    <a16:creationId xmlns:a16="http://schemas.microsoft.com/office/drawing/2014/main" id="{453B717F-BB8C-442F-ACA2-2E804A67529B}"/>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73" name="Line 112">
                <a:extLst>
                  <a:ext uri="{FF2B5EF4-FFF2-40B4-BE49-F238E27FC236}">
                    <a16:creationId xmlns:a16="http://schemas.microsoft.com/office/drawing/2014/main" id="{B1DE8EF9-9420-4943-8457-9A4A150126F9}"/>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74" name="Line 113">
                <a:extLst>
                  <a:ext uri="{FF2B5EF4-FFF2-40B4-BE49-F238E27FC236}">
                    <a16:creationId xmlns:a16="http://schemas.microsoft.com/office/drawing/2014/main" id="{9CF0FFEE-0D03-46B8-B137-70FA56E3955A}"/>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275" name="Group 114">
                <a:extLst>
                  <a:ext uri="{FF2B5EF4-FFF2-40B4-BE49-F238E27FC236}">
                    <a16:creationId xmlns:a16="http://schemas.microsoft.com/office/drawing/2014/main" id="{85165FB1-D62F-4972-8FB3-D542C9AFACCA}"/>
                  </a:ext>
                </a:extLst>
              </p:cNvPr>
              <p:cNvGrpSpPr>
                <a:grpSpLocks/>
              </p:cNvGrpSpPr>
              <p:nvPr/>
            </p:nvGrpSpPr>
            <p:grpSpPr bwMode="auto">
              <a:xfrm>
                <a:off x="864" y="5040"/>
                <a:ext cx="48" cy="144"/>
                <a:chOff x="1248" y="5040"/>
                <a:chExt cx="48" cy="144"/>
              </a:xfrm>
            </p:grpSpPr>
            <p:sp>
              <p:nvSpPr>
                <p:cNvPr id="279" name="Line 115">
                  <a:extLst>
                    <a:ext uri="{FF2B5EF4-FFF2-40B4-BE49-F238E27FC236}">
                      <a16:creationId xmlns:a16="http://schemas.microsoft.com/office/drawing/2014/main" id="{61745802-8181-46AD-9492-923E1F12538D}"/>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80" name="Line 116">
                  <a:extLst>
                    <a:ext uri="{FF2B5EF4-FFF2-40B4-BE49-F238E27FC236}">
                      <a16:creationId xmlns:a16="http://schemas.microsoft.com/office/drawing/2014/main" id="{5E905B00-B7AC-4950-A600-3A8F1B80B13C}"/>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276" name="Group 117">
                <a:extLst>
                  <a:ext uri="{FF2B5EF4-FFF2-40B4-BE49-F238E27FC236}">
                    <a16:creationId xmlns:a16="http://schemas.microsoft.com/office/drawing/2014/main" id="{78C1103D-4F52-49C1-9DE6-6F101983AF76}"/>
                  </a:ext>
                </a:extLst>
              </p:cNvPr>
              <p:cNvGrpSpPr>
                <a:grpSpLocks/>
              </p:cNvGrpSpPr>
              <p:nvPr/>
            </p:nvGrpSpPr>
            <p:grpSpPr bwMode="auto">
              <a:xfrm>
                <a:off x="1248" y="5040"/>
                <a:ext cx="48" cy="144"/>
                <a:chOff x="1248" y="5040"/>
                <a:chExt cx="48" cy="144"/>
              </a:xfrm>
            </p:grpSpPr>
            <p:sp>
              <p:nvSpPr>
                <p:cNvPr id="277" name="Line 118">
                  <a:extLst>
                    <a:ext uri="{FF2B5EF4-FFF2-40B4-BE49-F238E27FC236}">
                      <a16:creationId xmlns:a16="http://schemas.microsoft.com/office/drawing/2014/main" id="{DC16B5BD-7EFD-4ED2-92C2-32D2E77CEBB0}"/>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78" name="Line 119">
                  <a:extLst>
                    <a:ext uri="{FF2B5EF4-FFF2-40B4-BE49-F238E27FC236}">
                      <a16:creationId xmlns:a16="http://schemas.microsoft.com/office/drawing/2014/main" id="{83697D34-1E5A-4E6B-BD56-41C233A7E4F7}"/>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281" name="Group 108">
            <a:extLst>
              <a:ext uri="{FF2B5EF4-FFF2-40B4-BE49-F238E27FC236}">
                <a16:creationId xmlns:a16="http://schemas.microsoft.com/office/drawing/2014/main" id="{3800605C-D121-4986-B5E8-8C4A1B2B5648}"/>
              </a:ext>
            </a:extLst>
          </p:cNvPr>
          <p:cNvGrpSpPr>
            <a:grpSpLocks/>
          </p:cNvGrpSpPr>
          <p:nvPr/>
        </p:nvGrpSpPr>
        <p:grpSpPr bwMode="auto">
          <a:xfrm>
            <a:off x="10873460" y="2359485"/>
            <a:ext cx="201884" cy="173639"/>
            <a:chOff x="960" y="3360"/>
            <a:chExt cx="432" cy="144"/>
          </a:xfrm>
        </p:grpSpPr>
        <p:sp>
          <p:nvSpPr>
            <p:cNvPr id="282" name="Rectangle 109" descr="30%">
              <a:extLst>
                <a:ext uri="{FF2B5EF4-FFF2-40B4-BE49-F238E27FC236}">
                  <a16:creationId xmlns:a16="http://schemas.microsoft.com/office/drawing/2014/main" id="{70BF9A44-EE7D-4C4F-8893-A80BE1D6B1D1}"/>
                </a:ext>
              </a:extLst>
            </p:cNvPr>
            <p:cNvSpPr>
              <a:spLocks noChangeArrowheads="1"/>
            </p:cNvSpPr>
            <p:nvPr/>
          </p:nvSpPr>
          <p:spPr bwMode="auto">
            <a:xfrm>
              <a:off x="960" y="3360"/>
              <a:ext cx="432" cy="14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283" name="Group 110">
              <a:extLst>
                <a:ext uri="{FF2B5EF4-FFF2-40B4-BE49-F238E27FC236}">
                  <a16:creationId xmlns:a16="http://schemas.microsoft.com/office/drawing/2014/main" id="{0BC92CB9-C59D-4D79-94F3-3EC6688539C6}"/>
                </a:ext>
              </a:extLst>
            </p:cNvPr>
            <p:cNvGrpSpPr>
              <a:grpSpLocks/>
            </p:cNvGrpSpPr>
            <p:nvPr/>
          </p:nvGrpSpPr>
          <p:grpSpPr bwMode="auto">
            <a:xfrm>
              <a:off x="960" y="3360"/>
              <a:ext cx="432" cy="144"/>
              <a:chOff x="864" y="5040"/>
              <a:chExt cx="432" cy="144"/>
            </a:xfrm>
          </p:grpSpPr>
          <p:sp>
            <p:nvSpPr>
              <p:cNvPr id="284" name="Line 111">
                <a:extLst>
                  <a:ext uri="{FF2B5EF4-FFF2-40B4-BE49-F238E27FC236}">
                    <a16:creationId xmlns:a16="http://schemas.microsoft.com/office/drawing/2014/main" id="{46C37D63-85C5-4632-ABA2-BEB6A5660731}"/>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85" name="Line 112">
                <a:extLst>
                  <a:ext uri="{FF2B5EF4-FFF2-40B4-BE49-F238E27FC236}">
                    <a16:creationId xmlns:a16="http://schemas.microsoft.com/office/drawing/2014/main" id="{25892604-D1DD-44B2-9CC3-A9AD1B58C43A}"/>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86" name="Line 113">
                <a:extLst>
                  <a:ext uri="{FF2B5EF4-FFF2-40B4-BE49-F238E27FC236}">
                    <a16:creationId xmlns:a16="http://schemas.microsoft.com/office/drawing/2014/main" id="{2E30AEE2-772C-4662-8FE1-2A3578E62FE3}"/>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287" name="Group 114">
                <a:extLst>
                  <a:ext uri="{FF2B5EF4-FFF2-40B4-BE49-F238E27FC236}">
                    <a16:creationId xmlns:a16="http://schemas.microsoft.com/office/drawing/2014/main" id="{D01002CB-EB04-4160-9738-1CAF7AC5FFCA}"/>
                  </a:ext>
                </a:extLst>
              </p:cNvPr>
              <p:cNvGrpSpPr>
                <a:grpSpLocks/>
              </p:cNvGrpSpPr>
              <p:nvPr/>
            </p:nvGrpSpPr>
            <p:grpSpPr bwMode="auto">
              <a:xfrm>
                <a:off x="864" y="5040"/>
                <a:ext cx="48" cy="144"/>
                <a:chOff x="1248" y="5040"/>
                <a:chExt cx="48" cy="144"/>
              </a:xfrm>
            </p:grpSpPr>
            <p:sp>
              <p:nvSpPr>
                <p:cNvPr id="291" name="Line 115">
                  <a:extLst>
                    <a:ext uri="{FF2B5EF4-FFF2-40B4-BE49-F238E27FC236}">
                      <a16:creationId xmlns:a16="http://schemas.microsoft.com/office/drawing/2014/main" id="{B5E3BD2D-1154-433C-9658-ED227A88165F}"/>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92" name="Line 116">
                  <a:extLst>
                    <a:ext uri="{FF2B5EF4-FFF2-40B4-BE49-F238E27FC236}">
                      <a16:creationId xmlns:a16="http://schemas.microsoft.com/office/drawing/2014/main" id="{EB9B4B82-BA04-4667-B2E3-03270B7E3B6E}"/>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288" name="Group 117">
                <a:extLst>
                  <a:ext uri="{FF2B5EF4-FFF2-40B4-BE49-F238E27FC236}">
                    <a16:creationId xmlns:a16="http://schemas.microsoft.com/office/drawing/2014/main" id="{3FBC059C-396C-439A-B32B-97E6DCF64E26}"/>
                  </a:ext>
                </a:extLst>
              </p:cNvPr>
              <p:cNvGrpSpPr>
                <a:grpSpLocks/>
              </p:cNvGrpSpPr>
              <p:nvPr/>
            </p:nvGrpSpPr>
            <p:grpSpPr bwMode="auto">
              <a:xfrm>
                <a:off x="1248" y="5040"/>
                <a:ext cx="48" cy="144"/>
                <a:chOff x="1248" y="5040"/>
                <a:chExt cx="48" cy="144"/>
              </a:xfrm>
            </p:grpSpPr>
            <p:sp>
              <p:nvSpPr>
                <p:cNvPr id="289" name="Line 118">
                  <a:extLst>
                    <a:ext uri="{FF2B5EF4-FFF2-40B4-BE49-F238E27FC236}">
                      <a16:creationId xmlns:a16="http://schemas.microsoft.com/office/drawing/2014/main" id="{BED0FD8C-28CC-494B-BB79-99B6FE23926B}"/>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90" name="Line 119">
                  <a:extLst>
                    <a:ext uri="{FF2B5EF4-FFF2-40B4-BE49-F238E27FC236}">
                      <a16:creationId xmlns:a16="http://schemas.microsoft.com/office/drawing/2014/main" id="{3F9FFE27-468F-439E-8498-ADCBF2117A46}"/>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293" name="Group 108">
            <a:extLst>
              <a:ext uri="{FF2B5EF4-FFF2-40B4-BE49-F238E27FC236}">
                <a16:creationId xmlns:a16="http://schemas.microsoft.com/office/drawing/2014/main" id="{2FF1939A-88A4-40C7-99C2-35826C06DF11}"/>
              </a:ext>
            </a:extLst>
          </p:cNvPr>
          <p:cNvGrpSpPr>
            <a:grpSpLocks/>
          </p:cNvGrpSpPr>
          <p:nvPr/>
        </p:nvGrpSpPr>
        <p:grpSpPr bwMode="auto">
          <a:xfrm>
            <a:off x="9821973" y="3608728"/>
            <a:ext cx="201884" cy="173639"/>
            <a:chOff x="960" y="3360"/>
            <a:chExt cx="432" cy="144"/>
          </a:xfrm>
        </p:grpSpPr>
        <p:sp>
          <p:nvSpPr>
            <p:cNvPr id="294" name="Rectangle 109" descr="30%">
              <a:extLst>
                <a:ext uri="{FF2B5EF4-FFF2-40B4-BE49-F238E27FC236}">
                  <a16:creationId xmlns:a16="http://schemas.microsoft.com/office/drawing/2014/main" id="{173E7281-D0E9-46E5-8DAD-31A00230A9F4}"/>
                </a:ext>
              </a:extLst>
            </p:cNvPr>
            <p:cNvSpPr>
              <a:spLocks noChangeArrowheads="1"/>
            </p:cNvSpPr>
            <p:nvPr/>
          </p:nvSpPr>
          <p:spPr bwMode="auto">
            <a:xfrm>
              <a:off x="960" y="3360"/>
              <a:ext cx="432" cy="14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295" name="Group 110">
              <a:extLst>
                <a:ext uri="{FF2B5EF4-FFF2-40B4-BE49-F238E27FC236}">
                  <a16:creationId xmlns:a16="http://schemas.microsoft.com/office/drawing/2014/main" id="{87F35113-C4FD-4222-BF31-A77094B3C112}"/>
                </a:ext>
              </a:extLst>
            </p:cNvPr>
            <p:cNvGrpSpPr>
              <a:grpSpLocks/>
            </p:cNvGrpSpPr>
            <p:nvPr/>
          </p:nvGrpSpPr>
          <p:grpSpPr bwMode="auto">
            <a:xfrm>
              <a:off x="960" y="3360"/>
              <a:ext cx="432" cy="144"/>
              <a:chOff x="864" y="5040"/>
              <a:chExt cx="432" cy="144"/>
            </a:xfrm>
          </p:grpSpPr>
          <p:sp>
            <p:nvSpPr>
              <p:cNvPr id="296" name="Line 111">
                <a:extLst>
                  <a:ext uri="{FF2B5EF4-FFF2-40B4-BE49-F238E27FC236}">
                    <a16:creationId xmlns:a16="http://schemas.microsoft.com/office/drawing/2014/main" id="{71123B4B-F2F9-4625-A51C-63DEC671DD3B}"/>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97" name="Line 112">
                <a:extLst>
                  <a:ext uri="{FF2B5EF4-FFF2-40B4-BE49-F238E27FC236}">
                    <a16:creationId xmlns:a16="http://schemas.microsoft.com/office/drawing/2014/main" id="{E41FCBE5-EC3D-48D2-89DB-30C538573FE8}"/>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98" name="Line 113">
                <a:extLst>
                  <a:ext uri="{FF2B5EF4-FFF2-40B4-BE49-F238E27FC236}">
                    <a16:creationId xmlns:a16="http://schemas.microsoft.com/office/drawing/2014/main" id="{BFBB06EE-E1B5-47E3-98AA-2A3067E956E0}"/>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299" name="Group 114">
                <a:extLst>
                  <a:ext uri="{FF2B5EF4-FFF2-40B4-BE49-F238E27FC236}">
                    <a16:creationId xmlns:a16="http://schemas.microsoft.com/office/drawing/2014/main" id="{A4C6DC40-11A5-4FFD-A861-344C38CBF4F3}"/>
                  </a:ext>
                </a:extLst>
              </p:cNvPr>
              <p:cNvGrpSpPr>
                <a:grpSpLocks/>
              </p:cNvGrpSpPr>
              <p:nvPr/>
            </p:nvGrpSpPr>
            <p:grpSpPr bwMode="auto">
              <a:xfrm>
                <a:off x="864" y="5040"/>
                <a:ext cx="48" cy="144"/>
                <a:chOff x="1248" y="5040"/>
                <a:chExt cx="48" cy="144"/>
              </a:xfrm>
            </p:grpSpPr>
            <p:sp>
              <p:nvSpPr>
                <p:cNvPr id="303" name="Line 115">
                  <a:extLst>
                    <a:ext uri="{FF2B5EF4-FFF2-40B4-BE49-F238E27FC236}">
                      <a16:creationId xmlns:a16="http://schemas.microsoft.com/office/drawing/2014/main" id="{7F0EA136-6BA4-49D4-AEEC-19EDF105C3ED}"/>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04" name="Line 116">
                  <a:extLst>
                    <a:ext uri="{FF2B5EF4-FFF2-40B4-BE49-F238E27FC236}">
                      <a16:creationId xmlns:a16="http://schemas.microsoft.com/office/drawing/2014/main" id="{749E3FDD-9444-4DC6-84F7-BD02B6299438}"/>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300" name="Group 117">
                <a:extLst>
                  <a:ext uri="{FF2B5EF4-FFF2-40B4-BE49-F238E27FC236}">
                    <a16:creationId xmlns:a16="http://schemas.microsoft.com/office/drawing/2014/main" id="{25A95D14-08CD-48D6-9711-B791E65C7242}"/>
                  </a:ext>
                </a:extLst>
              </p:cNvPr>
              <p:cNvGrpSpPr>
                <a:grpSpLocks/>
              </p:cNvGrpSpPr>
              <p:nvPr/>
            </p:nvGrpSpPr>
            <p:grpSpPr bwMode="auto">
              <a:xfrm>
                <a:off x="1248" y="5040"/>
                <a:ext cx="48" cy="144"/>
                <a:chOff x="1248" y="5040"/>
                <a:chExt cx="48" cy="144"/>
              </a:xfrm>
            </p:grpSpPr>
            <p:sp>
              <p:nvSpPr>
                <p:cNvPr id="301" name="Line 118">
                  <a:extLst>
                    <a:ext uri="{FF2B5EF4-FFF2-40B4-BE49-F238E27FC236}">
                      <a16:creationId xmlns:a16="http://schemas.microsoft.com/office/drawing/2014/main" id="{57DA0EC8-52A0-4860-9962-9D3D59B9822B}"/>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02" name="Line 119">
                  <a:extLst>
                    <a:ext uri="{FF2B5EF4-FFF2-40B4-BE49-F238E27FC236}">
                      <a16:creationId xmlns:a16="http://schemas.microsoft.com/office/drawing/2014/main" id="{B333F60B-3550-4335-893B-21902302CE9C}"/>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305" name="Group 108">
            <a:extLst>
              <a:ext uri="{FF2B5EF4-FFF2-40B4-BE49-F238E27FC236}">
                <a16:creationId xmlns:a16="http://schemas.microsoft.com/office/drawing/2014/main" id="{31095BF2-705E-46F9-8A18-A0BC23B3C029}"/>
              </a:ext>
            </a:extLst>
          </p:cNvPr>
          <p:cNvGrpSpPr>
            <a:grpSpLocks/>
          </p:cNvGrpSpPr>
          <p:nvPr/>
        </p:nvGrpSpPr>
        <p:grpSpPr bwMode="auto">
          <a:xfrm>
            <a:off x="10892037" y="3620911"/>
            <a:ext cx="201884" cy="173639"/>
            <a:chOff x="960" y="3360"/>
            <a:chExt cx="432" cy="144"/>
          </a:xfrm>
        </p:grpSpPr>
        <p:sp>
          <p:nvSpPr>
            <p:cNvPr id="306" name="Rectangle 109" descr="30%">
              <a:extLst>
                <a:ext uri="{FF2B5EF4-FFF2-40B4-BE49-F238E27FC236}">
                  <a16:creationId xmlns:a16="http://schemas.microsoft.com/office/drawing/2014/main" id="{3481B725-49FA-461C-9D98-5ABA50C7A9CB}"/>
                </a:ext>
              </a:extLst>
            </p:cNvPr>
            <p:cNvSpPr>
              <a:spLocks noChangeArrowheads="1"/>
            </p:cNvSpPr>
            <p:nvPr/>
          </p:nvSpPr>
          <p:spPr bwMode="auto">
            <a:xfrm>
              <a:off x="960" y="3360"/>
              <a:ext cx="432" cy="14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307" name="Group 110">
              <a:extLst>
                <a:ext uri="{FF2B5EF4-FFF2-40B4-BE49-F238E27FC236}">
                  <a16:creationId xmlns:a16="http://schemas.microsoft.com/office/drawing/2014/main" id="{0ED5B3B0-57FC-4088-8840-9E8E5B8EFA40}"/>
                </a:ext>
              </a:extLst>
            </p:cNvPr>
            <p:cNvGrpSpPr>
              <a:grpSpLocks/>
            </p:cNvGrpSpPr>
            <p:nvPr/>
          </p:nvGrpSpPr>
          <p:grpSpPr bwMode="auto">
            <a:xfrm>
              <a:off x="960" y="3360"/>
              <a:ext cx="432" cy="144"/>
              <a:chOff x="864" y="5040"/>
              <a:chExt cx="432" cy="144"/>
            </a:xfrm>
          </p:grpSpPr>
          <p:sp>
            <p:nvSpPr>
              <p:cNvPr id="308" name="Line 111">
                <a:extLst>
                  <a:ext uri="{FF2B5EF4-FFF2-40B4-BE49-F238E27FC236}">
                    <a16:creationId xmlns:a16="http://schemas.microsoft.com/office/drawing/2014/main" id="{9B9DB4CF-2C87-4B2F-B104-13D5FC8FA29E}"/>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09" name="Line 112">
                <a:extLst>
                  <a:ext uri="{FF2B5EF4-FFF2-40B4-BE49-F238E27FC236}">
                    <a16:creationId xmlns:a16="http://schemas.microsoft.com/office/drawing/2014/main" id="{54BFFD31-4324-42E4-9F81-C6729A65A325}"/>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10" name="Line 113">
                <a:extLst>
                  <a:ext uri="{FF2B5EF4-FFF2-40B4-BE49-F238E27FC236}">
                    <a16:creationId xmlns:a16="http://schemas.microsoft.com/office/drawing/2014/main" id="{1F17F13C-697B-4574-8730-A492A18D5040}"/>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311" name="Group 114">
                <a:extLst>
                  <a:ext uri="{FF2B5EF4-FFF2-40B4-BE49-F238E27FC236}">
                    <a16:creationId xmlns:a16="http://schemas.microsoft.com/office/drawing/2014/main" id="{35BC77ED-1A34-4018-A279-1E8270D3D9D9}"/>
                  </a:ext>
                </a:extLst>
              </p:cNvPr>
              <p:cNvGrpSpPr>
                <a:grpSpLocks/>
              </p:cNvGrpSpPr>
              <p:nvPr/>
            </p:nvGrpSpPr>
            <p:grpSpPr bwMode="auto">
              <a:xfrm>
                <a:off x="864" y="5040"/>
                <a:ext cx="48" cy="144"/>
                <a:chOff x="1248" y="5040"/>
                <a:chExt cx="48" cy="144"/>
              </a:xfrm>
            </p:grpSpPr>
            <p:sp>
              <p:nvSpPr>
                <p:cNvPr id="315" name="Line 115">
                  <a:extLst>
                    <a:ext uri="{FF2B5EF4-FFF2-40B4-BE49-F238E27FC236}">
                      <a16:creationId xmlns:a16="http://schemas.microsoft.com/office/drawing/2014/main" id="{9259814E-5FD6-49D3-B7B9-388AF81EC561}"/>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16" name="Line 116">
                  <a:extLst>
                    <a:ext uri="{FF2B5EF4-FFF2-40B4-BE49-F238E27FC236}">
                      <a16:creationId xmlns:a16="http://schemas.microsoft.com/office/drawing/2014/main" id="{3CBD1D19-DEBF-4FB6-B48B-5E9E872A5977}"/>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312" name="Group 117">
                <a:extLst>
                  <a:ext uri="{FF2B5EF4-FFF2-40B4-BE49-F238E27FC236}">
                    <a16:creationId xmlns:a16="http://schemas.microsoft.com/office/drawing/2014/main" id="{E9A19C9A-264A-4DB5-8564-82B1D750D7D4}"/>
                  </a:ext>
                </a:extLst>
              </p:cNvPr>
              <p:cNvGrpSpPr>
                <a:grpSpLocks/>
              </p:cNvGrpSpPr>
              <p:nvPr/>
            </p:nvGrpSpPr>
            <p:grpSpPr bwMode="auto">
              <a:xfrm>
                <a:off x="1248" y="5040"/>
                <a:ext cx="48" cy="144"/>
                <a:chOff x="1248" y="5040"/>
                <a:chExt cx="48" cy="144"/>
              </a:xfrm>
            </p:grpSpPr>
            <p:sp>
              <p:nvSpPr>
                <p:cNvPr id="313" name="Line 118">
                  <a:extLst>
                    <a:ext uri="{FF2B5EF4-FFF2-40B4-BE49-F238E27FC236}">
                      <a16:creationId xmlns:a16="http://schemas.microsoft.com/office/drawing/2014/main" id="{CEEA5786-59B1-4C96-9093-8CC82BCEDDB0}"/>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14" name="Line 119">
                  <a:extLst>
                    <a:ext uri="{FF2B5EF4-FFF2-40B4-BE49-F238E27FC236}">
                      <a16:creationId xmlns:a16="http://schemas.microsoft.com/office/drawing/2014/main" id="{3B9671DB-A343-4C90-8438-83AFC0162358}"/>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317" name="Group 108">
            <a:extLst>
              <a:ext uri="{FF2B5EF4-FFF2-40B4-BE49-F238E27FC236}">
                <a16:creationId xmlns:a16="http://schemas.microsoft.com/office/drawing/2014/main" id="{EFE7F98D-690C-4F55-A11C-4C3597B7DBCF}"/>
              </a:ext>
            </a:extLst>
          </p:cNvPr>
          <p:cNvGrpSpPr>
            <a:grpSpLocks/>
          </p:cNvGrpSpPr>
          <p:nvPr/>
        </p:nvGrpSpPr>
        <p:grpSpPr bwMode="auto">
          <a:xfrm>
            <a:off x="10354961" y="3624628"/>
            <a:ext cx="201884" cy="173639"/>
            <a:chOff x="960" y="3360"/>
            <a:chExt cx="432" cy="144"/>
          </a:xfrm>
        </p:grpSpPr>
        <p:sp>
          <p:nvSpPr>
            <p:cNvPr id="318" name="Rectangle 109" descr="30%">
              <a:extLst>
                <a:ext uri="{FF2B5EF4-FFF2-40B4-BE49-F238E27FC236}">
                  <a16:creationId xmlns:a16="http://schemas.microsoft.com/office/drawing/2014/main" id="{CE649737-4D92-48E3-8765-C8773D37F0AD}"/>
                </a:ext>
              </a:extLst>
            </p:cNvPr>
            <p:cNvSpPr>
              <a:spLocks noChangeArrowheads="1"/>
            </p:cNvSpPr>
            <p:nvPr/>
          </p:nvSpPr>
          <p:spPr bwMode="auto">
            <a:xfrm>
              <a:off x="960" y="3360"/>
              <a:ext cx="432" cy="14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319" name="Group 110">
              <a:extLst>
                <a:ext uri="{FF2B5EF4-FFF2-40B4-BE49-F238E27FC236}">
                  <a16:creationId xmlns:a16="http://schemas.microsoft.com/office/drawing/2014/main" id="{067D89C7-F217-40E9-B77A-DCAF19AE865F}"/>
                </a:ext>
              </a:extLst>
            </p:cNvPr>
            <p:cNvGrpSpPr>
              <a:grpSpLocks/>
            </p:cNvGrpSpPr>
            <p:nvPr/>
          </p:nvGrpSpPr>
          <p:grpSpPr bwMode="auto">
            <a:xfrm>
              <a:off x="960" y="3360"/>
              <a:ext cx="432" cy="144"/>
              <a:chOff x="864" y="5040"/>
              <a:chExt cx="432" cy="144"/>
            </a:xfrm>
          </p:grpSpPr>
          <p:sp>
            <p:nvSpPr>
              <p:cNvPr id="355" name="Line 111">
                <a:extLst>
                  <a:ext uri="{FF2B5EF4-FFF2-40B4-BE49-F238E27FC236}">
                    <a16:creationId xmlns:a16="http://schemas.microsoft.com/office/drawing/2014/main" id="{C8EC9858-B097-4B23-8643-802E5FC1C10E}"/>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74" name="Line 112">
                <a:extLst>
                  <a:ext uri="{FF2B5EF4-FFF2-40B4-BE49-F238E27FC236}">
                    <a16:creationId xmlns:a16="http://schemas.microsoft.com/office/drawing/2014/main" id="{0FF33770-06B1-4E7C-85A6-0D2AD887868B}"/>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75" name="Line 113">
                <a:extLst>
                  <a:ext uri="{FF2B5EF4-FFF2-40B4-BE49-F238E27FC236}">
                    <a16:creationId xmlns:a16="http://schemas.microsoft.com/office/drawing/2014/main" id="{952FBB32-0DBF-4755-AA45-6FED7D164AE9}"/>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376" name="Group 114">
                <a:extLst>
                  <a:ext uri="{FF2B5EF4-FFF2-40B4-BE49-F238E27FC236}">
                    <a16:creationId xmlns:a16="http://schemas.microsoft.com/office/drawing/2014/main" id="{980370D7-6F95-45C0-8543-3642DE6CCCEA}"/>
                  </a:ext>
                </a:extLst>
              </p:cNvPr>
              <p:cNvGrpSpPr>
                <a:grpSpLocks/>
              </p:cNvGrpSpPr>
              <p:nvPr/>
            </p:nvGrpSpPr>
            <p:grpSpPr bwMode="auto">
              <a:xfrm>
                <a:off x="864" y="5040"/>
                <a:ext cx="48" cy="144"/>
                <a:chOff x="1248" y="5040"/>
                <a:chExt cx="48" cy="144"/>
              </a:xfrm>
            </p:grpSpPr>
            <p:sp>
              <p:nvSpPr>
                <p:cNvPr id="517" name="Line 115">
                  <a:extLst>
                    <a:ext uri="{FF2B5EF4-FFF2-40B4-BE49-F238E27FC236}">
                      <a16:creationId xmlns:a16="http://schemas.microsoft.com/office/drawing/2014/main" id="{91DBB24B-1B0A-4EDA-A3E6-94894ED9A8E7}"/>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18" name="Line 116">
                  <a:extLst>
                    <a:ext uri="{FF2B5EF4-FFF2-40B4-BE49-F238E27FC236}">
                      <a16:creationId xmlns:a16="http://schemas.microsoft.com/office/drawing/2014/main" id="{337E46E9-022B-4CFB-BD79-CD7466BFC86D}"/>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377" name="Group 117">
                <a:extLst>
                  <a:ext uri="{FF2B5EF4-FFF2-40B4-BE49-F238E27FC236}">
                    <a16:creationId xmlns:a16="http://schemas.microsoft.com/office/drawing/2014/main" id="{3ACAC6F1-37C2-424C-83AB-072CAD976E74}"/>
                  </a:ext>
                </a:extLst>
              </p:cNvPr>
              <p:cNvGrpSpPr>
                <a:grpSpLocks/>
              </p:cNvGrpSpPr>
              <p:nvPr/>
            </p:nvGrpSpPr>
            <p:grpSpPr bwMode="auto">
              <a:xfrm>
                <a:off x="1248" y="5040"/>
                <a:ext cx="48" cy="144"/>
                <a:chOff x="1248" y="5040"/>
                <a:chExt cx="48" cy="144"/>
              </a:xfrm>
            </p:grpSpPr>
            <p:sp>
              <p:nvSpPr>
                <p:cNvPr id="378" name="Line 118">
                  <a:extLst>
                    <a:ext uri="{FF2B5EF4-FFF2-40B4-BE49-F238E27FC236}">
                      <a16:creationId xmlns:a16="http://schemas.microsoft.com/office/drawing/2014/main" id="{9F43AB72-CEBB-497E-B2A8-6EE0B3542AAE}"/>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16" name="Line 119">
                  <a:extLst>
                    <a:ext uri="{FF2B5EF4-FFF2-40B4-BE49-F238E27FC236}">
                      <a16:creationId xmlns:a16="http://schemas.microsoft.com/office/drawing/2014/main" id="{CFE5B370-9AE4-48D7-90C0-DCE0400A973F}"/>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519" name="Group 318">
            <a:extLst>
              <a:ext uri="{FF2B5EF4-FFF2-40B4-BE49-F238E27FC236}">
                <a16:creationId xmlns:a16="http://schemas.microsoft.com/office/drawing/2014/main" id="{C49CAE1A-F759-448C-9FC9-088B695CE5E2}"/>
              </a:ext>
            </a:extLst>
          </p:cNvPr>
          <p:cNvGrpSpPr>
            <a:grpSpLocks/>
          </p:cNvGrpSpPr>
          <p:nvPr/>
        </p:nvGrpSpPr>
        <p:grpSpPr bwMode="auto">
          <a:xfrm>
            <a:off x="9666042" y="2946027"/>
            <a:ext cx="117475" cy="160338"/>
            <a:chOff x="3648" y="1680"/>
            <a:chExt cx="1296" cy="1392"/>
          </a:xfrm>
          <a:solidFill>
            <a:schemeClr val="bg1">
              <a:lumMod val="65000"/>
            </a:schemeClr>
          </a:solidFill>
        </p:grpSpPr>
        <p:sp>
          <p:nvSpPr>
            <p:cNvPr id="520" name="Oval 319">
              <a:extLst>
                <a:ext uri="{FF2B5EF4-FFF2-40B4-BE49-F238E27FC236}">
                  <a16:creationId xmlns:a16="http://schemas.microsoft.com/office/drawing/2014/main" id="{8ED15787-2444-46B5-971A-FB833CB8776A}"/>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21" name="AutoShape 320">
              <a:extLst>
                <a:ext uri="{FF2B5EF4-FFF2-40B4-BE49-F238E27FC236}">
                  <a16:creationId xmlns:a16="http://schemas.microsoft.com/office/drawing/2014/main" id="{18E80F3E-8159-4722-AE86-40042AE1BE25}"/>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522" name="Group 318">
            <a:extLst>
              <a:ext uri="{FF2B5EF4-FFF2-40B4-BE49-F238E27FC236}">
                <a16:creationId xmlns:a16="http://schemas.microsoft.com/office/drawing/2014/main" id="{FC1E7F9C-B44A-4F78-8CC1-6796446F88FF}"/>
              </a:ext>
            </a:extLst>
          </p:cNvPr>
          <p:cNvGrpSpPr>
            <a:grpSpLocks/>
          </p:cNvGrpSpPr>
          <p:nvPr/>
        </p:nvGrpSpPr>
        <p:grpSpPr bwMode="auto">
          <a:xfrm>
            <a:off x="11046491" y="2240278"/>
            <a:ext cx="117475" cy="160338"/>
            <a:chOff x="3648" y="1680"/>
            <a:chExt cx="1296" cy="1392"/>
          </a:xfrm>
          <a:solidFill>
            <a:schemeClr val="bg1">
              <a:lumMod val="65000"/>
            </a:schemeClr>
          </a:solidFill>
        </p:grpSpPr>
        <p:sp>
          <p:nvSpPr>
            <p:cNvPr id="523" name="Oval 319">
              <a:extLst>
                <a:ext uri="{FF2B5EF4-FFF2-40B4-BE49-F238E27FC236}">
                  <a16:creationId xmlns:a16="http://schemas.microsoft.com/office/drawing/2014/main" id="{873C822E-0A85-45A4-B12D-FA84DF01728E}"/>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24" name="AutoShape 320">
              <a:extLst>
                <a:ext uri="{FF2B5EF4-FFF2-40B4-BE49-F238E27FC236}">
                  <a16:creationId xmlns:a16="http://schemas.microsoft.com/office/drawing/2014/main" id="{FF3DC6FD-5106-40F8-9FB0-4895F1E54FBB}"/>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525" name="Group 318">
            <a:extLst>
              <a:ext uri="{FF2B5EF4-FFF2-40B4-BE49-F238E27FC236}">
                <a16:creationId xmlns:a16="http://schemas.microsoft.com/office/drawing/2014/main" id="{DFF9EC60-022C-439B-953A-5DFCC2A0C3C1}"/>
              </a:ext>
            </a:extLst>
          </p:cNvPr>
          <p:cNvGrpSpPr>
            <a:grpSpLocks/>
          </p:cNvGrpSpPr>
          <p:nvPr/>
        </p:nvGrpSpPr>
        <p:grpSpPr bwMode="auto">
          <a:xfrm>
            <a:off x="9658578" y="3666608"/>
            <a:ext cx="117475" cy="160338"/>
            <a:chOff x="3648" y="1680"/>
            <a:chExt cx="1296" cy="1392"/>
          </a:xfrm>
          <a:solidFill>
            <a:schemeClr val="bg1">
              <a:lumMod val="65000"/>
            </a:schemeClr>
          </a:solidFill>
        </p:grpSpPr>
        <p:sp>
          <p:nvSpPr>
            <p:cNvPr id="526" name="Oval 319">
              <a:extLst>
                <a:ext uri="{FF2B5EF4-FFF2-40B4-BE49-F238E27FC236}">
                  <a16:creationId xmlns:a16="http://schemas.microsoft.com/office/drawing/2014/main" id="{CB384257-512F-4FD3-889D-8D9C27FE0042}"/>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27" name="AutoShape 320">
              <a:extLst>
                <a:ext uri="{FF2B5EF4-FFF2-40B4-BE49-F238E27FC236}">
                  <a16:creationId xmlns:a16="http://schemas.microsoft.com/office/drawing/2014/main" id="{24AA4876-0A91-4B5F-B24B-24C596A54789}"/>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528" name="Group 318">
            <a:extLst>
              <a:ext uri="{FF2B5EF4-FFF2-40B4-BE49-F238E27FC236}">
                <a16:creationId xmlns:a16="http://schemas.microsoft.com/office/drawing/2014/main" id="{A7A2BCFF-3E6E-4F1B-BCBC-C2EE64D2DB31}"/>
              </a:ext>
            </a:extLst>
          </p:cNvPr>
          <p:cNvGrpSpPr>
            <a:grpSpLocks/>
          </p:cNvGrpSpPr>
          <p:nvPr/>
        </p:nvGrpSpPr>
        <p:grpSpPr bwMode="auto">
          <a:xfrm>
            <a:off x="11038230" y="2959534"/>
            <a:ext cx="117475" cy="160338"/>
            <a:chOff x="3648" y="1680"/>
            <a:chExt cx="1296" cy="1392"/>
          </a:xfrm>
          <a:solidFill>
            <a:schemeClr val="bg1">
              <a:lumMod val="65000"/>
            </a:schemeClr>
          </a:solidFill>
        </p:grpSpPr>
        <p:sp>
          <p:nvSpPr>
            <p:cNvPr id="529" name="Oval 319">
              <a:extLst>
                <a:ext uri="{FF2B5EF4-FFF2-40B4-BE49-F238E27FC236}">
                  <a16:creationId xmlns:a16="http://schemas.microsoft.com/office/drawing/2014/main" id="{40359DE4-9365-4801-8A63-A043E69429CB}"/>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30" name="AutoShape 320">
              <a:extLst>
                <a:ext uri="{FF2B5EF4-FFF2-40B4-BE49-F238E27FC236}">
                  <a16:creationId xmlns:a16="http://schemas.microsoft.com/office/drawing/2014/main" id="{7E1A6904-3553-4E87-BD2E-0CBAF26665B8}"/>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531" name="Group 318">
            <a:extLst>
              <a:ext uri="{FF2B5EF4-FFF2-40B4-BE49-F238E27FC236}">
                <a16:creationId xmlns:a16="http://schemas.microsoft.com/office/drawing/2014/main" id="{90252842-D872-4DA2-AD31-0AC14E792539}"/>
              </a:ext>
            </a:extLst>
          </p:cNvPr>
          <p:cNvGrpSpPr>
            <a:grpSpLocks/>
          </p:cNvGrpSpPr>
          <p:nvPr/>
        </p:nvGrpSpPr>
        <p:grpSpPr bwMode="auto">
          <a:xfrm>
            <a:off x="11050478" y="3685276"/>
            <a:ext cx="117475" cy="160338"/>
            <a:chOff x="3648" y="1680"/>
            <a:chExt cx="1296" cy="1392"/>
          </a:xfrm>
          <a:solidFill>
            <a:schemeClr val="bg1">
              <a:lumMod val="65000"/>
            </a:schemeClr>
          </a:solidFill>
        </p:grpSpPr>
        <p:sp>
          <p:nvSpPr>
            <p:cNvPr id="532" name="Oval 319">
              <a:extLst>
                <a:ext uri="{FF2B5EF4-FFF2-40B4-BE49-F238E27FC236}">
                  <a16:creationId xmlns:a16="http://schemas.microsoft.com/office/drawing/2014/main" id="{3B62BE17-B659-463A-BF70-4742C94EA8AD}"/>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33" name="AutoShape 320">
              <a:extLst>
                <a:ext uri="{FF2B5EF4-FFF2-40B4-BE49-F238E27FC236}">
                  <a16:creationId xmlns:a16="http://schemas.microsoft.com/office/drawing/2014/main" id="{89347517-3A4D-4B10-AB11-733647E9193A}"/>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spTree>
    <p:extLst>
      <p:ext uri="{BB962C8B-B14F-4D97-AF65-F5344CB8AC3E}">
        <p14:creationId xmlns:p14="http://schemas.microsoft.com/office/powerpoint/2010/main" val="105731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t="1000" b="7000"/>
          </a:stretch>
        </a:blipFill>
        <a:effectLst/>
      </p:bgPr>
    </p:bg>
    <p:spTree>
      <p:nvGrpSpPr>
        <p:cNvPr id="1" name=""/>
        <p:cNvGrpSpPr/>
        <p:nvPr/>
      </p:nvGrpSpPr>
      <p:grpSpPr>
        <a:xfrm>
          <a:off x="0" y="0"/>
          <a:ext cx="0" cy="0"/>
          <a:chOff x="0" y="0"/>
          <a:chExt cx="0" cy="0"/>
        </a:xfrm>
      </p:grpSpPr>
      <p:graphicFrame>
        <p:nvGraphicFramePr>
          <p:cNvPr id="71" name="Tabel 70">
            <a:extLst>
              <a:ext uri="{FF2B5EF4-FFF2-40B4-BE49-F238E27FC236}">
                <a16:creationId xmlns:a16="http://schemas.microsoft.com/office/drawing/2014/main" id="{42968D03-C6DE-4379-8E2B-729DDD7D04DE}"/>
              </a:ext>
            </a:extLst>
          </p:cNvPr>
          <p:cNvGraphicFramePr>
            <a:graphicFrameLocks noGrp="1"/>
          </p:cNvGraphicFramePr>
          <p:nvPr>
            <p:extLst>
              <p:ext uri="{D42A27DB-BD31-4B8C-83A1-F6EECF244321}">
                <p14:modId xmlns:p14="http://schemas.microsoft.com/office/powerpoint/2010/main" val="1662555713"/>
              </p:ext>
            </p:extLst>
          </p:nvPr>
        </p:nvGraphicFramePr>
        <p:xfrm>
          <a:off x="3018" y="1384773"/>
          <a:ext cx="8770967" cy="9079642"/>
        </p:xfrm>
        <a:graphic>
          <a:graphicData uri="http://schemas.openxmlformats.org/drawingml/2006/table">
            <a:tbl>
              <a:tblPr firstRow="1" firstCol="1" bandRow="1"/>
              <a:tblGrid>
                <a:gridCol w="3410742">
                  <a:extLst>
                    <a:ext uri="{9D8B030D-6E8A-4147-A177-3AD203B41FA5}">
                      <a16:colId xmlns:a16="http://schemas.microsoft.com/office/drawing/2014/main" val="3501565771"/>
                    </a:ext>
                  </a:extLst>
                </a:gridCol>
                <a:gridCol w="5360225">
                  <a:extLst>
                    <a:ext uri="{9D8B030D-6E8A-4147-A177-3AD203B41FA5}">
                      <a16:colId xmlns:a16="http://schemas.microsoft.com/office/drawing/2014/main" val="3031790355"/>
                    </a:ext>
                  </a:extLst>
                </a:gridCol>
              </a:tblGrid>
              <a:tr h="224440">
                <a:tc>
                  <a:txBody>
                    <a:bodyPr/>
                    <a:lstStyle/>
                    <a:p>
                      <a:pPr marL="6350" marR="516890" lvl="0" indent="-6350" algn="l" defTabSz="914400" rtl="0" eaLnBrk="0" fontAlgn="base" latinLnBrk="0" hangingPunct="0">
                        <a:lnSpc>
                          <a:spcPct val="103000"/>
                        </a:lnSpc>
                        <a:spcBef>
                          <a:spcPts val="0"/>
                        </a:spcBef>
                        <a:spcAft>
                          <a:spcPts val="0"/>
                        </a:spcAft>
                        <a:buClrTx/>
                        <a:buSzTx/>
                        <a:buFontTx/>
                        <a:buNone/>
                        <a:tabLst/>
                        <a:defRPr/>
                      </a:pPr>
                      <a:r>
                        <a:rPr lang="nl-NL" sz="1400" b="1" kern="1200" dirty="0">
                          <a:solidFill>
                            <a:srgbClr val="000000"/>
                          </a:solidFill>
                          <a:effectLst/>
                          <a:latin typeface="+mn-lt"/>
                          <a:ea typeface="Geneva"/>
                          <a:cs typeface="Times New Roman" panose="02020603050405020304" pitchFamily="18" charset="0"/>
                        </a:rPr>
                        <a:t>Deze training is bestemd voor:</a:t>
                      </a:r>
                      <a:endParaRPr lang="nl-NL"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marL="6350" marR="516890" indent="-6350" algn="l" eaLnBrk="0" fontAlgn="base" hangingPunct="0">
                        <a:lnSpc>
                          <a:spcPct val="103000"/>
                        </a:lnSpc>
                        <a:spcAft>
                          <a:spcPts val="0"/>
                        </a:spcAft>
                      </a:pPr>
                      <a:r>
                        <a:rPr lang="nl-NL" sz="1400" dirty="0">
                          <a:solidFill>
                            <a:srgbClr val="000000"/>
                          </a:solidFill>
                          <a:effectLst/>
                          <a:latin typeface="+mn-lt"/>
                          <a:ea typeface="Times New Roman" panose="02020603050405020304" pitchFamily="18" charset="0"/>
                          <a:cs typeface="Times New Roman" panose="02020603050405020304" pitchFamily="18" charset="0"/>
                        </a:rPr>
                        <a:t>Team/leeftijdscategorie: -10</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56716446"/>
                  </a:ext>
                </a:extLst>
              </a:tr>
              <a:tr h="191878">
                <a:tc>
                  <a:txBody>
                    <a:bodyPr/>
                    <a:lstStyle/>
                    <a:p>
                      <a:pPr marL="6350" marR="516890" indent="-6350" algn="l" eaLnBrk="0" fontAlgn="base" hangingPunct="0">
                        <a:lnSpc>
                          <a:spcPct val="103000"/>
                        </a:lnSpc>
                        <a:spcAft>
                          <a:spcPts val="0"/>
                        </a:spcAft>
                      </a:pPr>
                      <a:r>
                        <a:rPr lang="nl-NL" sz="1400" b="1" kern="1200" dirty="0">
                          <a:solidFill>
                            <a:srgbClr val="000000"/>
                          </a:solidFill>
                          <a:effectLst/>
                          <a:latin typeface="+mn-lt"/>
                          <a:ea typeface="Geneva"/>
                          <a:cs typeface="Times New Roman" panose="02020603050405020304" pitchFamily="18" charset="0"/>
                        </a:rPr>
                        <a:t>Intentie speelwijze:</a:t>
                      </a:r>
                      <a:endParaRPr lang="nl-NL"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marL="6350" marR="516890" indent="-6350" algn="l" eaLnBrk="0" fontAlgn="base" hangingPunct="0">
                        <a:lnSpc>
                          <a:spcPct val="103000"/>
                        </a:lnSpc>
                        <a:spcAft>
                          <a:spcPts val="0"/>
                        </a:spcAft>
                      </a:pPr>
                      <a:r>
                        <a:rPr lang="nl-NL" sz="1400" dirty="0">
                          <a:solidFill>
                            <a:srgbClr val="000000"/>
                          </a:solidFill>
                          <a:effectLst/>
                          <a:latin typeface="+mn-lt"/>
                          <a:ea typeface="Times New Roman" panose="02020603050405020304" pitchFamily="18" charset="0"/>
                          <a:cs typeface="Times New Roman" panose="02020603050405020304" pitchFamily="18" charset="0"/>
                        </a:rPr>
                        <a:t>Intentie: Passeren als </a:t>
                      </a:r>
                      <a:r>
                        <a:rPr lang="nl-NL" sz="1400" dirty="0" err="1">
                          <a:solidFill>
                            <a:srgbClr val="000000"/>
                          </a:solidFill>
                          <a:effectLst/>
                          <a:latin typeface="+mn-lt"/>
                          <a:ea typeface="Times New Roman" panose="02020603050405020304" pitchFamily="18" charset="0"/>
                          <a:cs typeface="Times New Roman" panose="02020603050405020304" pitchFamily="18" charset="0"/>
                        </a:rPr>
                        <a:t>Ronaldinho</a:t>
                      </a:r>
                      <a:r>
                        <a:rPr lang="nl-NL" sz="140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hlinkClick r:id="rId3"/>
                        </a:rPr>
                        <a:t>Ronaldinho's most jaw-dropping plays with Barça - YouTube</a:t>
                      </a:r>
                      <a:endParaRPr lang="nl-NL"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64568890"/>
                  </a:ext>
                </a:extLst>
              </a:tr>
              <a:tr h="1096488">
                <a:tc>
                  <a:txBody>
                    <a:bodyPr/>
                    <a:lstStyle/>
                    <a:p>
                      <a:pPr marL="6350" marR="516890" lvl="0" indent="-6350" algn="l" defTabSz="914400" rtl="0" eaLnBrk="0" fontAlgn="base" latinLnBrk="0" hangingPunct="0">
                        <a:lnSpc>
                          <a:spcPct val="103000"/>
                        </a:lnSpc>
                        <a:spcBef>
                          <a:spcPts val="0"/>
                        </a:spcBef>
                        <a:spcAft>
                          <a:spcPts val="0"/>
                        </a:spcAft>
                        <a:buClrTx/>
                        <a:buSzTx/>
                        <a:buFontTx/>
                        <a:buNone/>
                        <a:tabLst/>
                        <a:defRPr/>
                      </a:pPr>
                      <a:r>
                        <a:rPr lang="nl-NL" sz="1400" b="1" kern="1200" dirty="0">
                          <a:solidFill>
                            <a:srgbClr val="000000"/>
                          </a:solidFill>
                          <a:effectLst/>
                          <a:latin typeface="+mn-lt"/>
                          <a:ea typeface="Geneva"/>
                          <a:cs typeface="Times New Roman" panose="02020603050405020304" pitchFamily="18" charset="0"/>
                        </a:rPr>
                        <a:t>Fase van de training: oriëntatiefase</a:t>
                      </a:r>
                    </a:p>
                    <a:p>
                      <a:pPr marL="6350" marR="516890" lvl="0" indent="-6350" algn="l" defTabSz="914400" rtl="0" eaLnBrk="0" fontAlgn="base" latinLnBrk="0" hangingPunct="0">
                        <a:lnSpc>
                          <a:spcPct val="103000"/>
                        </a:lnSpc>
                        <a:spcBef>
                          <a:spcPts val="0"/>
                        </a:spcBef>
                        <a:spcAft>
                          <a:spcPts val="0"/>
                        </a:spcAft>
                        <a:buClrTx/>
                        <a:buSzTx/>
                        <a:buFontTx/>
                        <a:buNone/>
                        <a:tabLst/>
                        <a:defRPr/>
                      </a:pPr>
                      <a:endParaRPr lang="nl-NL" sz="1400" b="1" kern="1200" dirty="0">
                        <a:solidFill>
                          <a:srgbClr val="000000"/>
                        </a:solidFill>
                        <a:effectLst/>
                        <a:latin typeface="+mn-lt"/>
                        <a:ea typeface="Geneva"/>
                        <a:cs typeface="Times New Roman" panose="02020603050405020304" pitchFamily="18" charset="0"/>
                      </a:endParaRPr>
                    </a:p>
                    <a:p>
                      <a:pPr marL="6350" marR="516890" lvl="0" indent="-6350" algn="l" defTabSz="914400" rtl="0" eaLnBrk="0" fontAlgn="base" latinLnBrk="0" hangingPunct="0">
                        <a:lnSpc>
                          <a:spcPct val="103000"/>
                        </a:lnSpc>
                        <a:spcBef>
                          <a:spcPts val="0"/>
                        </a:spcBef>
                        <a:spcAft>
                          <a:spcPts val="0"/>
                        </a:spcAft>
                        <a:buClrTx/>
                        <a:buSzTx/>
                        <a:buFontTx/>
                        <a:buNone/>
                        <a:tabLst/>
                        <a:defRPr/>
                      </a:pPr>
                      <a:r>
                        <a:rPr lang="nl-NL" sz="1400" b="1" kern="1200" dirty="0">
                          <a:solidFill>
                            <a:srgbClr val="000000"/>
                          </a:solidFill>
                          <a:effectLst/>
                          <a:latin typeface="+mn-lt"/>
                          <a:ea typeface="Geneva"/>
                          <a:cs typeface="Times New Roman" panose="02020603050405020304" pitchFamily="18" charset="0"/>
                        </a:rPr>
                        <a:t>Ontvang feedback op de training:</a:t>
                      </a:r>
                    </a:p>
                    <a:p>
                      <a:pPr lvl="0" eaLnBrk="0" fontAlgn="base" hangingPunct="0"/>
                      <a:r>
                        <a:rPr lang="nl-NL" sz="1400" kern="1200" dirty="0">
                          <a:solidFill>
                            <a:schemeClr val="tx1"/>
                          </a:solidFill>
                          <a:effectLst/>
                          <a:latin typeface="+mn-lt"/>
                          <a:ea typeface="+mn-ea"/>
                          <a:cs typeface="+mn-cs"/>
                        </a:rPr>
                        <a:t>Whatsapp een foto van de training naar jouw clubambassadeur en naar Train To Score </a:t>
                      </a:r>
                    </a:p>
                    <a:p>
                      <a:pPr lvl="0" eaLnBrk="0" fontAlgn="base" hangingPunct="0"/>
                      <a:r>
                        <a:rPr lang="nl-NL" sz="1400" kern="1200" dirty="0">
                          <a:solidFill>
                            <a:schemeClr val="tx1"/>
                          </a:solidFill>
                          <a:effectLst/>
                          <a:latin typeface="+mn-lt"/>
                          <a:ea typeface="+mn-ea"/>
                          <a:cs typeface="+mn-cs"/>
                        </a:rPr>
                        <a:t>(+31 612102857)</a:t>
                      </a:r>
                    </a:p>
                    <a:p>
                      <a:pPr lvl="0" eaLnBrk="0" fontAlgn="base" hangingPunct="0"/>
                      <a:endParaRPr lang="nl-NL" sz="1400" kern="1200" dirty="0">
                        <a:solidFill>
                          <a:schemeClr val="tx1"/>
                        </a:solidFill>
                        <a:effectLst/>
                        <a:latin typeface="+mn-lt"/>
                        <a:ea typeface="+mn-ea"/>
                        <a:cs typeface="+mn-cs"/>
                      </a:endParaRPr>
                    </a:p>
                    <a:p>
                      <a:pPr lvl="0" eaLnBrk="0" fontAlgn="base" hangingPunct="0"/>
                      <a:r>
                        <a:rPr lang="nl-NL" sz="1400" kern="1200" dirty="0">
                          <a:solidFill>
                            <a:schemeClr val="tx1"/>
                          </a:solidFill>
                          <a:effectLst/>
                          <a:latin typeface="+mn-lt"/>
                          <a:ea typeface="+mn-ea"/>
                          <a:cs typeface="+mn-cs"/>
                        </a:rPr>
                        <a:t>Tip! Gebruik onze speelwijze, algemene informatie en oefenvormen als hulpmiddelen</a:t>
                      </a:r>
                    </a:p>
                    <a:p>
                      <a:pPr marL="6350" marR="516890" lvl="0" indent="-6350" algn="l" defTabSz="914400" rtl="0" eaLnBrk="0" fontAlgn="base" latinLnBrk="0" hangingPunct="0">
                        <a:lnSpc>
                          <a:spcPct val="103000"/>
                        </a:lnSpc>
                        <a:spcBef>
                          <a:spcPts val="0"/>
                        </a:spcBef>
                        <a:spcAft>
                          <a:spcPts val="0"/>
                        </a:spcAft>
                        <a:buClrTx/>
                        <a:buSzTx/>
                        <a:buFontTx/>
                        <a:buNone/>
                        <a:tabLst/>
                        <a:defRPr/>
                      </a:pPr>
                      <a:endParaRPr lang="nl-NL"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r>
                        <a:rPr lang="nl-NL" altLang="nl-NL" sz="1400" b="1" dirty="0">
                          <a:latin typeface="Calibri" panose="020F0502020204030204" pitchFamily="34" charset="0"/>
                          <a:cs typeface="Calibri" panose="020F0502020204030204" pitchFamily="34" charset="0"/>
                        </a:rPr>
                        <a:t>Aantal spelers:  6-8</a:t>
                      </a:r>
                    </a:p>
                    <a:p>
                      <a:pPr marL="6350" marR="516890" indent="-6350" algn="l" eaLnBrk="0" fontAlgn="base" hangingPunct="0">
                        <a:lnSpc>
                          <a:spcPct val="103000"/>
                        </a:lnSpc>
                        <a:spcAft>
                          <a:spcPts val="0"/>
                        </a:spcAft>
                      </a:pPr>
                      <a:br>
                        <a:rPr lang="nl-NL" altLang="nl-NL" sz="1400" b="1" dirty="0">
                          <a:latin typeface="Calibri" panose="020F0502020204030204" pitchFamily="34" charset="0"/>
                          <a:cs typeface="Calibri" panose="020F0502020204030204" pitchFamily="34" charset="0"/>
                        </a:rPr>
                      </a:br>
                      <a:r>
                        <a:rPr lang="nl-NL" altLang="nl-NL" sz="1400" b="1" dirty="0">
                          <a:latin typeface="Calibri" panose="020F0502020204030204" pitchFamily="34" charset="0"/>
                          <a:cs typeface="Calibri" panose="020F0502020204030204" pitchFamily="34" charset="0"/>
                        </a:rPr>
                        <a:t>Indicatie veldafmeting:</a:t>
                      </a:r>
                    </a:p>
                    <a:p>
                      <a:pPr marL="6350" marR="516890" lvl="0" indent="-6350" algn="l" defTabSz="914400" rtl="0" eaLnBrk="0" fontAlgn="base" latinLnBrk="0" hangingPunct="0">
                        <a:lnSpc>
                          <a:spcPct val="103000"/>
                        </a:lnSpc>
                        <a:spcBef>
                          <a:spcPts val="0"/>
                        </a:spcBef>
                        <a:spcAft>
                          <a:spcPts val="0"/>
                        </a:spcAft>
                        <a:buClrTx/>
                        <a:buSzTx/>
                        <a:buFontTx/>
                        <a:buNone/>
                        <a:tabLst/>
                        <a:defRPr/>
                      </a:pPr>
                      <a:r>
                        <a:rPr lang="nl-NL" altLang="nl-NL" sz="1400" b="0" dirty="0">
                          <a:latin typeface="Calibri" panose="020F0502020204030204" pitchFamily="34" charset="0"/>
                          <a:cs typeface="Calibri" panose="020F0502020204030204" pitchFamily="34" charset="0"/>
                        </a:rPr>
                        <a:t>Breedte: 20 meter (</a:t>
                      </a:r>
                      <a:r>
                        <a:rPr lang="nl-NL" sz="1400" b="0" kern="1200" dirty="0">
                          <a:solidFill>
                            <a:srgbClr val="000000"/>
                          </a:solidFill>
                          <a:effectLst/>
                          <a:latin typeface="Calibri" panose="020F0502020204030204" pitchFamily="34" charset="0"/>
                          <a:ea typeface="Geneva"/>
                          <a:cs typeface="Calibri" panose="020F0502020204030204" pitchFamily="34" charset="0"/>
                        </a:rPr>
                        <a:t>indicatie per speler: breedte 2,3 meter)</a:t>
                      </a:r>
                      <a:endParaRPr lang="nl-NL" altLang="nl-NL" sz="1400" b="0" dirty="0">
                        <a:latin typeface="Calibri" panose="020F0502020204030204" pitchFamily="34" charset="0"/>
                        <a:cs typeface="Calibri" panose="020F0502020204030204" pitchFamily="34" charset="0"/>
                      </a:endParaRPr>
                    </a:p>
                    <a:p>
                      <a:pPr marL="6350" marR="516890" indent="-6350" algn="l" eaLnBrk="0" fontAlgn="base" hangingPunct="0">
                        <a:lnSpc>
                          <a:spcPct val="103000"/>
                        </a:lnSpc>
                        <a:spcAft>
                          <a:spcPts val="0"/>
                        </a:spcAft>
                      </a:pPr>
                      <a:r>
                        <a:rPr lang="nl-NL" altLang="nl-NL" sz="1400" b="0" dirty="0">
                          <a:latin typeface="Calibri" panose="020F0502020204030204" pitchFamily="34" charset="0"/>
                          <a:cs typeface="Calibri" panose="020F0502020204030204" pitchFamily="34" charset="0"/>
                        </a:rPr>
                        <a:t>Lengte:   40 meter </a:t>
                      </a:r>
                      <a:r>
                        <a:rPr lang="nl-NL" sz="1400" b="0" kern="1200" dirty="0">
                          <a:solidFill>
                            <a:srgbClr val="000000"/>
                          </a:solidFill>
                          <a:effectLst/>
                          <a:latin typeface="Calibri" panose="020F0502020204030204" pitchFamily="34" charset="0"/>
                          <a:ea typeface="Geneva"/>
                          <a:cs typeface="Calibri" panose="020F0502020204030204" pitchFamily="34" charset="0"/>
                        </a:rPr>
                        <a:t>(indicatie per speler: lengte 4,5 meter)</a:t>
                      </a:r>
                      <a:endParaRPr lang="nl-NL" altLang="nl-NL" sz="1400" b="0" dirty="0">
                        <a:latin typeface="Calibri" panose="020F0502020204030204" pitchFamily="34" charset="0"/>
                        <a:cs typeface="Calibri" panose="020F0502020204030204" pitchFamily="34" charset="0"/>
                      </a:endParaRPr>
                    </a:p>
                    <a:p>
                      <a:endParaRPr lang="nl-NL" altLang="nl-NL" sz="1400" b="1" dirty="0">
                        <a:latin typeface="Calibri" panose="020F0502020204030204" pitchFamily="34" charset="0"/>
                        <a:cs typeface="Calibri" panose="020F0502020204030204" pitchFamily="34" charset="0"/>
                      </a:endParaRPr>
                    </a:p>
                    <a:p>
                      <a:r>
                        <a:rPr lang="nl-NL" altLang="nl-NL" sz="1400" b="1" dirty="0">
                          <a:latin typeface="Calibri" panose="020F0502020204030204" pitchFamily="34" charset="0"/>
                          <a:cs typeface="Calibri" panose="020F0502020204030204" pitchFamily="34" charset="0"/>
                        </a:rPr>
                        <a:t>Korte uitleg oefening:</a:t>
                      </a:r>
                    </a:p>
                    <a:p>
                      <a:r>
                        <a:rPr lang="nl-NL" altLang="nl-NL" sz="1400" b="0" dirty="0">
                          <a:latin typeface="Calibri" panose="020F0502020204030204" pitchFamily="34" charset="0"/>
                          <a:cs typeface="Calibri" panose="020F0502020204030204" pitchFamily="34" charset="0"/>
                        </a:rPr>
                        <a:t>- Het passeren in een één tegen één.</a:t>
                      </a:r>
                      <a:br>
                        <a:rPr lang="nl-NL" altLang="nl-NL" sz="1400" b="0" dirty="0">
                          <a:latin typeface="Calibri" panose="020F0502020204030204" pitchFamily="34" charset="0"/>
                          <a:cs typeface="Calibri" panose="020F0502020204030204" pitchFamily="34" charset="0"/>
                        </a:rPr>
                      </a:br>
                      <a:r>
                        <a:rPr lang="nl-NL" altLang="nl-NL" sz="1400" b="0" dirty="0">
                          <a:latin typeface="Calibri" panose="020F0502020204030204" pitchFamily="34" charset="0"/>
                          <a:cs typeface="Calibri" panose="020F0502020204030204" pitchFamily="34" charset="0"/>
                        </a:rPr>
                        <a:t>- </a:t>
                      </a:r>
                      <a:r>
                        <a:rPr lang="nl-NL" altLang="nl-NL" sz="1400" b="0" dirty="0" err="1">
                          <a:latin typeface="Calibri" panose="020F0502020204030204" pitchFamily="34" charset="0"/>
                          <a:cs typeface="Calibri" panose="020F0502020204030204" pitchFamily="34" charset="0"/>
                        </a:rPr>
                        <a:t>Opdribbelen</a:t>
                      </a:r>
                      <a:r>
                        <a:rPr lang="nl-NL" altLang="nl-NL" sz="1400" b="0" dirty="0">
                          <a:latin typeface="Calibri" panose="020F0502020204030204" pitchFamily="34" charset="0"/>
                          <a:cs typeface="Calibri" panose="020F0502020204030204" pitchFamily="34" charset="0"/>
                        </a:rPr>
                        <a:t> door de as van het veld en scoren op één van de drie goals.</a:t>
                      </a:r>
                    </a:p>
                    <a:p>
                      <a:r>
                        <a:rPr lang="nl-NL" altLang="nl-NL" sz="1400" b="0" dirty="0">
                          <a:latin typeface="Calibri" panose="020F0502020204030204" pitchFamily="34" charset="0"/>
                          <a:cs typeface="Calibri" panose="020F0502020204030204" pitchFamily="34" charset="0"/>
                        </a:rPr>
                        <a:t>- De verdediger moet het scoren verhinderen en proberen bal af te pakken</a:t>
                      </a:r>
                    </a:p>
                    <a:p>
                      <a:r>
                        <a:rPr lang="nl-NL" altLang="nl-NL" sz="1400" b="0" dirty="0">
                          <a:latin typeface="Calibri" panose="020F0502020204030204" pitchFamily="34" charset="0"/>
                          <a:cs typeface="Calibri" panose="020F0502020204030204" pitchFamily="34" charset="0"/>
                        </a:rPr>
                        <a:t>- De aanvaller wordt na zijn actie verdediger (omschakelen na euforie of </a:t>
                      </a:r>
                      <a:r>
                        <a:rPr lang="nl-NL" altLang="nl-NL" sz="1400" b="0" dirty="0" err="1">
                          <a:latin typeface="Calibri" panose="020F0502020204030204" pitchFamily="34" charset="0"/>
                          <a:cs typeface="Calibri" panose="020F0502020204030204" pitchFamily="34" charset="0"/>
                        </a:rPr>
                        <a:t>teleustelling</a:t>
                      </a:r>
                      <a:r>
                        <a:rPr lang="nl-NL" altLang="nl-NL" sz="1400" b="0" dirty="0">
                          <a:latin typeface="Calibri" panose="020F0502020204030204" pitchFamily="34" charset="0"/>
                          <a:cs typeface="Calibri" panose="020F0502020204030204" pitchFamily="34" charset="0"/>
                        </a:rPr>
                        <a:t> = mentale coaching</a:t>
                      </a:r>
                    </a:p>
                    <a:p>
                      <a:pPr>
                        <a:lnSpc>
                          <a:spcPct val="103000"/>
                        </a:lnSpc>
                      </a:pPr>
                      <a:endParaRPr lang="nl-NL" altLang="nl-NL" sz="1400" b="1" dirty="0">
                        <a:latin typeface="Calibri" panose="020F0502020204030204" pitchFamily="34" charset="0"/>
                        <a:cs typeface="Calibri" panose="020F0502020204030204" pitchFamily="34" charset="0"/>
                      </a:endParaRPr>
                    </a:p>
                    <a:p>
                      <a:r>
                        <a:rPr lang="nl-NL" altLang="nl-NL" sz="1400" b="1" dirty="0">
                          <a:latin typeface="Calibri" panose="020F0502020204030204" pitchFamily="34" charset="0"/>
                          <a:cs typeface="Calibri" panose="020F0502020204030204" pitchFamily="34" charset="0"/>
                        </a:rPr>
                        <a:t>Start oefening:</a:t>
                      </a:r>
                      <a:endParaRPr lang="nl-NL" altLang="nl-NL" sz="1400" dirty="0">
                        <a:latin typeface="Calibri" panose="020F0502020204030204" pitchFamily="34" charset="0"/>
                        <a:cs typeface="Calibri" panose="020F0502020204030204" pitchFamily="34" charset="0"/>
                      </a:endParaRPr>
                    </a:p>
                    <a:p>
                      <a:pPr>
                        <a:lnSpc>
                          <a:spcPct val="103000"/>
                        </a:lnSpc>
                      </a:pPr>
                      <a:r>
                        <a:rPr lang="nl-NL" altLang="nl-NL" sz="1400" b="0" dirty="0">
                          <a:latin typeface="Calibri" panose="020F0502020204030204" pitchFamily="34" charset="0"/>
                          <a:cs typeface="Calibri" panose="020F0502020204030204" pitchFamily="34" charset="0"/>
                        </a:rPr>
                        <a:t>In de as. Je kan de oefening ook naar één van de zijkanten van het veld verplaatsen. Goaltjes dan aan de binnenkant en achterlijn. </a:t>
                      </a:r>
                    </a:p>
                    <a:p>
                      <a:pPr>
                        <a:lnSpc>
                          <a:spcPct val="103000"/>
                        </a:lnSpc>
                      </a:pPr>
                      <a:endParaRPr lang="nl-NL" altLang="nl-NL" sz="1400" b="1" dirty="0">
                        <a:latin typeface="Calibri" panose="020F0502020204030204" pitchFamily="34" charset="0"/>
                        <a:cs typeface="Calibri" panose="020F0502020204030204" pitchFamily="34" charset="0"/>
                      </a:endParaRPr>
                    </a:p>
                    <a:p>
                      <a:r>
                        <a:rPr lang="nl-NL" altLang="nl-NL" sz="1400" b="1" dirty="0">
                          <a:latin typeface="Calibri" panose="020F0502020204030204" pitchFamily="34" charset="0"/>
                          <a:cs typeface="Calibri" panose="020F0502020204030204" pitchFamily="34" charset="0"/>
                        </a:rPr>
                        <a:t>Scoren beide teams:</a:t>
                      </a:r>
                      <a:endParaRPr lang="nl-NL" altLang="nl-NL" sz="1400" dirty="0">
                        <a:latin typeface="Calibri" panose="020F0502020204030204" pitchFamily="34" charset="0"/>
                        <a:cs typeface="Calibri" panose="020F0502020204030204" pitchFamily="34" charset="0"/>
                      </a:endParaRPr>
                    </a:p>
                    <a:p>
                      <a:pPr>
                        <a:lnSpc>
                          <a:spcPct val="103000"/>
                        </a:lnSpc>
                      </a:pPr>
                      <a:r>
                        <a:rPr lang="nl-NL" altLang="nl-NL" sz="1400" b="0" dirty="0">
                          <a:latin typeface="Calibri" panose="020F0502020204030204" pitchFamily="34" charset="0"/>
                          <a:cs typeface="Calibri" panose="020F0502020204030204" pitchFamily="34" charset="0"/>
                        </a:rPr>
                        <a:t>- Aanvaller kan scoren op de goal in het eerste vak (1 punt), het tweede vak (2 punten) of het derde vak (drie punten)</a:t>
                      </a:r>
                      <a:br>
                        <a:rPr lang="nl-NL" altLang="nl-NL" sz="1400" b="0" dirty="0">
                          <a:latin typeface="Calibri" panose="020F0502020204030204" pitchFamily="34" charset="0"/>
                          <a:cs typeface="Calibri" panose="020F0502020204030204" pitchFamily="34" charset="0"/>
                        </a:rPr>
                      </a:br>
                      <a:r>
                        <a:rPr lang="nl-NL" altLang="nl-NL" sz="1400" b="0" dirty="0">
                          <a:latin typeface="Calibri" panose="020F0502020204030204" pitchFamily="34" charset="0"/>
                          <a:cs typeface="Calibri" panose="020F0502020204030204" pitchFamily="34" charset="0"/>
                        </a:rPr>
                        <a:t>- Aanvaller kan een bonuspunt verdienen als </a:t>
                      </a:r>
                      <a:r>
                        <a:rPr lang="nl-NL" altLang="nl-NL" sz="1400" b="0" dirty="0" err="1">
                          <a:latin typeface="Calibri" panose="020F0502020204030204" pitchFamily="34" charset="0"/>
                          <a:cs typeface="Calibri" panose="020F0502020204030204" pitchFamily="34" charset="0"/>
                        </a:rPr>
                        <a:t>verderdiger</a:t>
                      </a:r>
                      <a:r>
                        <a:rPr lang="nl-NL" altLang="nl-NL" sz="1400" b="0" dirty="0">
                          <a:latin typeface="Calibri" panose="020F0502020204030204" pitchFamily="34" charset="0"/>
                          <a:cs typeface="Calibri" panose="020F0502020204030204" pitchFamily="34" charset="0"/>
                        </a:rPr>
                        <a:t> wordt uitgespeeld met een passeeractie die ze </a:t>
                      </a:r>
                      <a:r>
                        <a:rPr lang="nl-NL" altLang="nl-NL" sz="1400" b="0" dirty="0" err="1">
                          <a:latin typeface="Calibri" panose="020F0502020204030204" pitchFamily="34" charset="0"/>
                          <a:cs typeface="Calibri" panose="020F0502020204030204" pitchFamily="34" charset="0"/>
                        </a:rPr>
                        <a:t>vantevoren</a:t>
                      </a:r>
                      <a:r>
                        <a:rPr lang="nl-NL" altLang="nl-NL" sz="1400" b="0" dirty="0">
                          <a:latin typeface="Calibri" panose="020F0502020204030204" pitchFamily="34" charset="0"/>
                          <a:cs typeface="Calibri" panose="020F0502020204030204" pitchFamily="34" charset="0"/>
                        </a:rPr>
                        <a:t> aankondigen.</a:t>
                      </a:r>
                    </a:p>
                    <a:p>
                      <a:pPr marL="0" indent="0">
                        <a:lnSpc>
                          <a:spcPct val="103000"/>
                        </a:lnSpc>
                        <a:buFontTx/>
                        <a:buNone/>
                      </a:pPr>
                      <a:r>
                        <a:rPr lang="nl-NL" altLang="nl-NL" sz="1400" b="0" dirty="0">
                          <a:latin typeface="Calibri" panose="020F0502020204030204" pitchFamily="34" charset="0"/>
                          <a:cs typeface="Calibri" panose="020F0502020204030204" pitchFamily="34" charset="0"/>
                        </a:rPr>
                        <a:t>- Verdediger kan bij balverovering scoren op 1 van de 3 goals voor 1 punt.</a:t>
                      </a:r>
                    </a:p>
                    <a:p>
                      <a:pPr marL="0" indent="0">
                        <a:lnSpc>
                          <a:spcPct val="103000"/>
                        </a:lnSpc>
                        <a:buFontTx/>
                        <a:buNone/>
                      </a:pPr>
                      <a:endParaRPr lang="nl-NL" altLang="nl-NL" sz="1400" b="0" dirty="0">
                        <a:latin typeface="Calibri" panose="020F0502020204030204" pitchFamily="34" charset="0"/>
                        <a:cs typeface="Calibri" panose="020F0502020204030204" pitchFamily="34" charset="0"/>
                      </a:endParaRPr>
                    </a:p>
                    <a:p>
                      <a:pPr>
                        <a:lnSpc>
                          <a:spcPct val="103000"/>
                        </a:lnSpc>
                      </a:pPr>
                      <a:endParaRPr lang="nl-NL" altLang="nl-NL" sz="1400" b="1" dirty="0">
                        <a:latin typeface="Calibri" panose="020F0502020204030204" pitchFamily="34" charset="0"/>
                        <a:cs typeface="Calibri" panose="020F0502020204030204" pitchFamily="34" charset="0"/>
                      </a:endParaRPr>
                    </a:p>
                    <a:p>
                      <a:r>
                        <a:rPr lang="nl-NL" altLang="nl-NL" sz="1400" b="1" dirty="0">
                          <a:latin typeface="Calibri" panose="020F0502020204030204" pitchFamily="34" charset="0"/>
                          <a:cs typeface="Calibri" panose="020F0502020204030204" pitchFamily="34" charset="0"/>
                        </a:rPr>
                        <a:t>Coachopmerkingen:</a:t>
                      </a:r>
                    </a:p>
                    <a:p>
                      <a:r>
                        <a:rPr lang="nl-NL" altLang="nl-NL" sz="1400" dirty="0">
                          <a:latin typeface="Calibri" panose="020F0502020204030204" pitchFamily="34" charset="0"/>
                          <a:cs typeface="Calibri" panose="020F0502020204030204" pitchFamily="34" charset="0"/>
                        </a:rPr>
                        <a:t>- Blijf tijdens dribbelen over de bal kijken</a:t>
                      </a:r>
                    </a:p>
                    <a:p>
                      <a:r>
                        <a:rPr lang="nl-NL" altLang="nl-NL" sz="1400" dirty="0">
                          <a:latin typeface="Calibri" panose="020F0502020204030204" pitchFamily="34" charset="0"/>
                          <a:cs typeface="Calibri" panose="020F0502020204030204" pitchFamily="34" charset="0"/>
                        </a:rPr>
                        <a:t>- Herkennen van de ruimte waar je een goal kunt maken (wat doet de verdediger)</a:t>
                      </a:r>
                    </a:p>
                    <a:p>
                      <a:r>
                        <a:rPr lang="nl-NL" altLang="nl-NL" sz="1400" dirty="0">
                          <a:latin typeface="Calibri" panose="020F0502020204030204" pitchFamily="34" charset="0"/>
                          <a:cs typeface="Calibri" panose="020F0502020204030204" pitchFamily="34" charset="0"/>
                        </a:rPr>
                        <a:t>- Houdt snelheid in je actie.</a:t>
                      </a:r>
                    </a:p>
                    <a:p>
                      <a:endParaRPr lang="nl-NL" altLang="nl-NL" sz="1400" dirty="0">
                        <a:latin typeface="Calibri" panose="020F0502020204030204" pitchFamily="34" charset="0"/>
                        <a:cs typeface="Calibri" panose="020F0502020204030204" pitchFamily="34" charset="0"/>
                      </a:endParaRPr>
                    </a:p>
                    <a:p>
                      <a:endParaRPr lang="nl-NL" altLang="nl-NL" sz="1400" dirty="0">
                        <a:latin typeface="Calibri" panose="020F0502020204030204" pitchFamily="34" charset="0"/>
                        <a:cs typeface="Calibri" panose="020F0502020204030204" pitchFamily="34" charset="0"/>
                      </a:endParaRPr>
                    </a:p>
                    <a:p>
                      <a:endParaRPr lang="nl-NL" altLang="nl-NL" sz="1400" dirty="0">
                        <a:latin typeface="Calibri" panose="020F0502020204030204" pitchFamily="34" charset="0"/>
                        <a:cs typeface="Calibri" panose="020F0502020204030204" pitchFamily="34" charset="0"/>
                      </a:endParaRPr>
                    </a:p>
                    <a:p>
                      <a:endParaRPr lang="nl-NL" altLang="nl-NL" sz="1400" dirty="0">
                        <a:latin typeface="Calibri" panose="020F0502020204030204" pitchFamily="34" charset="0"/>
                        <a:cs typeface="Calibri" panose="020F0502020204030204" pitchFamily="34" charset="0"/>
                      </a:endParaRPr>
                    </a:p>
                    <a:p>
                      <a:endParaRPr lang="nl-NL" altLang="nl-NL" sz="1400" dirty="0">
                        <a:latin typeface="Calibri" panose="020F0502020204030204" pitchFamily="34" charset="0"/>
                        <a:cs typeface="Calibri" panose="020F0502020204030204" pitchFamily="34" charset="0"/>
                      </a:endParaRPr>
                    </a:p>
                    <a:p>
                      <a:endParaRPr lang="nl-NL" altLang="nl-NL" sz="1400" dirty="0">
                        <a:latin typeface="Calibri" panose="020F0502020204030204" pitchFamily="34" charset="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68748778"/>
                  </a:ext>
                </a:extLst>
              </a:tr>
            </a:tbl>
          </a:graphicData>
        </a:graphic>
      </p:graphicFrame>
      <p:grpSp>
        <p:nvGrpSpPr>
          <p:cNvPr id="269" name="Group 108">
            <a:extLst>
              <a:ext uri="{FF2B5EF4-FFF2-40B4-BE49-F238E27FC236}">
                <a16:creationId xmlns:a16="http://schemas.microsoft.com/office/drawing/2014/main" id="{93368FC9-1BF9-4BA2-9608-8D39365E81DF}"/>
              </a:ext>
            </a:extLst>
          </p:cNvPr>
          <p:cNvGrpSpPr>
            <a:grpSpLocks/>
          </p:cNvGrpSpPr>
          <p:nvPr/>
        </p:nvGrpSpPr>
        <p:grpSpPr bwMode="auto">
          <a:xfrm>
            <a:off x="11515968" y="6409583"/>
            <a:ext cx="384175" cy="153987"/>
            <a:chOff x="960" y="3360"/>
            <a:chExt cx="432" cy="144"/>
          </a:xfrm>
        </p:grpSpPr>
        <p:sp>
          <p:nvSpPr>
            <p:cNvPr id="270" name="Rectangle 109" descr="30%">
              <a:extLst>
                <a:ext uri="{FF2B5EF4-FFF2-40B4-BE49-F238E27FC236}">
                  <a16:creationId xmlns:a16="http://schemas.microsoft.com/office/drawing/2014/main" id="{AD7A4002-B3FD-4BCE-8B61-23ECD1F675A2}"/>
                </a:ext>
              </a:extLst>
            </p:cNvPr>
            <p:cNvSpPr>
              <a:spLocks noChangeArrowheads="1"/>
            </p:cNvSpPr>
            <p:nvPr/>
          </p:nvSpPr>
          <p:spPr bwMode="auto">
            <a:xfrm>
              <a:off x="960" y="3360"/>
              <a:ext cx="432" cy="14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271" name="Group 110">
              <a:extLst>
                <a:ext uri="{FF2B5EF4-FFF2-40B4-BE49-F238E27FC236}">
                  <a16:creationId xmlns:a16="http://schemas.microsoft.com/office/drawing/2014/main" id="{473C70A6-5F84-4D2A-AA22-B0EB41E41965}"/>
                </a:ext>
              </a:extLst>
            </p:cNvPr>
            <p:cNvGrpSpPr>
              <a:grpSpLocks/>
            </p:cNvGrpSpPr>
            <p:nvPr/>
          </p:nvGrpSpPr>
          <p:grpSpPr bwMode="auto">
            <a:xfrm>
              <a:off x="960" y="3360"/>
              <a:ext cx="432" cy="144"/>
              <a:chOff x="864" y="5040"/>
              <a:chExt cx="432" cy="144"/>
            </a:xfrm>
          </p:grpSpPr>
          <p:sp>
            <p:nvSpPr>
              <p:cNvPr id="320" name="Line 111">
                <a:extLst>
                  <a:ext uri="{FF2B5EF4-FFF2-40B4-BE49-F238E27FC236}">
                    <a16:creationId xmlns:a16="http://schemas.microsoft.com/office/drawing/2014/main" id="{C396C2FF-EDA6-4A18-BB95-C5421C94BDD3}"/>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21" name="Line 112">
                <a:extLst>
                  <a:ext uri="{FF2B5EF4-FFF2-40B4-BE49-F238E27FC236}">
                    <a16:creationId xmlns:a16="http://schemas.microsoft.com/office/drawing/2014/main" id="{CE97B8AB-3B62-48C2-B490-EDD2EB85447C}"/>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22" name="Line 113">
                <a:extLst>
                  <a:ext uri="{FF2B5EF4-FFF2-40B4-BE49-F238E27FC236}">
                    <a16:creationId xmlns:a16="http://schemas.microsoft.com/office/drawing/2014/main" id="{6B6786A7-E90F-4FAB-AB48-FD30BEE790E1}"/>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323" name="Group 114">
                <a:extLst>
                  <a:ext uri="{FF2B5EF4-FFF2-40B4-BE49-F238E27FC236}">
                    <a16:creationId xmlns:a16="http://schemas.microsoft.com/office/drawing/2014/main" id="{E9539EA7-5F0F-42B8-AC98-5DF1F97CFF9D}"/>
                  </a:ext>
                </a:extLst>
              </p:cNvPr>
              <p:cNvGrpSpPr>
                <a:grpSpLocks/>
              </p:cNvGrpSpPr>
              <p:nvPr/>
            </p:nvGrpSpPr>
            <p:grpSpPr bwMode="auto">
              <a:xfrm>
                <a:off x="864" y="5040"/>
                <a:ext cx="48" cy="144"/>
                <a:chOff x="1248" y="5040"/>
                <a:chExt cx="48" cy="144"/>
              </a:xfrm>
            </p:grpSpPr>
            <p:sp>
              <p:nvSpPr>
                <p:cNvPr id="327" name="Line 115">
                  <a:extLst>
                    <a:ext uri="{FF2B5EF4-FFF2-40B4-BE49-F238E27FC236}">
                      <a16:creationId xmlns:a16="http://schemas.microsoft.com/office/drawing/2014/main" id="{CF302800-77ED-4166-9D23-ABB101D16F6D}"/>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28" name="Line 116">
                  <a:extLst>
                    <a:ext uri="{FF2B5EF4-FFF2-40B4-BE49-F238E27FC236}">
                      <a16:creationId xmlns:a16="http://schemas.microsoft.com/office/drawing/2014/main" id="{C189EA3F-1DCF-460F-B2D7-0E47A8CAF168}"/>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324" name="Group 117">
                <a:extLst>
                  <a:ext uri="{FF2B5EF4-FFF2-40B4-BE49-F238E27FC236}">
                    <a16:creationId xmlns:a16="http://schemas.microsoft.com/office/drawing/2014/main" id="{1EAE8D92-37DD-495D-ABAA-D1F89C1758F6}"/>
                  </a:ext>
                </a:extLst>
              </p:cNvPr>
              <p:cNvGrpSpPr>
                <a:grpSpLocks/>
              </p:cNvGrpSpPr>
              <p:nvPr/>
            </p:nvGrpSpPr>
            <p:grpSpPr bwMode="auto">
              <a:xfrm>
                <a:off x="1248" y="5040"/>
                <a:ext cx="48" cy="144"/>
                <a:chOff x="1248" y="5040"/>
                <a:chExt cx="48" cy="144"/>
              </a:xfrm>
            </p:grpSpPr>
            <p:sp>
              <p:nvSpPr>
                <p:cNvPr id="325" name="Line 118">
                  <a:extLst>
                    <a:ext uri="{FF2B5EF4-FFF2-40B4-BE49-F238E27FC236}">
                      <a16:creationId xmlns:a16="http://schemas.microsoft.com/office/drawing/2014/main" id="{654822DB-6361-4372-99E5-367DD42F5F57}"/>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26" name="Line 119">
                  <a:extLst>
                    <a:ext uri="{FF2B5EF4-FFF2-40B4-BE49-F238E27FC236}">
                      <a16:creationId xmlns:a16="http://schemas.microsoft.com/office/drawing/2014/main" id="{020621F7-F50F-441B-B483-96185B6D42E5}"/>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329" name="Group 132">
            <a:extLst>
              <a:ext uri="{FF2B5EF4-FFF2-40B4-BE49-F238E27FC236}">
                <a16:creationId xmlns:a16="http://schemas.microsoft.com/office/drawing/2014/main" id="{539A5B1D-DB65-41AB-9003-09100F35DFE5}"/>
              </a:ext>
            </a:extLst>
          </p:cNvPr>
          <p:cNvGrpSpPr>
            <a:grpSpLocks/>
          </p:cNvGrpSpPr>
          <p:nvPr/>
        </p:nvGrpSpPr>
        <p:grpSpPr bwMode="auto">
          <a:xfrm>
            <a:off x="10101493" y="6403221"/>
            <a:ext cx="665162" cy="179387"/>
            <a:chOff x="960" y="3360"/>
            <a:chExt cx="432" cy="144"/>
          </a:xfrm>
        </p:grpSpPr>
        <p:sp>
          <p:nvSpPr>
            <p:cNvPr id="330" name="Rectangle 133" descr="30%">
              <a:extLst>
                <a:ext uri="{FF2B5EF4-FFF2-40B4-BE49-F238E27FC236}">
                  <a16:creationId xmlns:a16="http://schemas.microsoft.com/office/drawing/2014/main" id="{A4A858B0-6257-49C2-A37D-B1CDAD4B179C}"/>
                </a:ext>
              </a:extLst>
            </p:cNvPr>
            <p:cNvSpPr>
              <a:spLocks noChangeArrowheads="1"/>
            </p:cNvSpPr>
            <p:nvPr/>
          </p:nvSpPr>
          <p:spPr bwMode="auto">
            <a:xfrm>
              <a:off x="960" y="3360"/>
              <a:ext cx="432" cy="14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331" name="Group 134">
              <a:extLst>
                <a:ext uri="{FF2B5EF4-FFF2-40B4-BE49-F238E27FC236}">
                  <a16:creationId xmlns:a16="http://schemas.microsoft.com/office/drawing/2014/main" id="{C714F7A5-2695-4125-BE99-07A0C8589730}"/>
                </a:ext>
              </a:extLst>
            </p:cNvPr>
            <p:cNvGrpSpPr>
              <a:grpSpLocks/>
            </p:cNvGrpSpPr>
            <p:nvPr/>
          </p:nvGrpSpPr>
          <p:grpSpPr bwMode="auto">
            <a:xfrm>
              <a:off x="960" y="3360"/>
              <a:ext cx="432" cy="144"/>
              <a:chOff x="864" y="5040"/>
              <a:chExt cx="432" cy="144"/>
            </a:xfrm>
          </p:grpSpPr>
          <p:sp>
            <p:nvSpPr>
              <p:cNvPr id="332" name="Line 135">
                <a:extLst>
                  <a:ext uri="{FF2B5EF4-FFF2-40B4-BE49-F238E27FC236}">
                    <a16:creationId xmlns:a16="http://schemas.microsoft.com/office/drawing/2014/main" id="{755258EE-7A5F-4DFA-A190-D0098EEDA364}"/>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33" name="Line 136">
                <a:extLst>
                  <a:ext uri="{FF2B5EF4-FFF2-40B4-BE49-F238E27FC236}">
                    <a16:creationId xmlns:a16="http://schemas.microsoft.com/office/drawing/2014/main" id="{0691FB11-27B8-4F23-871E-56B97E090C32}"/>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34" name="Line 137">
                <a:extLst>
                  <a:ext uri="{FF2B5EF4-FFF2-40B4-BE49-F238E27FC236}">
                    <a16:creationId xmlns:a16="http://schemas.microsoft.com/office/drawing/2014/main" id="{A71563F5-B898-4BA7-92BD-2E9E4D452189}"/>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335" name="Group 138">
                <a:extLst>
                  <a:ext uri="{FF2B5EF4-FFF2-40B4-BE49-F238E27FC236}">
                    <a16:creationId xmlns:a16="http://schemas.microsoft.com/office/drawing/2014/main" id="{E21D45AB-1FE1-4123-9A5C-CF0003688933}"/>
                  </a:ext>
                </a:extLst>
              </p:cNvPr>
              <p:cNvGrpSpPr>
                <a:grpSpLocks/>
              </p:cNvGrpSpPr>
              <p:nvPr/>
            </p:nvGrpSpPr>
            <p:grpSpPr bwMode="auto">
              <a:xfrm>
                <a:off x="864" y="5040"/>
                <a:ext cx="48" cy="144"/>
                <a:chOff x="1248" y="5040"/>
                <a:chExt cx="48" cy="144"/>
              </a:xfrm>
            </p:grpSpPr>
            <p:sp>
              <p:nvSpPr>
                <p:cNvPr id="339" name="Line 139">
                  <a:extLst>
                    <a:ext uri="{FF2B5EF4-FFF2-40B4-BE49-F238E27FC236}">
                      <a16:creationId xmlns:a16="http://schemas.microsoft.com/office/drawing/2014/main" id="{27E21EC1-6DA3-427F-BC17-2DE510C05F43}"/>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40" name="Line 140">
                  <a:extLst>
                    <a:ext uri="{FF2B5EF4-FFF2-40B4-BE49-F238E27FC236}">
                      <a16:creationId xmlns:a16="http://schemas.microsoft.com/office/drawing/2014/main" id="{C211F0E8-0654-496C-93DD-BD8F7D5EDFDF}"/>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336" name="Group 141">
                <a:extLst>
                  <a:ext uri="{FF2B5EF4-FFF2-40B4-BE49-F238E27FC236}">
                    <a16:creationId xmlns:a16="http://schemas.microsoft.com/office/drawing/2014/main" id="{77576DA1-74C2-4310-8592-1E594EFB6F48}"/>
                  </a:ext>
                </a:extLst>
              </p:cNvPr>
              <p:cNvGrpSpPr>
                <a:grpSpLocks/>
              </p:cNvGrpSpPr>
              <p:nvPr/>
            </p:nvGrpSpPr>
            <p:grpSpPr bwMode="auto">
              <a:xfrm>
                <a:off x="1248" y="5040"/>
                <a:ext cx="48" cy="144"/>
                <a:chOff x="1248" y="5040"/>
                <a:chExt cx="48" cy="144"/>
              </a:xfrm>
            </p:grpSpPr>
            <p:sp>
              <p:nvSpPr>
                <p:cNvPr id="337" name="Line 142">
                  <a:extLst>
                    <a:ext uri="{FF2B5EF4-FFF2-40B4-BE49-F238E27FC236}">
                      <a16:creationId xmlns:a16="http://schemas.microsoft.com/office/drawing/2014/main" id="{384DBEBE-0C02-4B4C-A9EA-47B6F3F9C3D6}"/>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38" name="Line 143">
                  <a:extLst>
                    <a:ext uri="{FF2B5EF4-FFF2-40B4-BE49-F238E27FC236}">
                      <a16:creationId xmlns:a16="http://schemas.microsoft.com/office/drawing/2014/main" id="{D7DD9FC2-2163-4AA5-B733-8B2298547A8A}"/>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341" name="Group 120">
            <a:extLst>
              <a:ext uri="{FF2B5EF4-FFF2-40B4-BE49-F238E27FC236}">
                <a16:creationId xmlns:a16="http://schemas.microsoft.com/office/drawing/2014/main" id="{3C43E17E-A023-4440-9FD2-2F6C3FE990B3}"/>
              </a:ext>
            </a:extLst>
          </p:cNvPr>
          <p:cNvGrpSpPr>
            <a:grpSpLocks/>
          </p:cNvGrpSpPr>
          <p:nvPr/>
        </p:nvGrpSpPr>
        <p:grpSpPr bwMode="auto">
          <a:xfrm>
            <a:off x="8861913" y="6394151"/>
            <a:ext cx="858837" cy="207962"/>
            <a:chOff x="960" y="3360"/>
            <a:chExt cx="432" cy="144"/>
          </a:xfrm>
        </p:grpSpPr>
        <p:sp>
          <p:nvSpPr>
            <p:cNvPr id="342" name="Rectangle 121" descr="30%">
              <a:extLst>
                <a:ext uri="{FF2B5EF4-FFF2-40B4-BE49-F238E27FC236}">
                  <a16:creationId xmlns:a16="http://schemas.microsoft.com/office/drawing/2014/main" id="{6428906D-3E9B-4B4B-93E1-6DB01B216D67}"/>
                </a:ext>
              </a:extLst>
            </p:cNvPr>
            <p:cNvSpPr>
              <a:spLocks noChangeArrowheads="1"/>
            </p:cNvSpPr>
            <p:nvPr/>
          </p:nvSpPr>
          <p:spPr bwMode="auto">
            <a:xfrm>
              <a:off x="960" y="3360"/>
              <a:ext cx="432" cy="14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dirty="0"/>
            </a:p>
          </p:txBody>
        </p:sp>
        <p:grpSp>
          <p:nvGrpSpPr>
            <p:cNvPr id="343" name="Group 122">
              <a:extLst>
                <a:ext uri="{FF2B5EF4-FFF2-40B4-BE49-F238E27FC236}">
                  <a16:creationId xmlns:a16="http://schemas.microsoft.com/office/drawing/2014/main" id="{08124780-5364-4F20-AF52-92D4A42FBB33}"/>
                </a:ext>
              </a:extLst>
            </p:cNvPr>
            <p:cNvGrpSpPr>
              <a:grpSpLocks/>
            </p:cNvGrpSpPr>
            <p:nvPr/>
          </p:nvGrpSpPr>
          <p:grpSpPr bwMode="auto">
            <a:xfrm>
              <a:off x="960" y="3360"/>
              <a:ext cx="432" cy="144"/>
              <a:chOff x="864" y="5040"/>
              <a:chExt cx="432" cy="144"/>
            </a:xfrm>
          </p:grpSpPr>
          <p:sp>
            <p:nvSpPr>
              <p:cNvPr id="344" name="Line 123">
                <a:extLst>
                  <a:ext uri="{FF2B5EF4-FFF2-40B4-BE49-F238E27FC236}">
                    <a16:creationId xmlns:a16="http://schemas.microsoft.com/office/drawing/2014/main" id="{AAACAE2F-E814-4943-90D2-F1C4F79ABF75}"/>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45" name="Line 124">
                <a:extLst>
                  <a:ext uri="{FF2B5EF4-FFF2-40B4-BE49-F238E27FC236}">
                    <a16:creationId xmlns:a16="http://schemas.microsoft.com/office/drawing/2014/main" id="{69E354BB-5108-4E9A-95D7-6B674924A15E}"/>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46" name="Line 125">
                <a:extLst>
                  <a:ext uri="{FF2B5EF4-FFF2-40B4-BE49-F238E27FC236}">
                    <a16:creationId xmlns:a16="http://schemas.microsoft.com/office/drawing/2014/main" id="{BECC70DE-343B-4AA9-875B-7FE2182CCAA4}"/>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347" name="Group 126">
                <a:extLst>
                  <a:ext uri="{FF2B5EF4-FFF2-40B4-BE49-F238E27FC236}">
                    <a16:creationId xmlns:a16="http://schemas.microsoft.com/office/drawing/2014/main" id="{F3AECAE8-5FDB-4956-9762-2CDD7A82FABE}"/>
                  </a:ext>
                </a:extLst>
              </p:cNvPr>
              <p:cNvGrpSpPr>
                <a:grpSpLocks/>
              </p:cNvGrpSpPr>
              <p:nvPr/>
            </p:nvGrpSpPr>
            <p:grpSpPr bwMode="auto">
              <a:xfrm>
                <a:off x="864" y="5040"/>
                <a:ext cx="48" cy="144"/>
                <a:chOff x="1248" y="5040"/>
                <a:chExt cx="48" cy="144"/>
              </a:xfrm>
            </p:grpSpPr>
            <p:sp>
              <p:nvSpPr>
                <p:cNvPr id="351" name="Line 127">
                  <a:extLst>
                    <a:ext uri="{FF2B5EF4-FFF2-40B4-BE49-F238E27FC236}">
                      <a16:creationId xmlns:a16="http://schemas.microsoft.com/office/drawing/2014/main" id="{DD47762B-4CF6-43C7-A425-9DE842E88BDB}"/>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52" name="Line 128">
                  <a:extLst>
                    <a:ext uri="{FF2B5EF4-FFF2-40B4-BE49-F238E27FC236}">
                      <a16:creationId xmlns:a16="http://schemas.microsoft.com/office/drawing/2014/main" id="{4DC335C1-73EA-4BA6-9CA9-0BE0FAB1F388}"/>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348" name="Group 129">
                <a:extLst>
                  <a:ext uri="{FF2B5EF4-FFF2-40B4-BE49-F238E27FC236}">
                    <a16:creationId xmlns:a16="http://schemas.microsoft.com/office/drawing/2014/main" id="{F21695DE-7E2C-4BF3-8AB2-F4422776D14C}"/>
                  </a:ext>
                </a:extLst>
              </p:cNvPr>
              <p:cNvGrpSpPr>
                <a:grpSpLocks/>
              </p:cNvGrpSpPr>
              <p:nvPr/>
            </p:nvGrpSpPr>
            <p:grpSpPr bwMode="auto">
              <a:xfrm>
                <a:off x="1248" y="5040"/>
                <a:ext cx="48" cy="144"/>
                <a:chOff x="1248" y="5040"/>
                <a:chExt cx="48" cy="144"/>
              </a:xfrm>
            </p:grpSpPr>
            <p:sp>
              <p:nvSpPr>
                <p:cNvPr id="349" name="Line 130">
                  <a:extLst>
                    <a:ext uri="{FF2B5EF4-FFF2-40B4-BE49-F238E27FC236}">
                      <a16:creationId xmlns:a16="http://schemas.microsoft.com/office/drawing/2014/main" id="{413D4F62-B6CB-4584-9296-3B9A5A2E8A13}"/>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50" name="Line 131">
                  <a:extLst>
                    <a:ext uri="{FF2B5EF4-FFF2-40B4-BE49-F238E27FC236}">
                      <a16:creationId xmlns:a16="http://schemas.microsoft.com/office/drawing/2014/main" id="{F2581274-5779-499F-ACDB-BC794F1BDF05}"/>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sp>
        <p:nvSpPr>
          <p:cNvPr id="353" name="Arc 363">
            <a:extLst>
              <a:ext uri="{FF2B5EF4-FFF2-40B4-BE49-F238E27FC236}">
                <a16:creationId xmlns:a16="http://schemas.microsoft.com/office/drawing/2014/main" id="{505D936D-FBC0-4D9F-A7E1-0B0ACD05530B}"/>
              </a:ext>
            </a:extLst>
          </p:cNvPr>
          <p:cNvSpPr>
            <a:spLocks/>
          </p:cNvSpPr>
          <p:nvPr/>
        </p:nvSpPr>
        <p:spPr bwMode="auto">
          <a:xfrm rot="15866594" flipH="1" flipV="1">
            <a:off x="8575307" y="3143304"/>
            <a:ext cx="501010" cy="117138"/>
          </a:xfrm>
          <a:custGeom>
            <a:avLst/>
            <a:gdLst>
              <a:gd name="T0" fmla="*/ 0 w 32515"/>
              <a:gd name="T1" fmla="*/ 2147483646 h 21600"/>
              <a:gd name="T2" fmla="*/ 2147483646 w 32515"/>
              <a:gd name="T3" fmla="*/ 2147483646 h 21600"/>
              <a:gd name="T4" fmla="*/ 2147483646 w 32515"/>
              <a:gd name="T5" fmla="*/ 2147483646 h 21600"/>
              <a:gd name="T6" fmla="*/ 0 60000 65536"/>
              <a:gd name="T7" fmla="*/ 0 60000 65536"/>
              <a:gd name="T8" fmla="*/ 0 60000 65536"/>
              <a:gd name="T9" fmla="*/ 0 w 32515"/>
              <a:gd name="T10" fmla="*/ 0 h 21600"/>
              <a:gd name="T11" fmla="*/ 32515 w 32515"/>
              <a:gd name="T12" fmla="*/ 21600 h 21600"/>
            </a:gdLst>
            <a:ahLst/>
            <a:cxnLst>
              <a:cxn ang="T6">
                <a:pos x="T0" y="T1"/>
              </a:cxn>
              <a:cxn ang="T7">
                <a:pos x="T2" y="T3"/>
              </a:cxn>
              <a:cxn ang="T8">
                <a:pos x="T4" y="T5"/>
              </a:cxn>
            </a:cxnLst>
            <a:rect l="T9" t="T10" r="T11" b="T12"/>
            <a:pathLst>
              <a:path w="32515" h="21600" fill="none" extrusionOk="0">
                <a:moveTo>
                  <a:pt x="-1" y="3555"/>
                </a:moveTo>
                <a:cubicBezTo>
                  <a:pt x="3525" y="1236"/>
                  <a:pt x="7652" y="-1"/>
                  <a:pt x="11873" y="-1"/>
                </a:cubicBezTo>
                <a:cubicBezTo>
                  <a:pt x="21352" y="-1"/>
                  <a:pt x="29724" y="6180"/>
                  <a:pt x="32515" y="15239"/>
                </a:cubicBezTo>
              </a:path>
              <a:path w="32515" h="21600" stroke="0" extrusionOk="0">
                <a:moveTo>
                  <a:pt x="-1" y="3555"/>
                </a:moveTo>
                <a:cubicBezTo>
                  <a:pt x="3525" y="1236"/>
                  <a:pt x="7652" y="-1"/>
                  <a:pt x="11873" y="-1"/>
                </a:cubicBezTo>
                <a:cubicBezTo>
                  <a:pt x="21352" y="-1"/>
                  <a:pt x="29724" y="6180"/>
                  <a:pt x="32515" y="15239"/>
                </a:cubicBezTo>
                <a:lnTo>
                  <a:pt x="11873" y="21600"/>
                </a:lnTo>
                <a:lnTo>
                  <a:pt x="-1" y="3555"/>
                </a:lnTo>
                <a:close/>
              </a:path>
            </a:pathLst>
          </a:cu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354" name="Arc 365">
            <a:extLst>
              <a:ext uri="{FF2B5EF4-FFF2-40B4-BE49-F238E27FC236}">
                <a16:creationId xmlns:a16="http://schemas.microsoft.com/office/drawing/2014/main" id="{99A6CF5A-6F4C-458C-90DA-251FB59670A7}"/>
              </a:ext>
            </a:extLst>
          </p:cNvPr>
          <p:cNvSpPr>
            <a:spLocks/>
          </p:cNvSpPr>
          <p:nvPr/>
        </p:nvSpPr>
        <p:spPr bwMode="auto">
          <a:xfrm rot="15767149" flipH="1" flipV="1">
            <a:off x="8572780" y="1930987"/>
            <a:ext cx="505867" cy="144012"/>
          </a:xfrm>
          <a:custGeom>
            <a:avLst/>
            <a:gdLst>
              <a:gd name="T0" fmla="*/ 0 w 32515"/>
              <a:gd name="T1" fmla="*/ 2147483646 h 21600"/>
              <a:gd name="T2" fmla="*/ 2147483646 w 32515"/>
              <a:gd name="T3" fmla="*/ 2147483646 h 21600"/>
              <a:gd name="T4" fmla="*/ 2147483646 w 32515"/>
              <a:gd name="T5" fmla="*/ 2147483646 h 21600"/>
              <a:gd name="T6" fmla="*/ 0 60000 65536"/>
              <a:gd name="T7" fmla="*/ 0 60000 65536"/>
              <a:gd name="T8" fmla="*/ 0 60000 65536"/>
              <a:gd name="T9" fmla="*/ 0 w 32515"/>
              <a:gd name="T10" fmla="*/ 0 h 21600"/>
              <a:gd name="T11" fmla="*/ 32515 w 32515"/>
              <a:gd name="T12" fmla="*/ 21600 h 21600"/>
            </a:gdLst>
            <a:ahLst/>
            <a:cxnLst>
              <a:cxn ang="T6">
                <a:pos x="T0" y="T1"/>
              </a:cxn>
              <a:cxn ang="T7">
                <a:pos x="T2" y="T3"/>
              </a:cxn>
              <a:cxn ang="T8">
                <a:pos x="T4" y="T5"/>
              </a:cxn>
            </a:cxnLst>
            <a:rect l="T9" t="T10" r="T11" b="T12"/>
            <a:pathLst>
              <a:path w="32515" h="21600" fill="none" extrusionOk="0">
                <a:moveTo>
                  <a:pt x="-1" y="3555"/>
                </a:moveTo>
                <a:cubicBezTo>
                  <a:pt x="3525" y="1236"/>
                  <a:pt x="7652" y="-1"/>
                  <a:pt x="11873" y="-1"/>
                </a:cubicBezTo>
                <a:cubicBezTo>
                  <a:pt x="21352" y="-1"/>
                  <a:pt x="29724" y="6180"/>
                  <a:pt x="32515" y="15239"/>
                </a:cubicBezTo>
              </a:path>
              <a:path w="32515" h="21600" stroke="0" extrusionOk="0">
                <a:moveTo>
                  <a:pt x="-1" y="3555"/>
                </a:moveTo>
                <a:cubicBezTo>
                  <a:pt x="3525" y="1236"/>
                  <a:pt x="7652" y="-1"/>
                  <a:pt x="11873" y="-1"/>
                </a:cubicBezTo>
                <a:cubicBezTo>
                  <a:pt x="21352" y="-1"/>
                  <a:pt x="29724" y="6180"/>
                  <a:pt x="32515" y="15239"/>
                </a:cubicBezTo>
                <a:lnTo>
                  <a:pt x="11873" y="21600"/>
                </a:lnTo>
                <a:lnTo>
                  <a:pt x="-1" y="3555"/>
                </a:lnTo>
                <a:close/>
              </a:path>
            </a:pathLst>
          </a:custGeom>
          <a:noFill/>
          <a:ln w="12700">
            <a:solidFill>
              <a:schemeClr val="tx1"/>
            </a:solidFill>
            <a:prstDash val="dash"/>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356" name="Line 356">
            <a:extLst>
              <a:ext uri="{FF2B5EF4-FFF2-40B4-BE49-F238E27FC236}">
                <a16:creationId xmlns:a16="http://schemas.microsoft.com/office/drawing/2014/main" id="{A3061344-0D5A-4502-ABD1-7AC80952687D}"/>
              </a:ext>
            </a:extLst>
          </p:cNvPr>
          <p:cNvSpPr>
            <a:spLocks noChangeShapeType="1"/>
          </p:cNvSpPr>
          <p:nvPr/>
        </p:nvSpPr>
        <p:spPr bwMode="auto">
          <a:xfrm rot="16200000" flipH="1" flipV="1">
            <a:off x="8781306" y="5395418"/>
            <a:ext cx="316377" cy="4640"/>
          </a:xfrm>
          <a:prstGeom prst="line">
            <a:avLst/>
          </a:prstGeom>
          <a:noFill/>
          <a:ln w="1270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nl-NL"/>
          </a:p>
        </p:txBody>
      </p:sp>
      <p:sp>
        <p:nvSpPr>
          <p:cNvPr id="357" name="Freeform 342">
            <a:extLst>
              <a:ext uri="{FF2B5EF4-FFF2-40B4-BE49-F238E27FC236}">
                <a16:creationId xmlns:a16="http://schemas.microsoft.com/office/drawing/2014/main" id="{E13F94DA-8957-4D15-9380-F197D4EE5E6B}"/>
              </a:ext>
            </a:extLst>
          </p:cNvPr>
          <p:cNvSpPr>
            <a:spLocks/>
          </p:cNvSpPr>
          <p:nvPr/>
        </p:nvSpPr>
        <p:spPr bwMode="auto">
          <a:xfrm rot="16200000">
            <a:off x="10115695" y="3484079"/>
            <a:ext cx="483676" cy="84077"/>
          </a:xfrm>
          <a:custGeom>
            <a:avLst/>
            <a:gdLst>
              <a:gd name="T0" fmla="*/ 0 w 2026"/>
              <a:gd name="T1" fmla="*/ 2147483646 h 140"/>
              <a:gd name="T2" fmla="*/ 2147483646 w 2026"/>
              <a:gd name="T3" fmla="*/ 2147483646 h 140"/>
              <a:gd name="T4" fmla="*/ 2147483646 w 2026"/>
              <a:gd name="T5" fmla="*/ 2147483646 h 140"/>
              <a:gd name="T6" fmla="*/ 2147483646 w 2026"/>
              <a:gd name="T7" fmla="*/ 2147483646 h 140"/>
              <a:gd name="T8" fmla="*/ 2147483646 w 2026"/>
              <a:gd name="T9" fmla="*/ 0 h 140"/>
              <a:gd name="T10" fmla="*/ 2147483646 w 2026"/>
              <a:gd name="T11" fmla="*/ 2147483646 h 140"/>
              <a:gd name="T12" fmla="*/ 2147483646 w 2026"/>
              <a:gd name="T13" fmla="*/ 2147483646 h 140"/>
              <a:gd name="T14" fmla="*/ 2147483646 w 2026"/>
              <a:gd name="T15" fmla="*/ 2147483646 h 140"/>
              <a:gd name="T16" fmla="*/ 2147483646 w 2026"/>
              <a:gd name="T17" fmla="*/ 2147483646 h 140"/>
              <a:gd name="T18" fmla="*/ 2147483646 w 2026"/>
              <a:gd name="T19" fmla="*/ 2147483646 h 140"/>
              <a:gd name="T20" fmla="*/ 2147483646 w 2026"/>
              <a:gd name="T21" fmla="*/ 2147483646 h 140"/>
              <a:gd name="T22" fmla="*/ 2147483646 w 2026"/>
              <a:gd name="T23" fmla="*/ 2147483646 h 140"/>
              <a:gd name="T24" fmla="*/ 2147483646 w 2026"/>
              <a:gd name="T25" fmla="*/ 2147483646 h 140"/>
              <a:gd name="T26" fmla="*/ 2147483646 w 2026"/>
              <a:gd name="T27" fmla="*/ 2147483646 h 140"/>
              <a:gd name="T28" fmla="*/ 2147483646 w 2026"/>
              <a:gd name="T29" fmla="*/ 2147483646 h 140"/>
              <a:gd name="T30" fmla="*/ 2147483646 w 2026"/>
              <a:gd name="T31" fmla="*/ 2147483646 h 140"/>
              <a:gd name="T32" fmla="*/ 2147483646 w 2026"/>
              <a:gd name="T33" fmla="*/ 0 h 140"/>
              <a:gd name="T34" fmla="*/ 2147483646 w 2026"/>
              <a:gd name="T35" fmla="*/ 2147483646 h 140"/>
              <a:gd name="T36" fmla="*/ 2147483646 w 2026"/>
              <a:gd name="T37" fmla="*/ 2147483646 h 140"/>
              <a:gd name="T38" fmla="*/ 2147483646 w 2026"/>
              <a:gd name="T39" fmla="*/ 2147483646 h 140"/>
              <a:gd name="T40" fmla="*/ 2147483646 w 2026"/>
              <a:gd name="T41" fmla="*/ 2147483646 h 140"/>
              <a:gd name="T42" fmla="*/ 2147483646 w 2026"/>
              <a:gd name="T43" fmla="*/ 2147483646 h 140"/>
              <a:gd name="T44" fmla="*/ 2147483646 w 2026"/>
              <a:gd name="T45" fmla="*/ 2147483646 h 140"/>
              <a:gd name="T46" fmla="*/ 2147483646 w 2026"/>
              <a:gd name="T47" fmla="*/ 2147483646 h 140"/>
              <a:gd name="T48" fmla="*/ 2147483646 w 2026"/>
              <a:gd name="T49" fmla="*/ 2147483646 h 140"/>
              <a:gd name="T50" fmla="*/ 2147483646 w 2026"/>
              <a:gd name="T51" fmla="*/ 2147483646 h 140"/>
              <a:gd name="T52" fmla="*/ 2147483646 w 2026"/>
              <a:gd name="T53" fmla="*/ 2147483646 h 140"/>
              <a:gd name="T54" fmla="*/ 2147483646 w 2026"/>
              <a:gd name="T55" fmla="*/ 2147483646 h 140"/>
              <a:gd name="T56" fmla="*/ 2147483646 w 2026"/>
              <a:gd name="T57" fmla="*/ 0 h 140"/>
              <a:gd name="T58" fmla="*/ 2147483646 w 2026"/>
              <a:gd name="T59" fmla="*/ 2147483646 h 140"/>
              <a:gd name="T60" fmla="*/ 2147483646 w 2026"/>
              <a:gd name="T61" fmla="*/ 2147483646 h 140"/>
              <a:gd name="T62" fmla="*/ 2147483646 w 2026"/>
              <a:gd name="T63" fmla="*/ 2147483646 h 140"/>
              <a:gd name="T64" fmla="*/ 2147483646 w 2026"/>
              <a:gd name="T65" fmla="*/ 2147483646 h 140"/>
              <a:gd name="T66" fmla="*/ 2147483646 w 2026"/>
              <a:gd name="T67" fmla="*/ 2147483646 h 140"/>
              <a:gd name="T68" fmla="*/ 2147483646 w 2026"/>
              <a:gd name="T69" fmla="*/ 2147483646 h 140"/>
              <a:gd name="T70" fmla="*/ 2147483646 w 2026"/>
              <a:gd name="T71" fmla="*/ 2147483646 h 140"/>
              <a:gd name="T72" fmla="*/ 2147483646 w 2026"/>
              <a:gd name="T73" fmla="*/ 2147483646 h 140"/>
              <a:gd name="T74" fmla="*/ 2147483646 w 2026"/>
              <a:gd name="T75" fmla="*/ 2147483646 h 140"/>
              <a:gd name="T76" fmla="*/ 2147483646 w 2026"/>
              <a:gd name="T77" fmla="*/ 2147483646 h 140"/>
              <a:gd name="T78" fmla="*/ 2147483646 w 2026"/>
              <a:gd name="T79" fmla="*/ 2147483646 h 140"/>
              <a:gd name="T80" fmla="*/ 2147483646 w 2026"/>
              <a:gd name="T81" fmla="*/ 2147483646 h 140"/>
              <a:gd name="T82" fmla="*/ 2147483646 w 2026"/>
              <a:gd name="T83" fmla="*/ 2147483646 h 140"/>
              <a:gd name="T84" fmla="*/ 2147483646 w 2026"/>
              <a:gd name="T85" fmla="*/ 2147483646 h 140"/>
              <a:gd name="T86" fmla="*/ 2147483646 w 2026"/>
              <a:gd name="T87" fmla="*/ 2147483646 h 140"/>
              <a:gd name="T88" fmla="*/ 2147483646 w 2026"/>
              <a:gd name="T89" fmla="*/ 2147483646 h 140"/>
              <a:gd name="T90" fmla="*/ 2147483646 w 2026"/>
              <a:gd name="T91" fmla="*/ 2147483646 h 140"/>
              <a:gd name="T92" fmla="*/ 2147483646 w 2026"/>
              <a:gd name="T93" fmla="*/ 2147483646 h 140"/>
              <a:gd name="T94" fmla="*/ 2147483646 w 2026"/>
              <a:gd name="T95" fmla="*/ 2147483646 h 140"/>
              <a:gd name="T96" fmla="*/ 2147483646 w 2026"/>
              <a:gd name="T97" fmla="*/ 2147483646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26"/>
              <a:gd name="T148" fmla="*/ 0 h 140"/>
              <a:gd name="T149" fmla="*/ 2026 w 2026"/>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26" h="140">
                <a:moveTo>
                  <a:pt x="0" y="132"/>
                </a:moveTo>
                <a:lnTo>
                  <a:pt x="20" y="82"/>
                </a:lnTo>
                <a:lnTo>
                  <a:pt x="49" y="38"/>
                </a:lnTo>
                <a:lnTo>
                  <a:pt x="88" y="13"/>
                </a:lnTo>
                <a:lnTo>
                  <a:pt x="126" y="0"/>
                </a:lnTo>
                <a:lnTo>
                  <a:pt x="145" y="6"/>
                </a:lnTo>
                <a:lnTo>
                  <a:pt x="174" y="19"/>
                </a:lnTo>
                <a:lnTo>
                  <a:pt x="223" y="69"/>
                </a:lnTo>
                <a:lnTo>
                  <a:pt x="282" y="114"/>
                </a:lnTo>
                <a:lnTo>
                  <a:pt x="311" y="126"/>
                </a:lnTo>
                <a:lnTo>
                  <a:pt x="340" y="132"/>
                </a:lnTo>
                <a:lnTo>
                  <a:pt x="369" y="126"/>
                </a:lnTo>
                <a:lnTo>
                  <a:pt x="399" y="114"/>
                </a:lnTo>
                <a:lnTo>
                  <a:pt x="467" y="69"/>
                </a:lnTo>
                <a:lnTo>
                  <a:pt x="535" y="19"/>
                </a:lnTo>
                <a:lnTo>
                  <a:pt x="574" y="6"/>
                </a:lnTo>
                <a:lnTo>
                  <a:pt x="603" y="0"/>
                </a:lnTo>
                <a:lnTo>
                  <a:pt x="633" y="6"/>
                </a:lnTo>
                <a:lnTo>
                  <a:pt x="662" y="19"/>
                </a:lnTo>
                <a:lnTo>
                  <a:pt x="730" y="69"/>
                </a:lnTo>
                <a:lnTo>
                  <a:pt x="789" y="114"/>
                </a:lnTo>
                <a:lnTo>
                  <a:pt x="828" y="126"/>
                </a:lnTo>
                <a:lnTo>
                  <a:pt x="857" y="132"/>
                </a:lnTo>
                <a:lnTo>
                  <a:pt x="885" y="126"/>
                </a:lnTo>
                <a:lnTo>
                  <a:pt x="924" y="114"/>
                </a:lnTo>
                <a:lnTo>
                  <a:pt x="992" y="69"/>
                </a:lnTo>
                <a:lnTo>
                  <a:pt x="1051" y="19"/>
                </a:lnTo>
                <a:lnTo>
                  <a:pt x="1090" y="6"/>
                </a:lnTo>
                <a:lnTo>
                  <a:pt x="1119" y="0"/>
                </a:lnTo>
                <a:lnTo>
                  <a:pt x="1148" y="6"/>
                </a:lnTo>
                <a:lnTo>
                  <a:pt x="1187" y="19"/>
                </a:lnTo>
                <a:lnTo>
                  <a:pt x="1256" y="63"/>
                </a:lnTo>
                <a:lnTo>
                  <a:pt x="1314" y="107"/>
                </a:lnTo>
                <a:lnTo>
                  <a:pt x="1343" y="126"/>
                </a:lnTo>
                <a:lnTo>
                  <a:pt x="1373" y="132"/>
                </a:lnTo>
                <a:lnTo>
                  <a:pt x="1402" y="132"/>
                </a:lnTo>
                <a:lnTo>
                  <a:pt x="1422" y="120"/>
                </a:lnTo>
                <a:lnTo>
                  <a:pt x="1461" y="88"/>
                </a:lnTo>
                <a:lnTo>
                  <a:pt x="1500" y="57"/>
                </a:lnTo>
                <a:lnTo>
                  <a:pt x="1529" y="51"/>
                </a:lnTo>
                <a:lnTo>
                  <a:pt x="1548" y="44"/>
                </a:lnTo>
                <a:lnTo>
                  <a:pt x="1578" y="51"/>
                </a:lnTo>
                <a:lnTo>
                  <a:pt x="1607" y="57"/>
                </a:lnTo>
                <a:lnTo>
                  <a:pt x="1674" y="82"/>
                </a:lnTo>
                <a:lnTo>
                  <a:pt x="1742" y="114"/>
                </a:lnTo>
                <a:lnTo>
                  <a:pt x="1810" y="132"/>
                </a:lnTo>
                <a:lnTo>
                  <a:pt x="1869" y="139"/>
                </a:lnTo>
                <a:lnTo>
                  <a:pt x="1918" y="139"/>
                </a:lnTo>
                <a:lnTo>
                  <a:pt x="2025" y="132"/>
                </a:lnTo>
              </a:path>
            </a:pathLst>
          </a:custGeom>
          <a:noFill/>
          <a:ln w="12700"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nl-NL"/>
          </a:p>
        </p:txBody>
      </p:sp>
      <p:grpSp>
        <p:nvGrpSpPr>
          <p:cNvPr id="358" name="Group 318">
            <a:extLst>
              <a:ext uri="{FF2B5EF4-FFF2-40B4-BE49-F238E27FC236}">
                <a16:creationId xmlns:a16="http://schemas.microsoft.com/office/drawing/2014/main" id="{AE60EAED-01CA-488D-A8A6-61CE267EBDC7}"/>
              </a:ext>
            </a:extLst>
          </p:cNvPr>
          <p:cNvGrpSpPr>
            <a:grpSpLocks/>
          </p:cNvGrpSpPr>
          <p:nvPr/>
        </p:nvGrpSpPr>
        <p:grpSpPr bwMode="auto">
          <a:xfrm>
            <a:off x="12033966" y="4696063"/>
            <a:ext cx="117475" cy="160338"/>
            <a:chOff x="3648" y="1680"/>
            <a:chExt cx="1296" cy="1392"/>
          </a:xfrm>
          <a:solidFill>
            <a:srgbClr val="00B0F0"/>
          </a:solidFill>
        </p:grpSpPr>
        <p:sp>
          <p:nvSpPr>
            <p:cNvPr id="359" name="Oval 319">
              <a:extLst>
                <a:ext uri="{FF2B5EF4-FFF2-40B4-BE49-F238E27FC236}">
                  <a16:creationId xmlns:a16="http://schemas.microsoft.com/office/drawing/2014/main" id="{9820C4E6-242B-4DA9-884C-4748F966EAD5}"/>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360" name="AutoShape 320">
              <a:extLst>
                <a:ext uri="{FF2B5EF4-FFF2-40B4-BE49-F238E27FC236}">
                  <a16:creationId xmlns:a16="http://schemas.microsoft.com/office/drawing/2014/main" id="{00CE3593-73CD-4834-9B7D-41D5D0E287CC}"/>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361" name="Group 318">
            <a:extLst>
              <a:ext uri="{FF2B5EF4-FFF2-40B4-BE49-F238E27FC236}">
                <a16:creationId xmlns:a16="http://schemas.microsoft.com/office/drawing/2014/main" id="{26F9AEB8-8068-442E-875B-E9C50559308E}"/>
              </a:ext>
            </a:extLst>
          </p:cNvPr>
          <p:cNvGrpSpPr>
            <a:grpSpLocks/>
          </p:cNvGrpSpPr>
          <p:nvPr/>
        </p:nvGrpSpPr>
        <p:grpSpPr bwMode="auto">
          <a:xfrm>
            <a:off x="12033966" y="4963866"/>
            <a:ext cx="117475" cy="160338"/>
            <a:chOff x="3648" y="1680"/>
            <a:chExt cx="1296" cy="1392"/>
          </a:xfrm>
          <a:solidFill>
            <a:srgbClr val="00B0F0"/>
          </a:solidFill>
        </p:grpSpPr>
        <p:sp>
          <p:nvSpPr>
            <p:cNvPr id="362" name="Oval 319">
              <a:extLst>
                <a:ext uri="{FF2B5EF4-FFF2-40B4-BE49-F238E27FC236}">
                  <a16:creationId xmlns:a16="http://schemas.microsoft.com/office/drawing/2014/main" id="{C9BC6AA7-43FE-4E9D-84E9-C223F8B1F53C}"/>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363" name="AutoShape 320">
              <a:extLst>
                <a:ext uri="{FF2B5EF4-FFF2-40B4-BE49-F238E27FC236}">
                  <a16:creationId xmlns:a16="http://schemas.microsoft.com/office/drawing/2014/main" id="{2CA8CDCB-A376-4314-9ADD-E02A020FD419}"/>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364" name="Group 318">
            <a:extLst>
              <a:ext uri="{FF2B5EF4-FFF2-40B4-BE49-F238E27FC236}">
                <a16:creationId xmlns:a16="http://schemas.microsoft.com/office/drawing/2014/main" id="{68297BE4-AF80-4AF6-8A15-A4E214F9B707}"/>
              </a:ext>
            </a:extLst>
          </p:cNvPr>
          <p:cNvGrpSpPr>
            <a:grpSpLocks/>
          </p:cNvGrpSpPr>
          <p:nvPr/>
        </p:nvGrpSpPr>
        <p:grpSpPr bwMode="auto">
          <a:xfrm>
            <a:off x="12033966" y="5207689"/>
            <a:ext cx="117475" cy="160338"/>
            <a:chOff x="3648" y="1680"/>
            <a:chExt cx="1296" cy="1392"/>
          </a:xfrm>
          <a:solidFill>
            <a:srgbClr val="00B0F0"/>
          </a:solidFill>
        </p:grpSpPr>
        <p:sp>
          <p:nvSpPr>
            <p:cNvPr id="365" name="Oval 319">
              <a:extLst>
                <a:ext uri="{FF2B5EF4-FFF2-40B4-BE49-F238E27FC236}">
                  <a16:creationId xmlns:a16="http://schemas.microsoft.com/office/drawing/2014/main" id="{E2437FF8-0E42-44EC-B39A-BA87F3A96935}"/>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366" name="AutoShape 320">
              <a:extLst>
                <a:ext uri="{FF2B5EF4-FFF2-40B4-BE49-F238E27FC236}">
                  <a16:creationId xmlns:a16="http://schemas.microsoft.com/office/drawing/2014/main" id="{60A43064-A950-42AD-AEB0-DB58267B8F4C}"/>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367" name="Group 318">
            <a:extLst>
              <a:ext uri="{FF2B5EF4-FFF2-40B4-BE49-F238E27FC236}">
                <a16:creationId xmlns:a16="http://schemas.microsoft.com/office/drawing/2014/main" id="{EF50FE8A-C4B8-4296-A01B-00B8C275D6ED}"/>
              </a:ext>
            </a:extLst>
          </p:cNvPr>
          <p:cNvGrpSpPr>
            <a:grpSpLocks/>
          </p:cNvGrpSpPr>
          <p:nvPr/>
        </p:nvGrpSpPr>
        <p:grpSpPr bwMode="auto">
          <a:xfrm>
            <a:off x="12026513" y="5465599"/>
            <a:ext cx="117475" cy="160338"/>
            <a:chOff x="3648" y="1680"/>
            <a:chExt cx="1296" cy="1392"/>
          </a:xfrm>
          <a:solidFill>
            <a:srgbClr val="00B0F0"/>
          </a:solidFill>
        </p:grpSpPr>
        <p:sp>
          <p:nvSpPr>
            <p:cNvPr id="368" name="Oval 319">
              <a:extLst>
                <a:ext uri="{FF2B5EF4-FFF2-40B4-BE49-F238E27FC236}">
                  <a16:creationId xmlns:a16="http://schemas.microsoft.com/office/drawing/2014/main" id="{5C630BB9-F784-47B0-9B61-0198723D903D}"/>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369" name="AutoShape 320">
              <a:extLst>
                <a:ext uri="{FF2B5EF4-FFF2-40B4-BE49-F238E27FC236}">
                  <a16:creationId xmlns:a16="http://schemas.microsoft.com/office/drawing/2014/main" id="{51D68C80-8742-47AA-84D1-9B3E8CFB5B09}"/>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370" name="Group 318">
            <a:extLst>
              <a:ext uri="{FF2B5EF4-FFF2-40B4-BE49-F238E27FC236}">
                <a16:creationId xmlns:a16="http://schemas.microsoft.com/office/drawing/2014/main" id="{D5D072CE-5851-4F5A-99A0-4A3155F2F8AD}"/>
              </a:ext>
            </a:extLst>
          </p:cNvPr>
          <p:cNvGrpSpPr>
            <a:grpSpLocks/>
          </p:cNvGrpSpPr>
          <p:nvPr/>
        </p:nvGrpSpPr>
        <p:grpSpPr bwMode="auto">
          <a:xfrm>
            <a:off x="12026513" y="5714865"/>
            <a:ext cx="117475" cy="160338"/>
            <a:chOff x="3648" y="1680"/>
            <a:chExt cx="1296" cy="1392"/>
          </a:xfrm>
          <a:solidFill>
            <a:srgbClr val="00B0F0"/>
          </a:solidFill>
        </p:grpSpPr>
        <p:sp>
          <p:nvSpPr>
            <p:cNvPr id="371" name="Oval 319">
              <a:extLst>
                <a:ext uri="{FF2B5EF4-FFF2-40B4-BE49-F238E27FC236}">
                  <a16:creationId xmlns:a16="http://schemas.microsoft.com/office/drawing/2014/main" id="{E0AE1ECB-1EF1-44C5-98B7-DB4EB5490E81}"/>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372" name="AutoShape 320">
              <a:extLst>
                <a:ext uri="{FF2B5EF4-FFF2-40B4-BE49-F238E27FC236}">
                  <a16:creationId xmlns:a16="http://schemas.microsoft.com/office/drawing/2014/main" id="{2ECAEAF3-5443-49A9-94D4-06BF9AC627FE}"/>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sp>
        <p:nvSpPr>
          <p:cNvPr id="379" name="Arc 365">
            <a:extLst>
              <a:ext uri="{FF2B5EF4-FFF2-40B4-BE49-F238E27FC236}">
                <a16:creationId xmlns:a16="http://schemas.microsoft.com/office/drawing/2014/main" id="{0CD804B8-BCBF-47A0-8664-7656D79491DE}"/>
              </a:ext>
            </a:extLst>
          </p:cNvPr>
          <p:cNvSpPr>
            <a:spLocks/>
          </p:cNvSpPr>
          <p:nvPr/>
        </p:nvSpPr>
        <p:spPr bwMode="auto">
          <a:xfrm rot="15767149" flipH="1" flipV="1">
            <a:off x="8565134" y="2537058"/>
            <a:ext cx="505867" cy="144012"/>
          </a:xfrm>
          <a:custGeom>
            <a:avLst/>
            <a:gdLst>
              <a:gd name="T0" fmla="*/ 0 w 32515"/>
              <a:gd name="T1" fmla="*/ 2147483646 h 21600"/>
              <a:gd name="T2" fmla="*/ 2147483646 w 32515"/>
              <a:gd name="T3" fmla="*/ 2147483646 h 21600"/>
              <a:gd name="T4" fmla="*/ 2147483646 w 32515"/>
              <a:gd name="T5" fmla="*/ 2147483646 h 21600"/>
              <a:gd name="T6" fmla="*/ 0 60000 65536"/>
              <a:gd name="T7" fmla="*/ 0 60000 65536"/>
              <a:gd name="T8" fmla="*/ 0 60000 65536"/>
              <a:gd name="T9" fmla="*/ 0 w 32515"/>
              <a:gd name="T10" fmla="*/ 0 h 21600"/>
              <a:gd name="T11" fmla="*/ 32515 w 32515"/>
              <a:gd name="T12" fmla="*/ 21600 h 21600"/>
            </a:gdLst>
            <a:ahLst/>
            <a:cxnLst>
              <a:cxn ang="T6">
                <a:pos x="T0" y="T1"/>
              </a:cxn>
              <a:cxn ang="T7">
                <a:pos x="T2" y="T3"/>
              </a:cxn>
              <a:cxn ang="T8">
                <a:pos x="T4" y="T5"/>
              </a:cxn>
            </a:cxnLst>
            <a:rect l="T9" t="T10" r="T11" b="T12"/>
            <a:pathLst>
              <a:path w="32515" h="21600" fill="none" extrusionOk="0">
                <a:moveTo>
                  <a:pt x="-1" y="3555"/>
                </a:moveTo>
                <a:cubicBezTo>
                  <a:pt x="3525" y="1236"/>
                  <a:pt x="7652" y="-1"/>
                  <a:pt x="11873" y="-1"/>
                </a:cubicBezTo>
                <a:cubicBezTo>
                  <a:pt x="21352" y="-1"/>
                  <a:pt x="29724" y="6180"/>
                  <a:pt x="32515" y="15239"/>
                </a:cubicBezTo>
              </a:path>
              <a:path w="32515" h="21600" stroke="0" extrusionOk="0">
                <a:moveTo>
                  <a:pt x="-1" y="3555"/>
                </a:moveTo>
                <a:cubicBezTo>
                  <a:pt x="3525" y="1236"/>
                  <a:pt x="7652" y="-1"/>
                  <a:pt x="11873" y="-1"/>
                </a:cubicBezTo>
                <a:cubicBezTo>
                  <a:pt x="21352" y="-1"/>
                  <a:pt x="29724" y="6180"/>
                  <a:pt x="32515" y="15239"/>
                </a:cubicBezTo>
                <a:lnTo>
                  <a:pt x="11873" y="21600"/>
                </a:lnTo>
                <a:lnTo>
                  <a:pt x="-1" y="3555"/>
                </a:lnTo>
                <a:close/>
              </a:path>
            </a:pathLst>
          </a:custGeom>
          <a:noFill/>
          <a:ln w="12700">
            <a:solidFill>
              <a:schemeClr val="tx1"/>
            </a:solidFill>
            <a:prstDash val="dash"/>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380" name="Arc 363">
            <a:extLst>
              <a:ext uri="{FF2B5EF4-FFF2-40B4-BE49-F238E27FC236}">
                <a16:creationId xmlns:a16="http://schemas.microsoft.com/office/drawing/2014/main" id="{894F8E5B-00C9-427F-940D-A8A97A4D26F9}"/>
              </a:ext>
            </a:extLst>
          </p:cNvPr>
          <p:cNvSpPr>
            <a:spLocks/>
          </p:cNvSpPr>
          <p:nvPr/>
        </p:nvSpPr>
        <p:spPr bwMode="auto">
          <a:xfrm rot="15866594" flipH="1" flipV="1">
            <a:off x="8577050" y="3738104"/>
            <a:ext cx="501010" cy="117138"/>
          </a:xfrm>
          <a:custGeom>
            <a:avLst/>
            <a:gdLst>
              <a:gd name="T0" fmla="*/ 0 w 32515"/>
              <a:gd name="T1" fmla="*/ 2147483646 h 21600"/>
              <a:gd name="T2" fmla="*/ 2147483646 w 32515"/>
              <a:gd name="T3" fmla="*/ 2147483646 h 21600"/>
              <a:gd name="T4" fmla="*/ 2147483646 w 32515"/>
              <a:gd name="T5" fmla="*/ 2147483646 h 21600"/>
              <a:gd name="T6" fmla="*/ 0 60000 65536"/>
              <a:gd name="T7" fmla="*/ 0 60000 65536"/>
              <a:gd name="T8" fmla="*/ 0 60000 65536"/>
              <a:gd name="T9" fmla="*/ 0 w 32515"/>
              <a:gd name="T10" fmla="*/ 0 h 21600"/>
              <a:gd name="T11" fmla="*/ 32515 w 32515"/>
              <a:gd name="T12" fmla="*/ 21600 h 21600"/>
            </a:gdLst>
            <a:ahLst/>
            <a:cxnLst>
              <a:cxn ang="T6">
                <a:pos x="T0" y="T1"/>
              </a:cxn>
              <a:cxn ang="T7">
                <a:pos x="T2" y="T3"/>
              </a:cxn>
              <a:cxn ang="T8">
                <a:pos x="T4" y="T5"/>
              </a:cxn>
            </a:cxnLst>
            <a:rect l="T9" t="T10" r="T11" b="T12"/>
            <a:pathLst>
              <a:path w="32515" h="21600" fill="none" extrusionOk="0">
                <a:moveTo>
                  <a:pt x="-1" y="3555"/>
                </a:moveTo>
                <a:cubicBezTo>
                  <a:pt x="3525" y="1236"/>
                  <a:pt x="7652" y="-1"/>
                  <a:pt x="11873" y="-1"/>
                </a:cubicBezTo>
                <a:cubicBezTo>
                  <a:pt x="21352" y="-1"/>
                  <a:pt x="29724" y="6180"/>
                  <a:pt x="32515" y="15239"/>
                </a:cubicBezTo>
              </a:path>
              <a:path w="32515" h="21600" stroke="0" extrusionOk="0">
                <a:moveTo>
                  <a:pt x="-1" y="3555"/>
                </a:moveTo>
                <a:cubicBezTo>
                  <a:pt x="3525" y="1236"/>
                  <a:pt x="7652" y="-1"/>
                  <a:pt x="11873" y="-1"/>
                </a:cubicBezTo>
                <a:cubicBezTo>
                  <a:pt x="21352" y="-1"/>
                  <a:pt x="29724" y="6180"/>
                  <a:pt x="32515" y="15239"/>
                </a:cubicBezTo>
                <a:lnTo>
                  <a:pt x="11873" y="21600"/>
                </a:lnTo>
                <a:lnTo>
                  <a:pt x="-1" y="3555"/>
                </a:lnTo>
                <a:close/>
              </a:path>
            </a:pathLst>
          </a:cu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381" name="Freeform 342">
            <a:extLst>
              <a:ext uri="{FF2B5EF4-FFF2-40B4-BE49-F238E27FC236}">
                <a16:creationId xmlns:a16="http://schemas.microsoft.com/office/drawing/2014/main" id="{EB2BC352-2DFC-4A4D-B513-DEA1A9F94CE5}"/>
              </a:ext>
            </a:extLst>
          </p:cNvPr>
          <p:cNvSpPr>
            <a:spLocks/>
          </p:cNvSpPr>
          <p:nvPr/>
        </p:nvSpPr>
        <p:spPr bwMode="auto">
          <a:xfrm rot="16200000">
            <a:off x="8634775" y="4875050"/>
            <a:ext cx="483676" cy="84077"/>
          </a:xfrm>
          <a:custGeom>
            <a:avLst/>
            <a:gdLst>
              <a:gd name="T0" fmla="*/ 0 w 2026"/>
              <a:gd name="T1" fmla="*/ 2147483646 h 140"/>
              <a:gd name="T2" fmla="*/ 2147483646 w 2026"/>
              <a:gd name="T3" fmla="*/ 2147483646 h 140"/>
              <a:gd name="T4" fmla="*/ 2147483646 w 2026"/>
              <a:gd name="T5" fmla="*/ 2147483646 h 140"/>
              <a:gd name="T6" fmla="*/ 2147483646 w 2026"/>
              <a:gd name="T7" fmla="*/ 2147483646 h 140"/>
              <a:gd name="T8" fmla="*/ 2147483646 w 2026"/>
              <a:gd name="T9" fmla="*/ 0 h 140"/>
              <a:gd name="T10" fmla="*/ 2147483646 w 2026"/>
              <a:gd name="T11" fmla="*/ 2147483646 h 140"/>
              <a:gd name="T12" fmla="*/ 2147483646 w 2026"/>
              <a:gd name="T13" fmla="*/ 2147483646 h 140"/>
              <a:gd name="T14" fmla="*/ 2147483646 w 2026"/>
              <a:gd name="T15" fmla="*/ 2147483646 h 140"/>
              <a:gd name="T16" fmla="*/ 2147483646 w 2026"/>
              <a:gd name="T17" fmla="*/ 2147483646 h 140"/>
              <a:gd name="T18" fmla="*/ 2147483646 w 2026"/>
              <a:gd name="T19" fmla="*/ 2147483646 h 140"/>
              <a:gd name="T20" fmla="*/ 2147483646 w 2026"/>
              <a:gd name="T21" fmla="*/ 2147483646 h 140"/>
              <a:gd name="T22" fmla="*/ 2147483646 w 2026"/>
              <a:gd name="T23" fmla="*/ 2147483646 h 140"/>
              <a:gd name="T24" fmla="*/ 2147483646 w 2026"/>
              <a:gd name="T25" fmla="*/ 2147483646 h 140"/>
              <a:gd name="T26" fmla="*/ 2147483646 w 2026"/>
              <a:gd name="T27" fmla="*/ 2147483646 h 140"/>
              <a:gd name="T28" fmla="*/ 2147483646 w 2026"/>
              <a:gd name="T29" fmla="*/ 2147483646 h 140"/>
              <a:gd name="T30" fmla="*/ 2147483646 w 2026"/>
              <a:gd name="T31" fmla="*/ 2147483646 h 140"/>
              <a:gd name="T32" fmla="*/ 2147483646 w 2026"/>
              <a:gd name="T33" fmla="*/ 0 h 140"/>
              <a:gd name="T34" fmla="*/ 2147483646 w 2026"/>
              <a:gd name="T35" fmla="*/ 2147483646 h 140"/>
              <a:gd name="T36" fmla="*/ 2147483646 w 2026"/>
              <a:gd name="T37" fmla="*/ 2147483646 h 140"/>
              <a:gd name="T38" fmla="*/ 2147483646 w 2026"/>
              <a:gd name="T39" fmla="*/ 2147483646 h 140"/>
              <a:gd name="T40" fmla="*/ 2147483646 w 2026"/>
              <a:gd name="T41" fmla="*/ 2147483646 h 140"/>
              <a:gd name="T42" fmla="*/ 2147483646 w 2026"/>
              <a:gd name="T43" fmla="*/ 2147483646 h 140"/>
              <a:gd name="T44" fmla="*/ 2147483646 w 2026"/>
              <a:gd name="T45" fmla="*/ 2147483646 h 140"/>
              <a:gd name="T46" fmla="*/ 2147483646 w 2026"/>
              <a:gd name="T47" fmla="*/ 2147483646 h 140"/>
              <a:gd name="T48" fmla="*/ 2147483646 w 2026"/>
              <a:gd name="T49" fmla="*/ 2147483646 h 140"/>
              <a:gd name="T50" fmla="*/ 2147483646 w 2026"/>
              <a:gd name="T51" fmla="*/ 2147483646 h 140"/>
              <a:gd name="T52" fmla="*/ 2147483646 w 2026"/>
              <a:gd name="T53" fmla="*/ 2147483646 h 140"/>
              <a:gd name="T54" fmla="*/ 2147483646 w 2026"/>
              <a:gd name="T55" fmla="*/ 2147483646 h 140"/>
              <a:gd name="T56" fmla="*/ 2147483646 w 2026"/>
              <a:gd name="T57" fmla="*/ 0 h 140"/>
              <a:gd name="T58" fmla="*/ 2147483646 w 2026"/>
              <a:gd name="T59" fmla="*/ 2147483646 h 140"/>
              <a:gd name="T60" fmla="*/ 2147483646 w 2026"/>
              <a:gd name="T61" fmla="*/ 2147483646 h 140"/>
              <a:gd name="T62" fmla="*/ 2147483646 w 2026"/>
              <a:gd name="T63" fmla="*/ 2147483646 h 140"/>
              <a:gd name="T64" fmla="*/ 2147483646 w 2026"/>
              <a:gd name="T65" fmla="*/ 2147483646 h 140"/>
              <a:gd name="T66" fmla="*/ 2147483646 w 2026"/>
              <a:gd name="T67" fmla="*/ 2147483646 h 140"/>
              <a:gd name="T68" fmla="*/ 2147483646 w 2026"/>
              <a:gd name="T69" fmla="*/ 2147483646 h 140"/>
              <a:gd name="T70" fmla="*/ 2147483646 w 2026"/>
              <a:gd name="T71" fmla="*/ 2147483646 h 140"/>
              <a:gd name="T72" fmla="*/ 2147483646 w 2026"/>
              <a:gd name="T73" fmla="*/ 2147483646 h 140"/>
              <a:gd name="T74" fmla="*/ 2147483646 w 2026"/>
              <a:gd name="T75" fmla="*/ 2147483646 h 140"/>
              <a:gd name="T76" fmla="*/ 2147483646 w 2026"/>
              <a:gd name="T77" fmla="*/ 2147483646 h 140"/>
              <a:gd name="T78" fmla="*/ 2147483646 w 2026"/>
              <a:gd name="T79" fmla="*/ 2147483646 h 140"/>
              <a:gd name="T80" fmla="*/ 2147483646 w 2026"/>
              <a:gd name="T81" fmla="*/ 2147483646 h 140"/>
              <a:gd name="T82" fmla="*/ 2147483646 w 2026"/>
              <a:gd name="T83" fmla="*/ 2147483646 h 140"/>
              <a:gd name="T84" fmla="*/ 2147483646 w 2026"/>
              <a:gd name="T85" fmla="*/ 2147483646 h 140"/>
              <a:gd name="T86" fmla="*/ 2147483646 w 2026"/>
              <a:gd name="T87" fmla="*/ 2147483646 h 140"/>
              <a:gd name="T88" fmla="*/ 2147483646 w 2026"/>
              <a:gd name="T89" fmla="*/ 2147483646 h 140"/>
              <a:gd name="T90" fmla="*/ 2147483646 w 2026"/>
              <a:gd name="T91" fmla="*/ 2147483646 h 140"/>
              <a:gd name="T92" fmla="*/ 2147483646 w 2026"/>
              <a:gd name="T93" fmla="*/ 2147483646 h 140"/>
              <a:gd name="T94" fmla="*/ 2147483646 w 2026"/>
              <a:gd name="T95" fmla="*/ 2147483646 h 140"/>
              <a:gd name="T96" fmla="*/ 2147483646 w 2026"/>
              <a:gd name="T97" fmla="*/ 2147483646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26"/>
              <a:gd name="T148" fmla="*/ 0 h 140"/>
              <a:gd name="T149" fmla="*/ 2026 w 2026"/>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26" h="140">
                <a:moveTo>
                  <a:pt x="0" y="132"/>
                </a:moveTo>
                <a:lnTo>
                  <a:pt x="20" y="82"/>
                </a:lnTo>
                <a:lnTo>
                  <a:pt x="49" y="38"/>
                </a:lnTo>
                <a:lnTo>
                  <a:pt x="88" y="13"/>
                </a:lnTo>
                <a:lnTo>
                  <a:pt x="126" y="0"/>
                </a:lnTo>
                <a:lnTo>
                  <a:pt x="145" y="6"/>
                </a:lnTo>
                <a:lnTo>
                  <a:pt x="174" y="19"/>
                </a:lnTo>
                <a:lnTo>
                  <a:pt x="223" y="69"/>
                </a:lnTo>
                <a:lnTo>
                  <a:pt x="282" y="114"/>
                </a:lnTo>
                <a:lnTo>
                  <a:pt x="311" y="126"/>
                </a:lnTo>
                <a:lnTo>
                  <a:pt x="340" y="132"/>
                </a:lnTo>
                <a:lnTo>
                  <a:pt x="369" y="126"/>
                </a:lnTo>
                <a:lnTo>
                  <a:pt x="399" y="114"/>
                </a:lnTo>
                <a:lnTo>
                  <a:pt x="467" y="69"/>
                </a:lnTo>
                <a:lnTo>
                  <a:pt x="535" y="19"/>
                </a:lnTo>
                <a:lnTo>
                  <a:pt x="574" y="6"/>
                </a:lnTo>
                <a:lnTo>
                  <a:pt x="603" y="0"/>
                </a:lnTo>
                <a:lnTo>
                  <a:pt x="633" y="6"/>
                </a:lnTo>
                <a:lnTo>
                  <a:pt x="662" y="19"/>
                </a:lnTo>
                <a:lnTo>
                  <a:pt x="730" y="69"/>
                </a:lnTo>
                <a:lnTo>
                  <a:pt x="789" y="114"/>
                </a:lnTo>
                <a:lnTo>
                  <a:pt x="828" y="126"/>
                </a:lnTo>
                <a:lnTo>
                  <a:pt x="857" y="132"/>
                </a:lnTo>
                <a:lnTo>
                  <a:pt x="885" y="126"/>
                </a:lnTo>
                <a:lnTo>
                  <a:pt x="924" y="114"/>
                </a:lnTo>
                <a:lnTo>
                  <a:pt x="992" y="69"/>
                </a:lnTo>
                <a:lnTo>
                  <a:pt x="1051" y="19"/>
                </a:lnTo>
                <a:lnTo>
                  <a:pt x="1090" y="6"/>
                </a:lnTo>
                <a:lnTo>
                  <a:pt x="1119" y="0"/>
                </a:lnTo>
                <a:lnTo>
                  <a:pt x="1148" y="6"/>
                </a:lnTo>
                <a:lnTo>
                  <a:pt x="1187" y="19"/>
                </a:lnTo>
                <a:lnTo>
                  <a:pt x="1256" y="63"/>
                </a:lnTo>
                <a:lnTo>
                  <a:pt x="1314" y="107"/>
                </a:lnTo>
                <a:lnTo>
                  <a:pt x="1343" y="126"/>
                </a:lnTo>
                <a:lnTo>
                  <a:pt x="1373" y="132"/>
                </a:lnTo>
                <a:lnTo>
                  <a:pt x="1402" y="132"/>
                </a:lnTo>
                <a:lnTo>
                  <a:pt x="1422" y="120"/>
                </a:lnTo>
                <a:lnTo>
                  <a:pt x="1461" y="88"/>
                </a:lnTo>
                <a:lnTo>
                  <a:pt x="1500" y="57"/>
                </a:lnTo>
                <a:lnTo>
                  <a:pt x="1529" y="51"/>
                </a:lnTo>
                <a:lnTo>
                  <a:pt x="1548" y="44"/>
                </a:lnTo>
                <a:lnTo>
                  <a:pt x="1578" y="51"/>
                </a:lnTo>
                <a:lnTo>
                  <a:pt x="1607" y="57"/>
                </a:lnTo>
                <a:lnTo>
                  <a:pt x="1674" y="82"/>
                </a:lnTo>
                <a:lnTo>
                  <a:pt x="1742" y="114"/>
                </a:lnTo>
                <a:lnTo>
                  <a:pt x="1810" y="132"/>
                </a:lnTo>
                <a:lnTo>
                  <a:pt x="1869" y="139"/>
                </a:lnTo>
                <a:lnTo>
                  <a:pt x="1918" y="139"/>
                </a:lnTo>
                <a:lnTo>
                  <a:pt x="2025" y="132"/>
                </a:lnTo>
              </a:path>
            </a:pathLst>
          </a:custGeom>
          <a:noFill/>
          <a:ln w="12700"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82" name="Line 356">
            <a:extLst>
              <a:ext uri="{FF2B5EF4-FFF2-40B4-BE49-F238E27FC236}">
                <a16:creationId xmlns:a16="http://schemas.microsoft.com/office/drawing/2014/main" id="{70B8DAB4-FE8A-4B38-AA8C-706E9DF4AB29}"/>
              </a:ext>
            </a:extLst>
          </p:cNvPr>
          <p:cNvSpPr>
            <a:spLocks noChangeShapeType="1"/>
          </p:cNvSpPr>
          <p:nvPr/>
        </p:nvSpPr>
        <p:spPr bwMode="auto">
          <a:xfrm rot="16200000" flipH="1" flipV="1">
            <a:off x="8787876" y="5817802"/>
            <a:ext cx="316377" cy="4640"/>
          </a:xfrm>
          <a:prstGeom prst="line">
            <a:avLst/>
          </a:prstGeom>
          <a:noFill/>
          <a:ln w="1270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nl-NL"/>
          </a:p>
        </p:txBody>
      </p:sp>
      <p:sp>
        <p:nvSpPr>
          <p:cNvPr id="383" name="Line 361">
            <a:extLst>
              <a:ext uri="{FF2B5EF4-FFF2-40B4-BE49-F238E27FC236}">
                <a16:creationId xmlns:a16="http://schemas.microsoft.com/office/drawing/2014/main" id="{CBBF0866-B1A3-48A6-98E0-0869E8BF007A}"/>
              </a:ext>
            </a:extLst>
          </p:cNvPr>
          <p:cNvSpPr>
            <a:spLocks noChangeShapeType="1"/>
          </p:cNvSpPr>
          <p:nvPr/>
        </p:nvSpPr>
        <p:spPr bwMode="auto">
          <a:xfrm rot="16200000" flipH="1" flipV="1">
            <a:off x="8682470" y="5820737"/>
            <a:ext cx="31761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nl-NL"/>
          </a:p>
        </p:txBody>
      </p:sp>
      <p:grpSp>
        <p:nvGrpSpPr>
          <p:cNvPr id="384" name="Group 120">
            <a:extLst>
              <a:ext uri="{FF2B5EF4-FFF2-40B4-BE49-F238E27FC236}">
                <a16:creationId xmlns:a16="http://schemas.microsoft.com/office/drawing/2014/main" id="{8F581D43-1728-4D99-94ED-C47F0F63B769}"/>
              </a:ext>
            </a:extLst>
          </p:cNvPr>
          <p:cNvGrpSpPr>
            <a:grpSpLocks/>
          </p:cNvGrpSpPr>
          <p:nvPr/>
        </p:nvGrpSpPr>
        <p:grpSpPr bwMode="auto">
          <a:xfrm rot="10800000">
            <a:off x="8849517" y="6617441"/>
            <a:ext cx="858837" cy="207962"/>
            <a:chOff x="960" y="3360"/>
            <a:chExt cx="432" cy="144"/>
          </a:xfrm>
        </p:grpSpPr>
        <p:sp>
          <p:nvSpPr>
            <p:cNvPr id="385" name="Rectangle 121" descr="30%">
              <a:extLst>
                <a:ext uri="{FF2B5EF4-FFF2-40B4-BE49-F238E27FC236}">
                  <a16:creationId xmlns:a16="http://schemas.microsoft.com/office/drawing/2014/main" id="{D099E89A-2B72-4F18-B92C-AECCF09BE511}"/>
                </a:ext>
              </a:extLst>
            </p:cNvPr>
            <p:cNvSpPr>
              <a:spLocks noChangeArrowheads="1"/>
            </p:cNvSpPr>
            <p:nvPr/>
          </p:nvSpPr>
          <p:spPr bwMode="auto">
            <a:xfrm>
              <a:off x="960" y="3360"/>
              <a:ext cx="432" cy="14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dirty="0"/>
            </a:p>
          </p:txBody>
        </p:sp>
        <p:grpSp>
          <p:nvGrpSpPr>
            <p:cNvPr id="386" name="Group 122">
              <a:extLst>
                <a:ext uri="{FF2B5EF4-FFF2-40B4-BE49-F238E27FC236}">
                  <a16:creationId xmlns:a16="http://schemas.microsoft.com/office/drawing/2014/main" id="{361079AC-9968-4BBA-87CC-6D40226FECE5}"/>
                </a:ext>
              </a:extLst>
            </p:cNvPr>
            <p:cNvGrpSpPr>
              <a:grpSpLocks/>
            </p:cNvGrpSpPr>
            <p:nvPr/>
          </p:nvGrpSpPr>
          <p:grpSpPr bwMode="auto">
            <a:xfrm>
              <a:off x="960" y="3360"/>
              <a:ext cx="432" cy="144"/>
              <a:chOff x="864" y="5040"/>
              <a:chExt cx="432" cy="144"/>
            </a:xfrm>
          </p:grpSpPr>
          <p:sp>
            <p:nvSpPr>
              <p:cNvPr id="387" name="Line 123">
                <a:extLst>
                  <a:ext uri="{FF2B5EF4-FFF2-40B4-BE49-F238E27FC236}">
                    <a16:creationId xmlns:a16="http://schemas.microsoft.com/office/drawing/2014/main" id="{77A72F66-6645-4DFC-8B3E-60AA692D830E}"/>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88" name="Line 124">
                <a:extLst>
                  <a:ext uri="{FF2B5EF4-FFF2-40B4-BE49-F238E27FC236}">
                    <a16:creationId xmlns:a16="http://schemas.microsoft.com/office/drawing/2014/main" id="{C6D5A671-C7E1-4B0E-A7ED-B35B239A98A9}"/>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89" name="Line 125">
                <a:extLst>
                  <a:ext uri="{FF2B5EF4-FFF2-40B4-BE49-F238E27FC236}">
                    <a16:creationId xmlns:a16="http://schemas.microsoft.com/office/drawing/2014/main" id="{EC8C7B86-07A0-4064-91D6-1112CF09FF59}"/>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390" name="Group 126">
                <a:extLst>
                  <a:ext uri="{FF2B5EF4-FFF2-40B4-BE49-F238E27FC236}">
                    <a16:creationId xmlns:a16="http://schemas.microsoft.com/office/drawing/2014/main" id="{80F07A03-1B5B-400C-98A9-626420656072}"/>
                  </a:ext>
                </a:extLst>
              </p:cNvPr>
              <p:cNvGrpSpPr>
                <a:grpSpLocks/>
              </p:cNvGrpSpPr>
              <p:nvPr/>
            </p:nvGrpSpPr>
            <p:grpSpPr bwMode="auto">
              <a:xfrm>
                <a:off x="864" y="5040"/>
                <a:ext cx="48" cy="144"/>
                <a:chOff x="1248" y="5040"/>
                <a:chExt cx="48" cy="144"/>
              </a:xfrm>
            </p:grpSpPr>
            <p:sp>
              <p:nvSpPr>
                <p:cNvPr id="394" name="Line 127">
                  <a:extLst>
                    <a:ext uri="{FF2B5EF4-FFF2-40B4-BE49-F238E27FC236}">
                      <a16:creationId xmlns:a16="http://schemas.microsoft.com/office/drawing/2014/main" id="{13295F69-4AAA-450F-9F4D-A625ACC486DD}"/>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95" name="Line 128">
                  <a:extLst>
                    <a:ext uri="{FF2B5EF4-FFF2-40B4-BE49-F238E27FC236}">
                      <a16:creationId xmlns:a16="http://schemas.microsoft.com/office/drawing/2014/main" id="{F8F15FDD-7EC8-419B-9FE1-E915B9BE504C}"/>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391" name="Group 129">
                <a:extLst>
                  <a:ext uri="{FF2B5EF4-FFF2-40B4-BE49-F238E27FC236}">
                    <a16:creationId xmlns:a16="http://schemas.microsoft.com/office/drawing/2014/main" id="{E9D8CF0E-AD0E-4578-9E4C-D20538A76060}"/>
                  </a:ext>
                </a:extLst>
              </p:cNvPr>
              <p:cNvGrpSpPr>
                <a:grpSpLocks/>
              </p:cNvGrpSpPr>
              <p:nvPr/>
            </p:nvGrpSpPr>
            <p:grpSpPr bwMode="auto">
              <a:xfrm>
                <a:off x="1248" y="5040"/>
                <a:ext cx="48" cy="144"/>
                <a:chOff x="1248" y="5040"/>
                <a:chExt cx="48" cy="144"/>
              </a:xfrm>
            </p:grpSpPr>
            <p:sp>
              <p:nvSpPr>
                <p:cNvPr id="392" name="Line 130">
                  <a:extLst>
                    <a:ext uri="{FF2B5EF4-FFF2-40B4-BE49-F238E27FC236}">
                      <a16:creationId xmlns:a16="http://schemas.microsoft.com/office/drawing/2014/main" id="{B8584818-C4DB-45DA-B4D0-A5BFA7A9051B}"/>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93" name="Line 131">
                  <a:extLst>
                    <a:ext uri="{FF2B5EF4-FFF2-40B4-BE49-F238E27FC236}">
                      <a16:creationId xmlns:a16="http://schemas.microsoft.com/office/drawing/2014/main" id="{9E7278CC-DCA0-4ED9-B2A6-6F84FAC36A1B}"/>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396" name="Group 132">
            <a:extLst>
              <a:ext uri="{FF2B5EF4-FFF2-40B4-BE49-F238E27FC236}">
                <a16:creationId xmlns:a16="http://schemas.microsoft.com/office/drawing/2014/main" id="{EBBF69F7-DCB2-4576-85F5-34B925A863CC}"/>
              </a:ext>
            </a:extLst>
          </p:cNvPr>
          <p:cNvGrpSpPr>
            <a:grpSpLocks/>
          </p:cNvGrpSpPr>
          <p:nvPr/>
        </p:nvGrpSpPr>
        <p:grpSpPr bwMode="auto">
          <a:xfrm rot="10800000">
            <a:off x="10086780" y="6642404"/>
            <a:ext cx="665162" cy="179387"/>
            <a:chOff x="960" y="3360"/>
            <a:chExt cx="432" cy="144"/>
          </a:xfrm>
        </p:grpSpPr>
        <p:sp>
          <p:nvSpPr>
            <p:cNvPr id="397" name="Rectangle 133" descr="30%">
              <a:extLst>
                <a:ext uri="{FF2B5EF4-FFF2-40B4-BE49-F238E27FC236}">
                  <a16:creationId xmlns:a16="http://schemas.microsoft.com/office/drawing/2014/main" id="{529E0DC9-3ADD-4054-9031-00D145753922}"/>
                </a:ext>
              </a:extLst>
            </p:cNvPr>
            <p:cNvSpPr>
              <a:spLocks noChangeArrowheads="1"/>
            </p:cNvSpPr>
            <p:nvPr/>
          </p:nvSpPr>
          <p:spPr bwMode="auto">
            <a:xfrm>
              <a:off x="960" y="3360"/>
              <a:ext cx="432" cy="14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398" name="Group 134">
              <a:extLst>
                <a:ext uri="{FF2B5EF4-FFF2-40B4-BE49-F238E27FC236}">
                  <a16:creationId xmlns:a16="http://schemas.microsoft.com/office/drawing/2014/main" id="{61751D23-CFB3-4AE7-BE18-8B491BCB681A}"/>
                </a:ext>
              </a:extLst>
            </p:cNvPr>
            <p:cNvGrpSpPr>
              <a:grpSpLocks/>
            </p:cNvGrpSpPr>
            <p:nvPr/>
          </p:nvGrpSpPr>
          <p:grpSpPr bwMode="auto">
            <a:xfrm>
              <a:off x="960" y="3360"/>
              <a:ext cx="432" cy="144"/>
              <a:chOff x="864" y="5040"/>
              <a:chExt cx="432" cy="144"/>
            </a:xfrm>
          </p:grpSpPr>
          <p:sp>
            <p:nvSpPr>
              <p:cNvPr id="399" name="Line 135">
                <a:extLst>
                  <a:ext uri="{FF2B5EF4-FFF2-40B4-BE49-F238E27FC236}">
                    <a16:creationId xmlns:a16="http://schemas.microsoft.com/office/drawing/2014/main" id="{91D4CD89-FCF2-413E-8A48-8D670BB0F685}"/>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0" name="Line 136">
                <a:extLst>
                  <a:ext uri="{FF2B5EF4-FFF2-40B4-BE49-F238E27FC236}">
                    <a16:creationId xmlns:a16="http://schemas.microsoft.com/office/drawing/2014/main" id="{9C70721D-6F19-49D2-B1C2-D7155842885F}"/>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1" name="Line 137">
                <a:extLst>
                  <a:ext uri="{FF2B5EF4-FFF2-40B4-BE49-F238E27FC236}">
                    <a16:creationId xmlns:a16="http://schemas.microsoft.com/office/drawing/2014/main" id="{BCFC8018-34AB-44D0-9B68-BF5571CA0100}"/>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402" name="Group 138">
                <a:extLst>
                  <a:ext uri="{FF2B5EF4-FFF2-40B4-BE49-F238E27FC236}">
                    <a16:creationId xmlns:a16="http://schemas.microsoft.com/office/drawing/2014/main" id="{78082BAB-7EC4-46F6-9DC4-A3ED77008E8A}"/>
                  </a:ext>
                </a:extLst>
              </p:cNvPr>
              <p:cNvGrpSpPr>
                <a:grpSpLocks/>
              </p:cNvGrpSpPr>
              <p:nvPr/>
            </p:nvGrpSpPr>
            <p:grpSpPr bwMode="auto">
              <a:xfrm>
                <a:off x="864" y="5040"/>
                <a:ext cx="48" cy="144"/>
                <a:chOff x="1248" y="5040"/>
                <a:chExt cx="48" cy="144"/>
              </a:xfrm>
            </p:grpSpPr>
            <p:sp>
              <p:nvSpPr>
                <p:cNvPr id="406" name="Line 139">
                  <a:extLst>
                    <a:ext uri="{FF2B5EF4-FFF2-40B4-BE49-F238E27FC236}">
                      <a16:creationId xmlns:a16="http://schemas.microsoft.com/office/drawing/2014/main" id="{BC091B6D-043A-4338-BCE1-9FB5D14F37FC}"/>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7" name="Line 140">
                  <a:extLst>
                    <a:ext uri="{FF2B5EF4-FFF2-40B4-BE49-F238E27FC236}">
                      <a16:creationId xmlns:a16="http://schemas.microsoft.com/office/drawing/2014/main" id="{96B5EFDE-3127-4B3A-BFBB-B8D0472A4976}"/>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403" name="Group 141">
                <a:extLst>
                  <a:ext uri="{FF2B5EF4-FFF2-40B4-BE49-F238E27FC236}">
                    <a16:creationId xmlns:a16="http://schemas.microsoft.com/office/drawing/2014/main" id="{66407246-461A-476A-9765-D9CA0D740616}"/>
                  </a:ext>
                </a:extLst>
              </p:cNvPr>
              <p:cNvGrpSpPr>
                <a:grpSpLocks/>
              </p:cNvGrpSpPr>
              <p:nvPr/>
            </p:nvGrpSpPr>
            <p:grpSpPr bwMode="auto">
              <a:xfrm>
                <a:off x="1248" y="5040"/>
                <a:ext cx="48" cy="144"/>
                <a:chOff x="1248" y="5040"/>
                <a:chExt cx="48" cy="144"/>
              </a:xfrm>
            </p:grpSpPr>
            <p:sp>
              <p:nvSpPr>
                <p:cNvPr id="404" name="Line 142">
                  <a:extLst>
                    <a:ext uri="{FF2B5EF4-FFF2-40B4-BE49-F238E27FC236}">
                      <a16:creationId xmlns:a16="http://schemas.microsoft.com/office/drawing/2014/main" id="{7944174A-04B3-4D9B-ABF9-4EAA169633E8}"/>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5" name="Line 143">
                  <a:extLst>
                    <a:ext uri="{FF2B5EF4-FFF2-40B4-BE49-F238E27FC236}">
                      <a16:creationId xmlns:a16="http://schemas.microsoft.com/office/drawing/2014/main" id="{C6FF1997-4FE0-4D4A-BAD6-54767EB5E846}"/>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420" name="Group 108">
            <a:extLst>
              <a:ext uri="{FF2B5EF4-FFF2-40B4-BE49-F238E27FC236}">
                <a16:creationId xmlns:a16="http://schemas.microsoft.com/office/drawing/2014/main" id="{6DA55B00-AA83-4053-BA4B-A3180D4E0974}"/>
              </a:ext>
            </a:extLst>
          </p:cNvPr>
          <p:cNvGrpSpPr>
            <a:grpSpLocks/>
          </p:cNvGrpSpPr>
          <p:nvPr/>
        </p:nvGrpSpPr>
        <p:grpSpPr bwMode="auto">
          <a:xfrm rot="17688360">
            <a:off x="9489955" y="2929171"/>
            <a:ext cx="222615" cy="56114"/>
            <a:chOff x="960" y="3360"/>
            <a:chExt cx="432" cy="144"/>
          </a:xfrm>
        </p:grpSpPr>
        <p:sp>
          <p:nvSpPr>
            <p:cNvPr id="421" name="Rectangle 109" descr="30%">
              <a:extLst>
                <a:ext uri="{FF2B5EF4-FFF2-40B4-BE49-F238E27FC236}">
                  <a16:creationId xmlns:a16="http://schemas.microsoft.com/office/drawing/2014/main" id="{2654756A-1455-4765-9A87-419A0DB55958}"/>
                </a:ext>
              </a:extLst>
            </p:cNvPr>
            <p:cNvSpPr>
              <a:spLocks noChangeArrowheads="1"/>
            </p:cNvSpPr>
            <p:nvPr/>
          </p:nvSpPr>
          <p:spPr bwMode="auto">
            <a:xfrm>
              <a:off x="960" y="3360"/>
              <a:ext cx="432" cy="14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422" name="Group 110">
              <a:extLst>
                <a:ext uri="{FF2B5EF4-FFF2-40B4-BE49-F238E27FC236}">
                  <a16:creationId xmlns:a16="http://schemas.microsoft.com/office/drawing/2014/main" id="{E512657D-6E50-4727-A4AF-430A47E45CB3}"/>
                </a:ext>
              </a:extLst>
            </p:cNvPr>
            <p:cNvGrpSpPr>
              <a:grpSpLocks/>
            </p:cNvGrpSpPr>
            <p:nvPr/>
          </p:nvGrpSpPr>
          <p:grpSpPr bwMode="auto">
            <a:xfrm>
              <a:off x="960" y="3360"/>
              <a:ext cx="432" cy="144"/>
              <a:chOff x="864" y="5040"/>
              <a:chExt cx="432" cy="144"/>
            </a:xfrm>
          </p:grpSpPr>
          <p:sp>
            <p:nvSpPr>
              <p:cNvPr id="423" name="Line 111">
                <a:extLst>
                  <a:ext uri="{FF2B5EF4-FFF2-40B4-BE49-F238E27FC236}">
                    <a16:creationId xmlns:a16="http://schemas.microsoft.com/office/drawing/2014/main" id="{437F8FCA-F47A-4751-A2E7-201FF72F952F}"/>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24" name="Line 112">
                <a:extLst>
                  <a:ext uri="{FF2B5EF4-FFF2-40B4-BE49-F238E27FC236}">
                    <a16:creationId xmlns:a16="http://schemas.microsoft.com/office/drawing/2014/main" id="{EAFAD4B9-B2E9-4458-97BA-B767274B30DE}"/>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25" name="Line 113">
                <a:extLst>
                  <a:ext uri="{FF2B5EF4-FFF2-40B4-BE49-F238E27FC236}">
                    <a16:creationId xmlns:a16="http://schemas.microsoft.com/office/drawing/2014/main" id="{8027D55A-888F-4B2C-97AE-76EDED2645DD}"/>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426" name="Group 114">
                <a:extLst>
                  <a:ext uri="{FF2B5EF4-FFF2-40B4-BE49-F238E27FC236}">
                    <a16:creationId xmlns:a16="http://schemas.microsoft.com/office/drawing/2014/main" id="{C23579B1-27F2-4CF0-80EA-06C928F85E01}"/>
                  </a:ext>
                </a:extLst>
              </p:cNvPr>
              <p:cNvGrpSpPr>
                <a:grpSpLocks/>
              </p:cNvGrpSpPr>
              <p:nvPr/>
            </p:nvGrpSpPr>
            <p:grpSpPr bwMode="auto">
              <a:xfrm>
                <a:off x="864" y="5040"/>
                <a:ext cx="48" cy="144"/>
                <a:chOff x="1248" y="5040"/>
                <a:chExt cx="48" cy="144"/>
              </a:xfrm>
            </p:grpSpPr>
            <p:sp>
              <p:nvSpPr>
                <p:cNvPr id="430" name="Line 115">
                  <a:extLst>
                    <a:ext uri="{FF2B5EF4-FFF2-40B4-BE49-F238E27FC236}">
                      <a16:creationId xmlns:a16="http://schemas.microsoft.com/office/drawing/2014/main" id="{4EC5BFA9-33A2-41AB-8DCC-026B5418E14A}"/>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31" name="Line 116">
                  <a:extLst>
                    <a:ext uri="{FF2B5EF4-FFF2-40B4-BE49-F238E27FC236}">
                      <a16:creationId xmlns:a16="http://schemas.microsoft.com/office/drawing/2014/main" id="{786EC099-F5EA-4B28-9AD6-54BB110C9C11}"/>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427" name="Group 117">
                <a:extLst>
                  <a:ext uri="{FF2B5EF4-FFF2-40B4-BE49-F238E27FC236}">
                    <a16:creationId xmlns:a16="http://schemas.microsoft.com/office/drawing/2014/main" id="{37FD4660-F313-4950-855D-8E5C85AC971A}"/>
                  </a:ext>
                </a:extLst>
              </p:cNvPr>
              <p:cNvGrpSpPr>
                <a:grpSpLocks/>
              </p:cNvGrpSpPr>
              <p:nvPr/>
            </p:nvGrpSpPr>
            <p:grpSpPr bwMode="auto">
              <a:xfrm>
                <a:off x="1248" y="5040"/>
                <a:ext cx="48" cy="144"/>
                <a:chOff x="1248" y="5040"/>
                <a:chExt cx="48" cy="144"/>
              </a:xfrm>
            </p:grpSpPr>
            <p:sp>
              <p:nvSpPr>
                <p:cNvPr id="428" name="Line 118">
                  <a:extLst>
                    <a:ext uri="{FF2B5EF4-FFF2-40B4-BE49-F238E27FC236}">
                      <a16:creationId xmlns:a16="http://schemas.microsoft.com/office/drawing/2014/main" id="{2B199DB6-9D78-4A85-B3B8-5A7179BF400A}"/>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29" name="Line 119">
                  <a:extLst>
                    <a:ext uri="{FF2B5EF4-FFF2-40B4-BE49-F238E27FC236}">
                      <a16:creationId xmlns:a16="http://schemas.microsoft.com/office/drawing/2014/main" id="{0B737504-533B-4C88-8E4F-83CD51E44975}"/>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432" name="Group 108">
            <a:extLst>
              <a:ext uri="{FF2B5EF4-FFF2-40B4-BE49-F238E27FC236}">
                <a16:creationId xmlns:a16="http://schemas.microsoft.com/office/drawing/2014/main" id="{7650DFD3-EE9A-436A-A70A-637698B0A041}"/>
              </a:ext>
            </a:extLst>
          </p:cNvPr>
          <p:cNvGrpSpPr>
            <a:grpSpLocks/>
          </p:cNvGrpSpPr>
          <p:nvPr/>
        </p:nvGrpSpPr>
        <p:grpSpPr bwMode="auto">
          <a:xfrm rot="10800000">
            <a:off x="11497688" y="6634185"/>
            <a:ext cx="384175" cy="153987"/>
            <a:chOff x="960" y="3360"/>
            <a:chExt cx="432" cy="144"/>
          </a:xfrm>
        </p:grpSpPr>
        <p:sp>
          <p:nvSpPr>
            <p:cNvPr id="433" name="Rectangle 109" descr="30%">
              <a:extLst>
                <a:ext uri="{FF2B5EF4-FFF2-40B4-BE49-F238E27FC236}">
                  <a16:creationId xmlns:a16="http://schemas.microsoft.com/office/drawing/2014/main" id="{09C58758-5971-4931-B8F1-08505B75E198}"/>
                </a:ext>
              </a:extLst>
            </p:cNvPr>
            <p:cNvSpPr>
              <a:spLocks noChangeArrowheads="1"/>
            </p:cNvSpPr>
            <p:nvPr/>
          </p:nvSpPr>
          <p:spPr bwMode="auto">
            <a:xfrm>
              <a:off x="960" y="3360"/>
              <a:ext cx="432" cy="14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434" name="Group 110">
              <a:extLst>
                <a:ext uri="{FF2B5EF4-FFF2-40B4-BE49-F238E27FC236}">
                  <a16:creationId xmlns:a16="http://schemas.microsoft.com/office/drawing/2014/main" id="{E28CF020-29A3-4603-A6D5-79AABF8F4887}"/>
                </a:ext>
              </a:extLst>
            </p:cNvPr>
            <p:cNvGrpSpPr>
              <a:grpSpLocks/>
            </p:cNvGrpSpPr>
            <p:nvPr/>
          </p:nvGrpSpPr>
          <p:grpSpPr bwMode="auto">
            <a:xfrm>
              <a:off x="960" y="3360"/>
              <a:ext cx="432" cy="144"/>
              <a:chOff x="864" y="5040"/>
              <a:chExt cx="432" cy="144"/>
            </a:xfrm>
          </p:grpSpPr>
          <p:sp>
            <p:nvSpPr>
              <p:cNvPr id="435" name="Line 111">
                <a:extLst>
                  <a:ext uri="{FF2B5EF4-FFF2-40B4-BE49-F238E27FC236}">
                    <a16:creationId xmlns:a16="http://schemas.microsoft.com/office/drawing/2014/main" id="{94C3CC14-97FA-492F-898D-148141D74001}"/>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36" name="Line 112">
                <a:extLst>
                  <a:ext uri="{FF2B5EF4-FFF2-40B4-BE49-F238E27FC236}">
                    <a16:creationId xmlns:a16="http://schemas.microsoft.com/office/drawing/2014/main" id="{F74D766C-C388-4146-8F52-C8CC85DF852B}"/>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37" name="Line 113">
                <a:extLst>
                  <a:ext uri="{FF2B5EF4-FFF2-40B4-BE49-F238E27FC236}">
                    <a16:creationId xmlns:a16="http://schemas.microsoft.com/office/drawing/2014/main" id="{452CD32F-C46D-49E4-95F7-4E340C2794D7}"/>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438" name="Group 114">
                <a:extLst>
                  <a:ext uri="{FF2B5EF4-FFF2-40B4-BE49-F238E27FC236}">
                    <a16:creationId xmlns:a16="http://schemas.microsoft.com/office/drawing/2014/main" id="{8CBCE959-F46D-425D-9176-9A4775AA1706}"/>
                  </a:ext>
                </a:extLst>
              </p:cNvPr>
              <p:cNvGrpSpPr>
                <a:grpSpLocks/>
              </p:cNvGrpSpPr>
              <p:nvPr/>
            </p:nvGrpSpPr>
            <p:grpSpPr bwMode="auto">
              <a:xfrm>
                <a:off x="864" y="5040"/>
                <a:ext cx="48" cy="144"/>
                <a:chOff x="1248" y="5040"/>
                <a:chExt cx="48" cy="144"/>
              </a:xfrm>
            </p:grpSpPr>
            <p:sp>
              <p:nvSpPr>
                <p:cNvPr id="442" name="Line 115">
                  <a:extLst>
                    <a:ext uri="{FF2B5EF4-FFF2-40B4-BE49-F238E27FC236}">
                      <a16:creationId xmlns:a16="http://schemas.microsoft.com/office/drawing/2014/main" id="{24496C26-F291-4603-910E-D1F71FBC2A3F}"/>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43" name="Line 116">
                  <a:extLst>
                    <a:ext uri="{FF2B5EF4-FFF2-40B4-BE49-F238E27FC236}">
                      <a16:creationId xmlns:a16="http://schemas.microsoft.com/office/drawing/2014/main" id="{8540B3A5-8CB5-4EA8-9BC3-12DA9690882A}"/>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439" name="Group 117">
                <a:extLst>
                  <a:ext uri="{FF2B5EF4-FFF2-40B4-BE49-F238E27FC236}">
                    <a16:creationId xmlns:a16="http://schemas.microsoft.com/office/drawing/2014/main" id="{832ECF37-6A5B-4660-8213-BD26DB9DB3D8}"/>
                  </a:ext>
                </a:extLst>
              </p:cNvPr>
              <p:cNvGrpSpPr>
                <a:grpSpLocks/>
              </p:cNvGrpSpPr>
              <p:nvPr/>
            </p:nvGrpSpPr>
            <p:grpSpPr bwMode="auto">
              <a:xfrm>
                <a:off x="1248" y="5040"/>
                <a:ext cx="48" cy="144"/>
                <a:chOff x="1248" y="5040"/>
                <a:chExt cx="48" cy="144"/>
              </a:xfrm>
            </p:grpSpPr>
            <p:sp>
              <p:nvSpPr>
                <p:cNvPr id="440" name="Line 118">
                  <a:extLst>
                    <a:ext uri="{FF2B5EF4-FFF2-40B4-BE49-F238E27FC236}">
                      <a16:creationId xmlns:a16="http://schemas.microsoft.com/office/drawing/2014/main" id="{D32FA59F-723E-4BAE-B1CD-FB8DFF641A6E}"/>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41" name="Line 119">
                  <a:extLst>
                    <a:ext uri="{FF2B5EF4-FFF2-40B4-BE49-F238E27FC236}">
                      <a16:creationId xmlns:a16="http://schemas.microsoft.com/office/drawing/2014/main" id="{C5374EBD-69E0-4968-B7C5-F2B5454DE670}"/>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444" name="Group 318">
            <a:extLst>
              <a:ext uri="{FF2B5EF4-FFF2-40B4-BE49-F238E27FC236}">
                <a16:creationId xmlns:a16="http://schemas.microsoft.com/office/drawing/2014/main" id="{BB8649F3-DAED-4441-BB52-C1E8088A5304}"/>
              </a:ext>
            </a:extLst>
          </p:cNvPr>
          <p:cNvGrpSpPr>
            <a:grpSpLocks/>
          </p:cNvGrpSpPr>
          <p:nvPr/>
        </p:nvGrpSpPr>
        <p:grpSpPr bwMode="auto">
          <a:xfrm>
            <a:off x="11869772" y="4689893"/>
            <a:ext cx="117475" cy="160338"/>
            <a:chOff x="3648" y="1680"/>
            <a:chExt cx="1296" cy="1392"/>
          </a:xfrm>
        </p:grpSpPr>
        <p:sp>
          <p:nvSpPr>
            <p:cNvPr id="445" name="Oval 319">
              <a:extLst>
                <a:ext uri="{FF2B5EF4-FFF2-40B4-BE49-F238E27FC236}">
                  <a16:creationId xmlns:a16="http://schemas.microsoft.com/office/drawing/2014/main" id="{F74AD6B3-DBF7-4557-94D0-E2DD0E53BC47}"/>
                </a:ext>
              </a:extLst>
            </p:cNvPr>
            <p:cNvSpPr>
              <a:spLocks noChangeArrowheads="1"/>
            </p:cNvSpPr>
            <p:nvPr/>
          </p:nvSpPr>
          <p:spPr bwMode="auto">
            <a:xfrm>
              <a:off x="3648" y="2448"/>
              <a:ext cx="1296" cy="624"/>
            </a:xfrm>
            <a:prstGeom prst="ellipse">
              <a:avLst/>
            </a:prstGeom>
            <a:solidFill>
              <a:srgbClr val="FF6600"/>
            </a:solid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46" name="AutoShape 320">
              <a:extLst>
                <a:ext uri="{FF2B5EF4-FFF2-40B4-BE49-F238E27FC236}">
                  <a16:creationId xmlns:a16="http://schemas.microsoft.com/office/drawing/2014/main" id="{E913F712-E9CF-4680-A518-54EC991016C6}"/>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nl-NL"/>
            </a:p>
          </p:txBody>
        </p:sp>
      </p:grpSp>
      <p:grpSp>
        <p:nvGrpSpPr>
          <p:cNvPr id="447" name="Group 318">
            <a:extLst>
              <a:ext uri="{FF2B5EF4-FFF2-40B4-BE49-F238E27FC236}">
                <a16:creationId xmlns:a16="http://schemas.microsoft.com/office/drawing/2014/main" id="{74B81469-E582-41DB-8568-F0E2D15EE6E7}"/>
              </a:ext>
            </a:extLst>
          </p:cNvPr>
          <p:cNvGrpSpPr>
            <a:grpSpLocks/>
          </p:cNvGrpSpPr>
          <p:nvPr/>
        </p:nvGrpSpPr>
        <p:grpSpPr bwMode="auto">
          <a:xfrm>
            <a:off x="11869772" y="4957696"/>
            <a:ext cx="117475" cy="160338"/>
            <a:chOff x="3648" y="1680"/>
            <a:chExt cx="1296" cy="1392"/>
          </a:xfrm>
        </p:grpSpPr>
        <p:sp>
          <p:nvSpPr>
            <p:cNvPr id="448" name="Oval 319">
              <a:extLst>
                <a:ext uri="{FF2B5EF4-FFF2-40B4-BE49-F238E27FC236}">
                  <a16:creationId xmlns:a16="http://schemas.microsoft.com/office/drawing/2014/main" id="{20AA4756-6C1A-46BB-B2C9-9815A85E4B25}"/>
                </a:ext>
              </a:extLst>
            </p:cNvPr>
            <p:cNvSpPr>
              <a:spLocks noChangeArrowheads="1"/>
            </p:cNvSpPr>
            <p:nvPr/>
          </p:nvSpPr>
          <p:spPr bwMode="auto">
            <a:xfrm>
              <a:off x="3648" y="2448"/>
              <a:ext cx="1296" cy="624"/>
            </a:xfrm>
            <a:prstGeom prst="ellipse">
              <a:avLst/>
            </a:prstGeom>
            <a:solidFill>
              <a:srgbClr val="FF6600"/>
            </a:solid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49" name="AutoShape 320">
              <a:extLst>
                <a:ext uri="{FF2B5EF4-FFF2-40B4-BE49-F238E27FC236}">
                  <a16:creationId xmlns:a16="http://schemas.microsoft.com/office/drawing/2014/main" id="{CE59EE22-B253-4039-BCC0-90286EC57393}"/>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nl-NL"/>
            </a:p>
          </p:txBody>
        </p:sp>
      </p:grpSp>
      <p:grpSp>
        <p:nvGrpSpPr>
          <p:cNvPr id="450" name="Group 318">
            <a:extLst>
              <a:ext uri="{FF2B5EF4-FFF2-40B4-BE49-F238E27FC236}">
                <a16:creationId xmlns:a16="http://schemas.microsoft.com/office/drawing/2014/main" id="{92B55C43-093B-4207-B710-E1225D873F8E}"/>
              </a:ext>
            </a:extLst>
          </p:cNvPr>
          <p:cNvGrpSpPr>
            <a:grpSpLocks/>
          </p:cNvGrpSpPr>
          <p:nvPr/>
        </p:nvGrpSpPr>
        <p:grpSpPr bwMode="auto">
          <a:xfrm>
            <a:off x="11869772" y="5201519"/>
            <a:ext cx="117475" cy="160338"/>
            <a:chOff x="3648" y="1680"/>
            <a:chExt cx="1296" cy="1392"/>
          </a:xfrm>
        </p:grpSpPr>
        <p:sp>
          <p:nvSpPr>
            <p:cNvPr id="451" name="Oval 319">
              <a:extLst>
                <a:ext uri="{FF2B5EF4-FFF2-40B4-BE49-F238E27FC236}">
                  <a16:creationId xmlns:a16="http://schemas.microsoft.com/office/drawing/2014/main" id="{D60B17EB-451A-4D04-AE33-C4C2B47F4FD1}"/>
                </a:ext>
              </a:extLst>
            </p:cNvPr>
            <p:cNvSpPr>
              <a:spLocks noChangeArrowheads="1"/>
            </p:cNvSpPr>
            <p:nvPr/>
          </p:nvSpPr>
          <p:spPr bwMode="auto">
            <a:xfrm>
              <a:off x="3648" y="2448"/>
              <a:ext cx="1296" cy="624"/>
            </a:xfrm>
            <a:prstGeom prst="ellipse">
              <a:avLst/>
            </a:prstGeom>
            <a:solidFill>
              <a:srgbClr val="FF6600"/>
            </a:solid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52" name="AutoShape 320">
              <a:extLst>
                <a:ext uri="{FF2B5EF4-FFF2-40B4-BE49-F238E27FC236}">
                  <a16:creationId xmlns:a16="http://schemas.microsoft.com/office/drawing/2014/main" id="{10CC7960-73C8-450C-A2C2-D130D0D7B1AF}"/>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nl-NL"/>
            </a:p>
          </p:txBody>
        </p:sp>
      </p:grpSp>
      <p:grpSp>
        <p:nvGrpSpPr>
          <p:cNvPr id="453" name="Group 318">
            <a:extLst>
              <a:ext uri="{FF2B5EF4-FFF2-40B4-BE49-F238E27FC236}">
                <a16:creationId xmlns:a16="http://schemas.microsoft.com/office/drawing/2014/main" id="{25E2033C-69A7-47E3-B96D-015C909DB84B}"/>
              </a:ext>
            </a:extLst>
          </p:cNvPr>
          <p:cNvGrpSpPr>
            <a:grpSpLocks/>
          </p:cNvGrpSpPr>
          <p:nvPr/>
        </p:nvGrpSpPr>
        <p:grpSpPr bwMode="auto">
          <a:xfrm>
            <a:off x="11862319" y="5459429"/>
            <a:ext cx="117475" cy="160338"/>
            <a:chOff x="3648" y="1680"/>
            <a:chExt cx="1296" cy="1392"/>
          </a:xfrm>
        </p:grpSpPr>
        <p:sp>
          <p:nvSpPr>
            <p:cNvPr id="454" name="Oval 319">
              <a:extLst>
                <a:ext uri="{FF2B5EF4-FFF2-40B4-BE49-F238E27FC236}">
                  <a16:creationId xmlns:a16="http://schemas.microsoft.com/office/drawing/2014/main" id="{D4528FAB-0D3B-4D31-8645-016FF8A44452}"/>
                </a:ext>
              </a:extLst>
            </p:cNvPr>
            <p:cNvSpPr>
              <a:spLocks noChangeArrowheads="1"/>
            </p:cNvSpPr>
            <p:nvPr/>
          </p:nvSpPr>
          <p:spPr bwMode="auto">
            <a:xfrm>
              <a:off x="3648" y="2448"/>
              <a:ext cx="1296" cy="624"/>
            </a:xfrm>
            <a:prstGeom prst="ellipse">
              <a:avLst/>
            </a:prstGeom>
            <a:solidFill>
              <a:srgbClr val="FF6600"/>
            </a:solid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55" name="AutoShape 320">
              <a:extLst>
                <a:ext uri="{FF2B5EF4-FFF2-40B4-BE49-F238E27FC236}">
                  <a16:creationId xmlns:a16="http://schemas.microsoft.com/office/drawing/2014/main" id="{E5545D87-B0DE-4E2F-9C9E-3DEFB24CC886}"/>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nl-NL"/>
            </a:p>
          </p:txBody>
        </p:sp>
      </p:grpSp>
      <p:grpSp>
        <p:nvGrpSpPr>
          <p:cNvPr id="456" name="Group 318">
            <a:extLst>
              <a:ext uri="{FF2B5EF4-FFF2-40B4-BE49-F238E27FC236}">
                <a16:creationId xmlns:a16="http://schemas.microsoft.com/office/drawing/2014/main" id="{0A77B4CD-7EA0-4DEC-8C03-B31E5BCB9F2A}"/>
              </a:ext>
            </a:extLst>
          </p:cNvPr>
          <p:cNvGrpSpPr>
            <a:grpSpLocks/>
          </p:cNvGrpSpPr>
          <p:nvPr/>
        </p:nvGrpSpPr>
        <p:grpSpPr bwMode="auto">
          <a:xfrm>
            <a:off x="11862319" y="5708695"/>
            <a:ext cx="117475" cy="160338"/>
            <a:chOff x="3648" y="1680"/>
            <a:chExt cx="1296" cy="1392"/>
          </a:xfrm>
        </p:grpSpPr>
        <p:sp>
          <p:nvSpPr>
            <p:cNvPr id="457" name="Oval 319">
              <a:extLst>
                <a:ext uri="{FF2B5EF4-FFF2-40B4-BE49-F238E27FC236}">
                  <a16:creationId xmlns:a16="http://schemas.microsoft.com/office/drawing/2014/main" id="{33871E7C-BA06-4E32-91A5-26DBFA976CAE}"/>
                </a:ext>
              </a:extLst>
            </p:cNvPr>
            <p:cNvSpPr>
              <a:spLocks noChangeArrowheads="1"/>
            </p:cNvSpPr>
            <p:nvPr/>
          </p:nvSpPr>
          <p:spPr bwMode="auto">
            <a:xfrm>
              <a:off x="3648" y="2448"/>
              <a:ext cx="1296" cy="624"/>
            </a:xfrm>
            <a:prstGeom prst="ellipse">
              <a:avLst/>
            </a:prstGeom>
            <a:solidFill>
              <a:srgbClr val="FF6600"/>
            </a:solid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58" name="AutoShape 320">
              <a:extLst>
                <a:ext uri="{FF2B5EF4-FFF2-40B4-BE49-F238E27FC236}">
                  <a16:creationId xmlns:a16="http://schemas.microsoft.com/office/drawing/2014/main" id="{AECA8F49-FFEF-4B1F-B60F-F3ED2C1B9BD3}"/>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nl-NL"/>
            </a:p>
          </p:txBody>
        </p:sp>
      </p:grpSp>
      <p:grpSp>
        <p:nvGrpSpPr>
          <p:cNvPr id="459" name="Group 318">
            <a:extLst>
              <a:ext uri="{FF2B5EF4-FFF2-40B4-BE49-F238E27FC236}">
                <a16:creationId xmlns:a16="http://schemas.microsoft.com/office/drawing/2014/main" id="{0449808E-6024-40F7-9B84-58053CE12831}"/>
              </a:ext>
            </a:extLst>
          </p:cNvPr>
          <p:cNvGrpSpPr>
            <a:grpSpLocks/>
          </p:cNvGrpSpPr>
          <p:nvPr/>
        </p:nvGrpSpPr>
        <p:grpSpPr bwMode="auto">
          <a:xfrm>
            <a:off x="12033966" y="4218287"/>
            <a:ext cx="117475" cy="160338"/>
            <a:chOff x="3648" y="1680"/>
            <a:chExt cx="1296" cy="1392"/>
          </a:xfrm>
          <a:solidFill>
            <a:srgbClr val="00B0F0"/>
          </a:solidFill>
        </p:grpSpPr>
        <p:sp>
          <p:nvSpPr>
            <p:cNvPr id="460" name="Oval 319">
              <a:extLst>
                <a:ext uri="{FF2B5EF4-FFF2-40B4-BE49-F238E27FC236}">
                  <a16:creationId xmlns:a16="http://schemas.microsoft.com/office/drawing/2014/main" id="{08F9B9E7-A978-47A5-9F87-18EAFC420157}"/>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61" name="AutoShape 320">
              <a:extLst>
                <a:ext uri="{FF2B5EF4-FFF2-40B4-BE49-F238E27FC236}">
                  <a16:creationId xmlns:a16="http://schemas.microsoft.com/office/drawing/2014/main" id="{379D386F-C125-476C-8C14-5605E97D2599}"/>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62" name="Group 318">
            <a:extLst>
              <a:ext uri="{FF2B5EF4-FFF2-40B4-BE49-F238E27FC236}">
                <a16:creationId xmlns:a16="http://schemas.microsoft.com/office/drawing/2014/main" id="{B6538698-1672-41F1-9043-624C8E64B144}"/>
              </a:ext>
            </a:extLst>
          </p:cNvPr>
          <p:cNvGrpSpPr>
            <a:grpSpLocks/>
          </p:cNvGrpSpPr>
          <p:nvPr/>
        </p:nvGrpSpPr>
        <p:grpSpPr bwMode="auto">
          <a:xfrm>
            <a:off x="12033966" y="4462110"/>
            <a:ext cx="117475" cy="160338"/>
            <a:chOff x="3648" y="1680"/>
            <a:chExt cx="1296" cy="1392"/>
          </a:xfrm>
          <a:solidFill>
            <a:srgbClr val="00B0F0"/>
          </a:solidFill>
        </p:grpSpPr>
        <p:sp>
          <p:nvSpPr>
            <p:cNvPr id="463" name="Oval 319">
              <a:extLst>
                <a:ext uri="{FF2B5EF4-FFF2-40B4-BE49-F238E27FC236}">
                  <a16:creationId xmlns:a16="http://schemas.microsoft.com/office/drawing/2014/main" id="{A0D348E2-5BBA-499E-8F9B-07C8381E46C9}"/>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64" name="AutoShape 320">
              <a:extLst>
                <a:ext uri="{FF2B5EF4-FFF2-40B4-BE49-F238E27FC236}">
                  <a16:creationId xmlns:a16="http://schemas.microsoft.com/office/drawing/2014/main" id="{1E3D6B5F-F26F-4E6F-87D5-82E9D9405EFB}"/>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65" name="Group 318">
            <a:extLst>
              <a:ext uri="{FF2B5EF4-FFF2-40B4-BE49-F238E27FC236}">
                <a16:creationId xmlns:a16="http://schemas.microsoft.com/office/drawing/2014/main" id="{C242D086-4E53-4339-B503-8FDF7F2804D6}"/>
              </a:ext>
            </a:extLst>
          </p:cNvPr>
          <p:cNvGrpSpPr>
            <a:grpSpLocks/>
          </p:cNvGrpSpPr>
          <p:nvPr/>
        </p:nvGrpSpPr>
        <p:grpSpPr bwMode="auto">
          <a:xfrm>
            <a:off x="11869772" y="4212117"/>
            <a:ext cx="117475" cy="160338"/>
            <a:chOff x="3648" y="1680"/>
            <a:chExt cx="1296" cy="1392"/>
          </a:xfrm>
        </p:grpSpPr>
        <p:sp>
          <p:nvSpPr>
            <p:cNvPr id="466" name="Oval 319">
              <a:extLst>
                <a:ext uri="{FF2B5EF4-FFF2-40B4-BE49-F238E27FC236}">
                  <a16:creationId xmlns:a16="http://schemas.microsoft.com/office/drawing/2014/main" id="{F52F10BC-E84E-484F-939A-8F19CAC5EB20}"/>
                </a:ext>
              </a:extLst>
            </p:cNvPr>
            <p:cNvSpPr>
              <a:spLocks noChangeArrowheads="1"/>
            </p:cNvSpPr>
            <p:nvPr/>
          </p:nvSpPr>
          <p:spPr bwMode="auto">
            <a:xfrm>
              <a:off x="3648" y="2448"/>
              <a:ext cx="1296" cy="624"/>
            </a:xfrm>
            <a:prstGeom prst="ellipse">
              <a:avLst/>
            </a:prstGeom>
            <a:solidFill>
              <a:srgbClr val="FF6600"/>
            </a:solid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67" name="AutoShape 320">
              <a:extLst>
                <a:ext uri="{FF2B5EF4-FFF2-40B4-BE49-F238E27FC236}">
                  <a16:creationId xmlns:a16="http://schemas.microsoft.com/office/drawing/2014/main" id="{C8AA5CE8-0E7E-43BF-A9C8-8640CD0E17A4}"/>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nl-NL"/>
            </a:p>
          </p:txBody>
        </p:sp>
      </p:grpSp>
      <p:grpSp>
        <p:nvGrpSpPr>
          <p:cNvPr id="468" name="Group 318">
            <a:extLst>
              <a:ext uri="{FF2B5EF4-FFF2-40B4-BE49-F238E27FC236}">
                <a16:creationId xmlns:a16="http://schemas.microsoft.com/office/drawing/2014/main" id="{6B33FD02-78B5-4A47-80D0-93DC47B06BCA}"/>
              </a:ext>
            </a:extLst>
          </p:cNvPr>
          <p:cNvGrpSpPr>
            <a:grpSpLocks/>
          </p:cNvGrpSpPr>
          <p:nvPr/>
        </p:nvGrpSpPr>
        <p:grpSpPr bwMode="auto">
          <a:xfrm>
            <a:off x="11869772" y="4455940"/>
            <a:ext cx="117475" cy="160338"/>
            <a:chOff x="3648" y="1680"/>
            <a:chExt cx="1296" cy="1392"/>
          </a:xfrm>
        </p:grpSpPr>
        <p:sp>
          <p:nvSpPr>
            <p:cNvPr id="469" name="Oval 319">
              <a:extLst>
                <a:ext uri="{FF2B5EF4-FFF2-40B4-BE49-F238E27FC236}">
                  <a16:creationId xmlns:a16="http://schemas.microsoft.com/office/drawing/2014/main" id="{D2B7178E-4BB0-48EF-9B84-85A5AA4723B2}"/>
                </a:ext>
              </a:extLst>
            </p:cNvPr>
            <p:cNvSpPr>
              <a:spLocks noChangeArrowheads="1"/>
            </p:cNvSpPr>
            <p:nvPr/>
          </p:nvSpPr>
          <p:spPr bwMode="auto">
            <a:xfrm>
              <a:off x="3648" y="2448"/>
              <a:ext cx="1296" cy="624"/>
            </a:xfrm>
            <a:prstGeom prst="ellipse">
              <a:avLst/>
            </a:prstGeom>
            <a:solidFill>
              <a:srgbClr val="FF6600"/>
            </a:solid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70" name="AutoShape 320">
              <a:extLst>
                <a:ext uri="{FF2B5EF4-FFF2-40B4-BE49-F238E27FC236}">
                  <a16:creationId xmlns:a16="http://schemas.microsoft.com/office/drawing/2014/main" id="{A1685189-7471-407B-A31A-F4D2460C0B38}"/>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nl-NL"/>
            </a:p>
          </p:txBody>
        </p:sp>
      </p:grpSp>
      <p:grpSp>
        <p:nvGrpSpPr>
          <p:cNvPr id="471" name="Group 318">
            <a:extLst>
              <a:ext uri="{FF2B5EF4-FFF2-40B4-BE49-F238E27FC236}">
                <a16:creationId xmlns:a16="http://schemas.microsoft.com/office/drawing/2014/main" id="{000FA7D4-6330-4FB5-B79F-4F92A38E1B18}"/>
              </a:ext>
            </a:extLst>
          </p:cNvPr>
          <p:cNvGrpSpPr>
            <a:grpSpLocks/>
          </p:cNvGrpSpPr>
          <p:nvPr/>
        </p:nvGrpSpPr>
        <p:grpSpPr bwMode="auto">
          <a:xfrm>
            <a:off x="12024676" y="2214100"/>
            <a:ext cx="117475" cy="160338"/>
            <a:chOff x="3648" y="1680"/>
            <a:chExt cx="1296" cy="1392"/>
          </a:xfrm>
          <a:solidFill>
            <a:schemeClr val="bg1"/>
          </a:solidFill>
        </p:grpSpPr>
        <p:sp>
          <p:nvSpPr>
            <p:cNvPr id="472" name="Oval 319">
              <a:extLst>
                <a:ext uri="{FF2B5EF4-FFF2-40B4-BE49-F238E27FC236}">
                  <a16:creationId xmlns:a16="http://schemas.microsoft.com/office/drawing/2014/main" id="{0D89DFA9-09A6-4EEC-83A7-0E9B20B0E956}"/>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73" name="AutoShape 320">
              <a:extLst>
                <a:ext uri="{FF2B5EF4-FFF2-40B4-BE49-F238E27FC236}">
                  <a16:creationId xmlns:a16="http://schemas.microsoft.com/office/drawing/2014/main" id="{057D4D94-5E24-4591-B05A-6FB7F3E46B94}"/>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74" name="Group 318">
            <a:extLst>
              <a:ext uri="{FF2B5EF4-FFF2-40B4-BE49-F238E27FC236}">
                <a16:creationId xmlns:a16="http://schemas.microsoft.com/office/drawing/2014/main" id="{12F6810D-05D4-4D4C-877D-FF4EDBBFFA10}"/>
              </a:ext>
            </a:extLst>
          </p:cNvPr>
          <p:cNvGrpSpPr>
            <a:grpSpLocks/>
          </p:cNvGrpSpPr>
          <p:nvPr/>
        </p:nvGrpSpPr>
        <p:grpSpPr bwMode="auto">
          <a:xfrm>
            <a:off x="12024676" y="2481903"/>
            <a:ext cx="117475" cy="160338"/>
            <a:chOff x="3648" y="1680"/>
            <a:chExt cx="1296" cy="1392"/>
          </a:xfrm>
          <a:solidFill>
            <a:schemeClr val="bg1"/>
          </a:solidFill>
        </p:grpSpPr>
        <p:sp>
          <p:nvSpPr>
            <p:cNvPr id="475" name="Oval 319">
              <a:extLst>
                <a:ext uri="{FF2B5EF4-FFF2-40B4-BE49-F238E27FC236}">
                  <a16:creationId xmlns:a16="http://schemas.microsoft.com/office/drawing/2014/main" id="{D2E13779-D67A-4575-B525-783A37A71A73}"/>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76" name="AutoShape 320">
              <a:extLst>
                <a:ext uri="{FF2B5EF4-FFF2-40B4-BE49-F238E27FC236}">
                  <a16:creationId xmlns:a16="http://schemas.microsoft.com/office/drawing/2014/main" id="{4B19FE34-9900-4F61-A8A6-A73CABF9C2D3}"/>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77" name="Group 318">
            <a:extLst>
              <a:ext uri="{FF2B5EF4-FFF2-40B4-BE49-F238E27FC236}">
                <a16:creationId xmlns:a16="http://schemas.microsoft.com/office/drawing/2014/main" id="{3B85B646-9C6B-45E8-91B1-3E54E38976BC}"/>
              </a:ext>
            </a:extLst>
          </p:cNvPr>
          <p:cNvGrpSpPr>
            <a:grpSpLocks/>
          </p:cNvGrpSpPr>
          <p:nvPr/>
        </p:nvGrpSpPr>
        <p:grpSpPr bwMode="auto">
          <a:xfrm>
            <a:off x="12024676" y="2725726"/>
            <a:ext cx="117475" cy="160338"/>
            <a:chOff x="3648" y="1680"/>
            <a:chExt cx="1296" cy="1392"/>
          </a:xfrm>
          <a:solidFill>
            <a:schemeClr val="bg1"/>
          </a:solidFill>
        </p:grpSpPr>
        <p:sp>
          <p:nvSpPr>
            <p:cNvPr id="478" name="Oval 319">
              <a:extLst>
                <a:ext uri="{FF2B5EF4-FFF2-40B4-BE49-F238E27FC236}">
                  <a16:creationId xmlns:a16="http://schemas.microsoft.com/office/drawing/2014/main" id="{7F933706-251D-4F5C-8804-540D90BEC2C4}"/>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79" name="AutoShape 320">
              <a:extLst>
                <a:ext uri="{FF2B5EF4-FFF2-40B4-BE49-F238E27FC236}">
                  <a16:creationId xmlns:a16="http://schemas.microsoft.com/office/drawing/2014/main" id="{16F66CC3-892F-4C35-9A77-3DE2C48B9F96}"/>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80" name="Group 318">
            <a:extLst>
              <a:ext uri="{FF2B5EF4-FFF2-40B4-BE49-F238E27FC236}">
                <a16:creationId xmlns:a16="http://schemas.microsoft.com/office/drawing/2014/main" id="{33C6BD4B-8CFD-426E-8A13-34A93EC51A8B}"/>
              </a:ext>
            </a:extLst>
          </p:cNvPr>
          <p:cNvGrpSpPr>
            <a:grpSpLocks/>
          </p:cNvGrpSpPr>
          <p:nvPr/>
        </p:nvGrpSpPr>
        <p:grpSpPr bwMode="auto">
          <a:xfrm>
            <a:off x="12017223" y="2983636"/>
            <a:ext cx="117475" cy="160338"/>
            <a:chOff x="3648" y="1680"/>
            <a:chExt cx="1296" cy="1392"/>
          </a:xfrm>
          <a:solidFill>
            <a:schemeClr val="bg1"/>
          </a:solidFill>
        </p:grpSpPr>
        <p:sp>
          <p:nvSpPr>
            <p:cNvPr id="481" name="Oval 319">
              <a:extLst>
                <a:ext uri="{FF2B5EF4-FFF2-40B4-BE49-F238E27FC236}">
                  <a16:creationId xmlns:a16="http://schemas.microsoft.com/office/drawing/2014/main" id="{D9981DB4-844B-4F44-AB13-C1224C53C773}"/>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82" name="AutoShape 320">
              <a:extLst>
                <a:ext uri="{FF2B5EF4-FFF2-40B4-BE49-F238E27FC236}">
                  <a16:creationId xmlns:a16="http://schemas.microsoft.com/office/drawing/2014/main" id="{600979A3-F11D-4C99-9764-0701E5C0CED8}"/>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83" name="Group 318">
            <a:extLst>
              <a:ext uri="{FF2B5EF4-FFF2-40B4-BE49-F238E27FC236}">
                <a16:creationId xmlns:a16="http://schemas.microsoft.com/office/drawing/2014/main" id="{A79F5367-27F7-4AB1-BC71-25FC3AA618E4}"/>
              </a:ext>
            </a:extLst>
          </p:cNvPr>
          <p:cNvGrpSpPr>
            <a:grpSpLocks/>
          </p:cNvGrpSpPr>
          <p:nvPr/>
        </p:nvGrpSpPr>
        <p:grpSpPr bwMode="auto">
          <a:xfrm>
            <a:off x="12017223" y="3232902"/>
            <a:ext cx="117475" cy="160338"/>
            <a:chOff x="3648" y="1680"/>
            <a:chExt cx="1296" cy="1392"/>
          </a:xfrm>
          <a:solidFill>
            <a:schemeClr val="bg1"/>
          </a:solidFill>
        </p:grpSpPr>
        <p:sp>
          <p:nvSpPr>
            <p:cNvPr id="484" name="Oval 319">
              <a:extLst>
                <a:ext uri="{FF2B5EF4-FFF2-40B4-BE49-F238E27FC236}">
                  <a16:creationId xmlns:a16="http://schemas.microsoft.com/office/drawing/2014/main" id="{0B3D7ACA-389B-4727-A91C-D7643148D736}"/>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85" name="AutoShape 320">
              <a:extLst>
                <a:ext uri="{FF2B5EF4-FFF2-40B4-BE49-F238E27FC236}">
                  <a16:creationId xmlns:a16="http://schemas.microsoft.com/office/drawing/2014/main" id="{53EA4065-EF1F-4F36-9501-ECD40BE49F7E}"/>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86" name="Group 318">
            <a:extLst>
              <a:ext uri="{FF2B5EF4-FFF2-40B4-BE49-F238E27FC236}">
                <a16:creationId xmlns:a16="http://schemas.microsoft.com/office/drawing/2014/main" id="{03BD075A-4F9E-462F-B633-B3BE9C6E2B7A}"/>
              </a:ext>
            </a:extLst>
          </p:cNvPr>
          <p:cNvGrpSpPr>
            <a:grpSpLocks/>
          </p:cNvGrpSpPr>
          <p:nvPr/>
        </p:nvGrpSpPr>
        <p:grpSpPr bwMode="auto">
          <a:xfrm>
            <a:off x="11083212" y="2054053"/>
            <a:ext cx="117475" cy="160338"/>
            <a:chOff x="3648" y="1680"/>
            <a:chExt cx="1296" cy="1392"/>
          </a:xfrm>
          <a:solidFill>
            <a:schemeClr val="bg1">
              <a:lumMod val="65000"/>
            </a:schemeClr>
          </a:solidFill>
        </p:grpSpPr>
        <p:sp>
          <p:nvSpPr>
            <p:cNvPr id="487" name="Oval 319">
              <a:extLst>
                <a:ext uri="{FF2B5EF4-FFF2-40B4-BE49-F238E27FC236}">
                  <a16:creationId xmlns:a16="http://schemas.microsoft.com/office/drawing/2014/main" id="{FE5753D0-32D8-4E1E-8AB2-54FC1ED19541}"/>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88" name="AutoShape 320">
              <a:extLst>
                <a:ext uri="{FF2B5EF4-FFF2-40B4-BE49-F238E27FC236}">
                  <a16:creationId xmlns:a16="http://schemas.microsoft.com/office/drawing/2014/main" id="{3D914DA2-8058-4D45-91C3-98AB28DE3539}"/>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89" name="Group 318">
            <a:extLst>
              <a:ext uri="{FF2B5EF4-FFF2-40B4-BE49-F238E27FC236}">
                <a16:creationId xmlns:a16="http://schemas.microsoft.com/office/drawing/2014/main" id="{ADEE6744-74FD-446F-9C1D-C54CF40BBC41}"/>
              </a:ext>
            </a:extLst>
          </p:cNvPr>
          <p:cNvGrpSpPr>
            <a:grpSpLocks/>
          </p:cNvGrpSpPr>
          <p:nvPr/>
        </p:nvGrpSpPr>
        <p:grpSpPr bwMode="auto">
          <a:xfrm>
            <a:off x="9545796" y="2049074"/>
            <a:ext cx="117475" cy="160338"/>
            <a:chOff x="3648" y="1680"/>
            <a:chExt cx="1296" cy="1392"/>
          </a:xfrm>
          <a:solidFill>
            <a:schemeClr val="bg1">
              <a:lumMod val="65000"/>
            </a:schemeClr>
          </a:solidFill>
        </p:grpSpPr>
        <p:sp>
          <p:nvSpPr>
            <p:cNvPr id="490" name="Oval 319">
              <a:extLst>
                <a:ext uri="{FF2B5EF4-FFF2-40B4-BE49-F238E27FC236}">
                  <a16:creationId xmlns:a16="http://schemas.microsoft.com/office/drawing/2014/main" id="{5EA29917-C735-488D-AFC6-6915091649F9}"/>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91" name="AutoShape 320">
              <a:extLst>
                <a:ext uri="{FF2B5EF4-FFF2-40B4-BE49-F238E27FC236}">
                  <a16:creationId xmlns:a16="http://schemas.microsoft.com/office/drawing/2014/main" id="{BA4BE5EF-F814-482E-A552-2354CF3BFDBE}"/>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92" name="Group 318">
            <a:extLst>
              <a:ext uri="{FF2B5EF4-FFF2-40B4-BE49-F238E27FC236}">
                <a16:creationId xmlns:a16="http://schemas.microsoft.com/office/drawing/2014/main" id="{04A9B6CD-E852-442B-AEC2-7ABC7F1CD3B5}"/>
              </a:ext>
            </a:extLst>
          </p:cNvPr>
          <p:cNvGrpSpPr>
            <a:grpSpLocks/>
          </p:cNvGrpSpPr>
          <p:nvPr/>
        </p:nvGrpSpPr>
        <p:grpSpPr bwMode="auto">
          <a:xfrm>
            <a:off x="9552314" y="2620136"/>
            <a:ext cx="117475" cy="160338"/>
            <a:chOff x="3648" y="1680"/>
            <a:chExt cx="1296" cy="1392"/>
          </a:xfrm>
          <a:solidFill>
            <a:schemeClr val="bg1">
              <a:lumMod val="65000"/>
            </a:schemeClr>
          </a:solidFill>
        </p:grpSpPr>
        <p:sp>
          <p:nvSpPr>
            <p:cNvPr id="493" name="Oval 319">
              <a:extLst>
                <a:ext uri="{FF2B5EF4-FFF2-40B4-BE49-F238E27FC236}">
                  <a16:creationId xmlns:a16="http://schemas.microsoft.com/office/drawing/2014/main" id="{4B2C694A-D7E4-44B4-9C99-7ACB912641FB}"/>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94" name="AutoShape 320">
              <a:extLst>
                <a:ext uri="{FF2B5EF4-FFF2-40B4-BE49-F238E27FC236}">
                  <a16:creationId xmlns:a16="http://schemas.microsoft.com/office/drawing/2014/main" id="{B76B2A9E-5B30-4F9E-938D-0D14B1B8FC43}"/>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95" name="Group 318">
            <a:extLst>
              <a:ext uri="{FF2B5EF4-FFF2-40B4-BE49-F238E27FC236}">
                <a16:creationId xmlns:a16="http://schemas.microsoft.com/office/drawing/2014/main" id="{BD1AC226-DB67-48E1-B094-0FDC8471D17B}"/>
              </a:ext>
            </a:extLst>
          </p:cNvPr>
          <p:cNvGrpSpPr>
            <a:grpSpLocks/>
          </p:cNvGrpSpPr>
          <p:nvPr/>
        </p:nvGrpSpPr>
        <p:grpSpPr bwMode="auto">
          <a:xfrm>
            <a:off x="9554190" y="3218533"/>
            <a:ext cx="117475" cy="160338"/>
            <a:chOff x="3648" y="1680"/>
            <a:chExt cx="1296" cy="1392"/>
          </a:xfrm>
          <a:solidFill>
            <a:schemeClr val="bg1">
              <a:lumMod val="65000"/>
            </a:schemeClr>
          </a:solidFill>
        </p:grpSpPr>
        <p:sp>
          <p:nvSpPr>
            <p:cNvPr id="496" name="Oval 319">
              <a:extLst>
                <a:ext uri="{FF2B5EF4-FFF2-40B4-BE49-F238E27FC236}">
                  <a16:creationId xmlns:a16="http://schemas.microsoft.com/office/drawing/2014/main" id="{743BD0D6-EAEF-4199-AF1F-3DEC17DDC17A}"/>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497" name="AutoShape 320">
              <a:extLst>
                <a:ext uri="{FF2B5EF4-FFF2-40B4-BE49-F238E27FC236}">
                  <a16:creationId xmlns:a16="http://schemas.microsoft.com/office/drawing/2014/main" id="{40B605A6-628D-4E4D-A19A-B9D396C44963}"/>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498" name="Group 318">
            <a:extLst>
              <a:ext uri="{FF2B5EF4-FFF2-40B4-BE49-F238E27FC236}">
                <a16:creationId xmlns:a16="http://schemas.microsoft.com/office/drawing/2014/main" id="{F9EFA240-D8FE-45E9-999E-9445FE3BB718}"/>
              </a:ext>
            </a:extLst>
          </p:cNvPr>
          <p:cNvGrpSpPr>
            <a:grpSpLocks/>
          </p:cNvGrpSpPr>
          <p:nvPr/>
        </p:nvGrpSpPr>
        <p:grpSpPr bwMode="auto">
          <a:xfrm>
            <a:off x="11065461" y="3262764"/>
            <a:ext cx="117475" cy="160338"/>
            <a:chOff x="3648" y="1680"/>
            <a:chExt cx="1296" cy="1392"/>
          </a:xfrm>
          <a:solidFill>
            <a:schemeClr val="bg1">
              <a:lumMod val="65000"/>
            </a:schemeClr>
          </a:solidFill>
        </p:grpSpPr>
        <p:sp>
          <p:nvSpPr>
            <p:cNvPr id="499" name="Oval 319">
              <a:extLst>
                <a:ext uri="{FF2B5EF4-FFF2-40B4-BE49-F238E27FC236}">
                  <a16:creationId xmlns:a16="http://schemas.microsoft.com/office/drawing/2014/main" id="{45E1393A-6AE1-4CE2-A89B-21F3D3C90291}"/>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00" name="AutoShape 320">
              <a:extLst>
                <a:ext uri="{FF2B5EF4-FFF2-40B4-BE49-F238E27FC236}">
                  <a16:creationId xmlns:a16="http://schemas.microsoft.com/office/drawing/2014/main" id="{E0243307-EC8E-47F4-BA88-B0A6364C3640}"/>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504" name="Group 318">
            <a:extLst>
              <a:ext uri="{FF2B5EF4-FFF2-40B4-BE49-F238E27FC236}">
                <a16:creationId xmlns:a16="http://schemas.microsoft.com/office/drawing/2014/main" id="{9EDBB6BB-3729-4F62-BBB0-F98925F58E9C}"/>
              </a:ext>
            </a:extLst>
          </p:cNvPr>
          <p:cNvGrpSpPr>
            <a:grpSpLocks/>
          </p:cNvGrpSpPr>
          <p:nvPr/>
        </p:nvGrpSpPr>
        <p:grpSpPr bwMode="auto">
          <a:xfrm>
            <a:off x="12024676" y="1980147"/>
            <a:ext cx="117475" cy="160338"/>
            <a:chOff x="3648" y="1680"/>
            <a:chExt cx="1296" cy="1392"/>
          </a:xfrm>
          <a:solidFill>
            <a:schemeClr val="bg1"/>
          </a:solidFill>
        </p:grpSpPr>
        <p:sp>
          <p:nvSpPr>
            <p:cNvPr id="505" name="Oval 319">
              <a:extLst>
                <a:ext uri="{FF2B5EF4-FFF2-40B4-BE49-F238E27FC236}">
                  <a16:creationId xmlns:a16="http://schemas.microsoft.com/office/drawing/2014/main" id="{EE71E6FF-2058-42A0-8D4E-C21353D4A1B6}"/>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06" name="AutoShape 320">
              <a:extLst>
                <a:ext uri="{FF2B5EF4-FFF2-40B4-BE49-F238E27FC236}">
                  <a16:creationId xmlns:a16="http://schemas.microsoft.com/office/drawing/2014/main" id="{485EF1C7-93B0-4AF2-B5DD-FF99D348BCA4}"/>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510" name="Group 318">
            <a:extLst>
              <a:ext uri="{FF2B5EF4-FFF2-40B4-BE49-F238E27FC236}">
                <a16:creationId xmlns:a16="http://schemas.microsoft.com/office/drawing/2014/main" id="{80A3D379-B8A5-4511-A131-B136331F8643}"/>
              </a:ext>
            </a:extLst>
          </p:cNvPr>
          <p:cNvGrpSpPr>
            <a:grpSpLocks/>
          </p:cNvGrpSpPr>
          <p:nvPr/>
        </p:nvGrpSpPr>
        <p:grpSpPr bwMode="auto">
          <a:xfrm>
            <a:off x="11068801" y="2683597"/>
            <a:ext cx="117475" cy="160338"/>
            <a:chOff x="3648" y="1680"/>
            <a:chExt cx="1296" cy="1392"/>
          </a:xfrm>
          <a:solidFill>
            <a:schemeClr val="bg1">
              <a:lumMod val="65000"/>
            </a:schemeClr>
          </a:solidFill>
        </p:grpSpPr>
        <p:sp>
          <p:nvSpPr>
            <p:cNvPr id="511" name="Oval 319">
              <a:extLst>
                <a:ext uri="{FF2B5EF4-FFF2-40B4-BE49-F238E27FC236}">
                  <a16:creationId xmlns:a16="http://schemas.microsoft.com/office/drawing/2014/main" id="{33AC5BCE-2EE4-40E0-B45D-032082A68518}"/>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12" name="AutoShape 320">
              <a:extLst>
                <a:ext uri="{FF2B5EF4-FFF2-40B4-BE49-F238E27FC236}">
                  <a16:creationId xmlns:a16="http://schemas.microsoft.com/office/drawing/2014/main" id="{BB210A8B-3704-4A5F-BE8C-90A7DE541510}"/>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sp>
        <p:nvSpPr>
          <p:cNvPr id="513" name="Tekstvak 158">
            <a:extLst>
              <a:ext uri="{FF2B5EF4-FFF2-40B4-BE49-F238E27FC236}">
                <a16:creationId xmlns:a16="http://schemas.microsoft.com/office/drawing/2014/main" id="{04E1461F-D5C9-4E8F-A1D5-203BC80F7DD7}"/>
              </a:ext>
            </a:extLst>
          </p:cNvPr>
          <p:cNvSpPr txBox="1">
            <a:spLocks noChangeArrowheads="1"/>
          </p:cNvSpPr>
          <p:nvPr/>
        </p:nvSpPr>
        <p:spPr bwMode="auto">
          <a:xfrm>
            <a:off x="9781491" y="6454324"/>
            <a:ext cx="222250" cy="277813"/>
          </a:xfrm>
          <a:prstGeom prst="rect">
            <a:avLst/>
          </a:prstGeom>
          <a:noFill/>
          <a:ln w="127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nl-NL" sz="1200" b="1"/>
              <a:t>T</a:t>
            </a:r>
          </a:p>
        </p:txBody>
      </p:sp>
      <p:cxnSp>
        <p:nvCxnSpPr>
          <p:cNvPr id="514" name="Rechte verbindingslijn 513">
            <a:extLst>
              <a:ext uri="{FF2B5EF4-FFF2-40B4-BE49-F238E27FC236}">
                <a16:creationId xmlns:a16="http://schemas.microsoft.com/office/drawing/2014/main" id="{23CB7FBE-AA45-457D-818B-933718BD9919}"/>
              </a:ext>
            </a:extLst>
          </p:cNvPr>
          <p:cNvCxnSpPr>
            <a:cxnSpLocks/>
          </p:cNvCxnSpPr>
          <p:nvPr/>
        </p:nvCxnSpPr>
        <p:spPr>
          <a:xfrm>
            <a:off x="8957339" y="3110280"/>
            <a:ext cx="0" cy="887752"/>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5" name="Rechte verbindingslijn 514">
            <a:extLst>
              <a:ext uri="{FF2B5EF4-FFF2-40B4-BE49-F238E27FC236}">
                <a16:creationId xmlns:a16="http://schemas.microsoft.com/office/drawing/2014/main" id="{95DBB733-689C-4175-A247-8AB72A805C8C}"/>
              </a:ext>
            </a:extLst>
          </p:cNvPr>
          <p:cNvCxnSpPr>
            <a:cxnSpLocks/>
          </p:cNvCxnSpPr>
          <p:nvPr/>
        </p:nvCxnSpPr>
        <p:spPr>
          <a:xfrm>
            <a:off x="8957339" y="2089248"/>
            <a:ext cx="0" cy="887752"/>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35" name="Picture 354">
            <a:extLst>
              <a:ext uri="{FF2B5EF4-FFF2-40B4-BE49-F238E27FC236}">
                <a16:creationId xmlns:a16="http://schemas.microsoft.com/office/drawing/2014/main" id="{5B9EAE21-2A71-427F-8073-0EEC6FC9CC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2523" y="4049436"/>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Picture 354">
            <a:extLst>
              <a:ext uri="{FF2B5EF4-FFF2-40B4-BE49-F238E27FC236}">
                <a16:creationId xmlns:a16="http://schemas.microsoft.com/office/drawing/2014/main" id="{D43D7605-8E0E-4F25-B1FC-A12C565A41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3270" y="4050768"/>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 name="Picture 354">
            <a:extLst>
              <a:ext uri="{FF2B5EF4-FFF2-40B4-BE49-F238E27FC236}">
                <a16:creationId xmlns:a16="http://schemas.microsoft.com/office/drawing/2014/main" id="{2A002A6A-8B55-426B-BE1D-1AFADC44A4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2523" y="3910323"/>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 name="Picture 354">
            <a:extLst>
              <a:ext uri="{FF2B5EF4-FFF2-40B4-BE49-F238E27FC236}">
                <a16:creationId xmlns:a16="http://schemas.microsoft.com/office/drawing/2014/main" id="{5A17E759-5E5A-4433-8E4A-ADABB5AADE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3270" y="3916134"/>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 name="Picture 354">
            <a:extLst>
              <a:ext uri="{FF2B5EF4-FFF2-40B4-BE49-F238E27FC236}">
                <a16:creationId xmlns:a16="http://schemas.microsoft.com/office/drawing/2014/main" id="{3152E3E7-1789-4234-8400-C8022AE98C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85063" y="3759855"/>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 name="Picture 354">
            <a:extLst>
              <a:ext uri="{FF2B5EF4-FFF2-40B4-BE49-F238E27FC236}">
                <a16:creationId xmlns:a16="http://schemas.microsoft.com/office/drawing/2014/main" id="{B6450EAB-A076-45D7-8EED-F7ABE14A6F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3270" y="3768188"/>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 name="Picture 354">
            <a:extLst>
              <a:ext uri="{FF2B5EF4-FFF2-40B4-BE49-F238E27FC236}">
                <a16:creationId xmlns:a16="http://schemas.microsoft.com/office/drawing/2014/main" id="{1B6058F2-011D-4892-A85F-411B86880C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2081" y="3610986"/>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Picture 354">
            <a:extLst>
              <a:ext uri="{FF2B5EF4-FFF2-40B4-BE49-F238E27FC236}">
                <a16:creationId xmlns:a16="http://schemas.microsoft.com/office/drawing/2014/main" id="{316C6C68-C567-496A-95F6-E0B3E22689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2881" y="3606055"/>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Picture 354">
            <a:extLst>
              <a:ext uri="{FF2B5EF4-FFF2-40B4-BE49-F238E27FC236}">
                <a16:creationId xmlns:a16="http://schemas.microsoft.com/office/drawing/2014/main" id="{E31B6E85-F278-43F9-A6A2-60A7415050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2081" y="3472070"/>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Picture 354">
            <a:extLst>
              <a:ext uri="{FF2B5EF4-FFF2-40B4-BE49-F238E27FC236}">
                <a16:creationId xmlns:a16="http://schemas.microsoft.com/office/drawing/2014/main" id="{2B6A8F6A-56AD-4FAA-9BD6-5EFE6E7237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2881" y="3467139"/>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 name="Afbeelding 244">
            <a:extLst>
              <a:ext uri="{FF2B5EF4-FFF2-40B4-BE49-F238E27FC236}">
                <a16:creationId xmlns:a16="http://schemas.microsoft.com/office/drawing/2014/main" id="{E5442366-39AD-47F3-9D1F-889D4B0132B1}"/>
              </a:ext>
            </a:extLst>
          </p:cNvPr>
          <p:cNvPicPr>
            <a:picLocks noChangeAspect="1"/>
          </p:cNvPicPr>
          <p:nvPr/>
        </p:nvPicPr>
        <p:blipFill>
          <a:blip r:embed="rId6"/>
          <a:stretch>
            <a:fillRect/>
          </a:stretch>
        </p:blipFill>
        <p:spPr>
          <a:xfrm>
            <a:off x="8778347" y="1349394"/>
            <a:ext cx="237765" cy="195089"/>
          </a:xfrm>
          <a:prstGeom prst="rect">
            <a:avLst/>
          </a:prstGeom>
        </p:spPr>
      </p:pic>
      <p:pic>
        <p:nvPicPr>
          <p:cNvPr id="246" name="Afbeelding 245">
            <a:extLst>
              <a:ext uri="{FF2B5EF4-FFF2-40B4-BE49-F238E27FC236}">
                <a16:creationId xmlns:a16="http://schemas.microsoft.com/office/drawing/2014/main" id="{2368AF2F-14DA-4062-A356-4D2FF71C53D3}"/>
              </a:ext>
            </a:extLst>
          </p:cNvPr>
          <p:cNvPicPr>
            <a:picLocks noChangeAspect="1"/>
          </p:cNvPicPr>
          <p:nvPr/>
        </p:nvPicPr>
        <p:blipFill>
          <a:blip r:embed="rId7"/>
          <a:stretch>
            <a:fillRect/>
          </a:stretch>
        </p:blipFill>
        <p:spPr>
          <a:xfrm>
            <a:off x="10254844" y="2467207"/>
            <a:ext cx="237765" cy="195089"/>
          </a:xfrm>
          <a:prstGeom prst="rect">
            <a:avLst/>
          </a:prstGeom>
        </p:spPr>
      </p:pic>
      <p:pic>
        <p:nvPicPr>
          <p:cNvPr id="247" name="Afbeelding 246">
            <a:extLst>
              <a:ext uri="{FF2B5EF4-FFF2-40B4-BE49-F238E27FC236}">
                <a16:creationId xmlns:a16="http://schemas.microsoft.com/office/drawing/2014/main" id="{6151905D-8D79-4DEF-8606-9FB25988F6FD}"/>
              </a:ext>
            </a:extLst>
          </p:cNvPr>
          <p:cNvPicPr>
            <a:picLocks noChangeAspect="1"/>
          </p:cNvPicPr>
          <p:nvPr/>
        </p:nvPicPr>
        <p:blipFill>
          <a:blip r:embed="rId8"/>
          <a:stretch>
            <a:fillRect/>
          </a:stretch>
        </p:blipFill>
        <p:spPr>
          <a:xfrm>
            <a:off x="9256219" y="1339728"/>
            <a:ext cx="243861" cy="201185"/>
          </a:xfrm>
          <a:prstGeom prst="rect">
            <a:avLst/>
          </a:prstGeom>
        </p:spPr>
      </p:pic>
      <p:pic>
        <p:nvPicPr>
          <p:cNvPr id="248" name="Afbeelding 247">
            <a:extLst>
              <a:ext uri="{FF2B5EF4-FFF2-40B4-BE49-F238E27FC236}">
                <a16:creationId xmlns:a16="http://schemas.microsoft.com/office/drawing/2014/main" id="{1C54384E-CCF2-4489-B6CA-2836D788BAF9}"/>
              </a:ext>
            </a:extLst>
          </p:cNvPr>
          <p:cNvPicPr>
            <a:picLocks noChangeAspect="1"/>
          </p:cNvPicPr>
          <p:nvPr/>
        </p:nvPicPr>
        <p:blipFill>
          <a:blip r:embed="rId9"/>
          <a:stretch>
            <a:fillRect/>
          </a:stretch>
        </p:blipFill>
        <p:spPr>
          <a:xfrm>
            <a:off x="9494845" y="1339727"/>
            <a:ext cx="243861" cy="201185"/>
          </a:xfrm>
          <a:prstGeom prst="rect">
            <a:avLst/>
          </a:prstGeom>
        </p:spPr>
      </p:pic>
      <p:pic>
        <p:nvPicPr>
          <p:cNvPr id="249" name="Afbeelding 248">
            <a:extLst>
              <a:ext uri="{FF2B5EF4-FFF2-40B4-BE49-F238E27FC236}">
                <a16:creationId xmlns:a16="http://schemas.microsoft.com/office/drawing/2014/main" id="{FFE9F979-AB9E-420B-861C-71C89034A842}"/>
              </a:ext>
            </a:extLst>
          </p:cNvPr>
          <p:cNvPicPr>
            <a:picLocks noChangeAspect="1"/>
          </p:cNvPicPr>
          <p:nvPr/>
        </p:nvPicPr>
        <p:blipFill>
          <a:blip r:embed="rId10"/>
          <a:stretch>
            <a:fillRect/>
          </a:stretch>
        </p:blipFill>
        <p:spPr>
          <a:xfrm>
            <a:off x="9741634" y="1347021"/>
            <a:ext cx="243861" cy="201185"/>
          </a:xfrm>
          <a:prstGeom prst="rect">
            <a:avLst/>
          </a:prstGeom>
        </p:spPr>
      </p:pic>
      <p:pic>
        <p:nvPicPr>
          <p:cNvPr id="250" name="Afbeelding 249">
            <a:extLst>
              <a:ext uri="{FF2B5EF4-FFF2-40B4-BE49-F238E27FC236}">
                <a16:creationId xmlns:a16="http://schemas.microsoft.com/office/drawing/2014/main" id="{4A6A4ACB-F633-45B0-8607-9C8025C9449D}"/>
              </a:ext>
            </a:extLst>
          </p:cNvPr>
          <p:cNvPicPr>
            <a:picLocks noChangeAspect="1"/>
          </p:cNvPicPr>
          <p:nvPr/>
        </p:nvPicPr>
        <p:blipFill>
          <a:blip r:embed="rId11"/>
          <a:stretch>
            <a:fillRect/>
          </a:stretch>
        </p:blipFill>
        <p:spPr>
          <a:xfrm>
            <a:off x="9983761" y="1346345"/>
            <a:ext cx="243861" cy="201185"/>
          </a:xfrm>
          <a:prstGeom prst="rect">
            <a:avLst/>
          </a:prstGeom>
        </p:spPr>
      </p:pic>
      <p:pic>
        <p:nvPicPr>
          <p:cNvPr id="251" name="Afbeelding 250">
            <a:extLst>
              <a:ext uri="{FF2B5EF4-FFF2-40B4-BE49-F238E27FC236}">
                <a16:creationId xmlns:a16="http://schemas.microsoft.com/office/drawing/2014/main" id="{DC76540A-2BAF-47D2-8202-86B249336567}"/>
              </a:ext>
            </a:extLst>
          </p:cNvPr>
          <p:cNvPicPr>
            <a:picLocks noChangeAspect="1"/>
          </p:cNvPicPr>
          <p:nvPr/>
        </p:nvPicPr>
        <p:blipFill>
          <a:blip r:embed="rId12"/>
          <a:stretch>
            <a:fillRect/>
          </a:stretch>
        </p:blipFill>
        <p:spPr>
          <a:xfrm>
            <a:off x="10235613" y="1349392"/>
            <a:ext cx="237765" cy="195089"/>
          </a:xfrm>
          <a:prstGeom prst="rect">
            <a:avLst/>
          </a:prstGeom>
        </p:spPr>
      </p:pic>
      <p:pic>
        <p:nvPicPr>
          <p:cNvPr id="252" name="Afbeelding 251">
            <a:extLst>
              <a:ext uri="{FF2B5EF4-FFF2-40B4-BE49-F238E27FC236}">
                <a16:creationId xmlns:a16="http://schemas.microsoft.com/office/drawing/2014/main" id="{DEBB499E-7A7B-4C4E-89F2-FF6A7B7B06C2}"/>
              </a:ext>
            </a:extLst>
          </p:cNvPr>
          <p:cNvPicPr>
            <a:picLocks noChangeAspect="1"/>
          </p:cNvPicPr>
          <p:nvPr/>
        </p:nvPicPr>
        <p:blipFill>
          <a:blip r:embed="rId13"/>
          <a:stretch>
            <a:fillRect/>
          </a:stretch>
        </p:blipFill>
        <p:spPr>
          <a:xfrm>
            <a:off x="10481369" y="1354567"/>
            <a:ext cx="237765" cy="195089"/>
          </a:xfrm>
          <a:prstGeom prst="rect">
            <a:avLst/>
          </a:prstGeom>
        </p:spPr>
      </p:pic>
      <p:pic>
        <p:nvPicPr>
          <p:cNvPr id="253" name="Afbeelding 252">
            <a:extLst>
              <a:ext uri="{FF2B5EF4-FFF2-40B4-BE49-F238E27FC236}">
                <a16:creationId xmlns:a16="http://schemas.microsoft.com/office/drawing/2014/main" id="{726C8605-750D-478D-A429-6FDBCF7D4CE0}"/>
              </a:ext>
            </a:extLst>
          </p:cNvPr>
          <p:cNvPicPr>
            <a:picLocks noChangeAspect="1"/>
          </p:cNvPicPr>
          <p:nvPr/>
        </p:nvPicPr>
        <p:blipFill>
          <a:blip r:embed="rId14"/>
          <a:stretch>
            <a:fillRect/>
          </a:stretch>
        </p:blipFill>
        <p:spPr>
          <a:xfrm>
            <a:off x="10729020" y="1359965"/>
            <a:ext cx="243861" cy="195089"/>
          </a:xfrm>
          <a:prstGeom prst="rect">
            <a:avLst/>
          </a:prstGeom>
        </p:spPr>
      </p:pic>
      <p:pic>
        <p:nvPicPr>
          <p:cNvPr id="254" name="Afbeelding 253">
            <a:extLst>
              <a:ext uri="{FF2B5EF4-FFF2-40B4-BE49-F238E27FC236}">
                <a16:creationId xmlns:a16="http://schemas.microsoft.com/office/drawing/2014/main" id="{BE3DC4E1-787C-4687-91BC-FBC5E08D1A2B}"/>
              </a:ext>
            </a:extLst>
          </p:cNvPr>
          <p:cNvPicPr>
            <a:picLocks noChangeAspect="1"/>
          </p:cNvPicPr>
          <p:nvPr/>
        </p:nvPicPr>
        <p:blipFill>
          <a:blip r:embed="rId15"/>
          <a:stretch>
            <a:fillRect/>
          </a:stretch>
        </p:blipFill>
        <p:spPr>
          <a:xfrm>
            <a:off x="10969004" y="1357634"/>
            <a:ext cx="243861" cy="201185"/>
          </a:xfrm>
          <a:prstGeom prst="rect">
            <a:avLst/>
          </a:prstGeom>
        </p:spPr>
      </p:pic>
      <p:pic>
        <p:nvPicPr>
          <p:cNvPr id="255" name="Afbeelding 254">
            <a:extLst>
              <a:ext uri="{FF2B5EF4-FFF2-40B4-BE49-F238E27FC236}">
                <a16:creationId xmlns:a16="http://schemas.microsoft.com/office/drawing/2014/main" id="{55E04A03-7BC6-4F66-90B2-0DAACA8B8CDA}"/>
              </a:ext>
            </a:extLst>
          </p:cNvPr>
          <p:cNvPicPr>
            <a:picLocks noChangeAspect="1"/>
          </p:cNvPicPr>
          <p:nvPr/>
        </p:nvPicPr>
        <p:blipFill>
          <a:blip r:embed="rId16"/>
          <a:stretch>
            <a:fillRect/>
          </a:stretch>
        </p:blipFill>
        <p:spPr>
          <a:xfrm>
            <a:off x="11228523" y="1356916"/>
            <a:ext cx="237765" cy="201185"/>
          </a:xfrm>
          <a:prstGeom prst="rect">
            <a:avLst/>
          </a:prstGeom>
        </p:spPr>
      </p:pic>
      <p:pic>
        <p:nvPicPr>
          <p:cNvPr id="256" name="Afbeelding 255">
            <a:extLst>
              <a:ext uri="{FF2B5EF4-FFF2-40B4-BE49-F238E27FC236}">
                <a16:creationId xmlns:a16="http://schemas.microsoft.com/office/drawing/2014/main" id="{9302B749-C555-498A-9FE3-8DC6DD181CA7}"/>
              </a:ext>
            </a:extLst>
          </p:cNvPr>
          <p:cNvPicPr>
            <a:picLocks noChangeAspect="1"/>
          </p:cNvPicPr>
          <p:nvPr/>
        </p:nvPicPr>
        <p:blipFill>
          <a:blip r:embed="rId17"/>
          <a:stretch>
            <a:fillRect/>
          </a:stretch>
        </p:blipFill>
        <p:spPr>
          <a:xfrm>
            <a:off x="8778170" y="1496299"/>
            <a:ext cx="243861" cy="201185"/>
          </a:xfrm>
          <a:prstGeom prst="rect">
            <a:avLst/>
          </a:prstGeom>
        </p:spPr>
      </p:pic>
      <p:pic>
        <p:nvPicPr>
          <p:cNvPr id="257" name="Afbeelding 256">
            <a:extLst>
              <a:ext uri="{FF2B5EF4-FFF2-40B4-BE49-F238E27FC236}">
                <a16:creationId xmlns:a16="http://schemas.microsoft.com/office/drawing/2014/main" id="{7EBE6AB0-3425-429A-9714-D67BCA4C4F9F}"/>
              </a:ext>
            </a:extLst>
          </p:cNvPr>
          <p:cNvPicPr>
            <a:picLocks noChangeAspect="1"/>
          </p:cNvPicPr>
          <p:nvPr/>
        </p:nvPicPr>
        <p:blipFill>
          <a:blip r:embed="rId18"/>
          <a:stretch>
            <a:fillRect/>
          </a:stretch>
        </p:blipFill>
        <p:spPr>
          <a:xfrm>
            <a:off x="9014899" y="1501922"/>
            <a:ext cx="243861" cy="201185"/>
          </a:xfrm>
          <a:prstGeom prst="rect">
            <a:avLst/>
          </a:prstGeom>
        </p:spPr>
      </p:pic>
      <p:pic>
        <p:nvPicPr>
          <p:cNvPr id="258" name="Afbeelding 257">
            <a:extLst>
              <a:ext uri="{FF2B5EF4-FFF2-40B4-BE49-F238E27FC236}">
                <a16:creationId xmlns:a16="http://schemas.microsoft.com/office/drawing/2014/main" id="{7CC24F91-0721-4E0B-8F2A-5A7B484A5267}"/>
              </a:ext>
            </a:extLst>
          </p:cNvPr>
          <p:cNvPicPr>
            <a:picLocks noChangeAspect="1"/>
          </p:cNvPicPr>
          <p:nvPr/>
        </p:nvPicPr>
        <p:blipFill>
          <a:blip r:embed="rId19"/>
          <a:stretch>
            <a:fillRect/>
          </a:stretch>
        </p:blipFill>
        <p:spPr>
          <a:xfrm>
            <a:off x="9265894" y="1509861"/>
            <a:ext cx="237765" cy="201185"/>
          </a:xfrm>
          <a:prstGeom prst="rect">
            <a:avLst/>
          </a:prstGeom>
        </p:spPr>
      </p:pic>
      <p:pic>
        <p:nvPicPr>
          <p:cNvPr id="259" name="Afbeelding 258">
            <a:extLst>
              <a:ext uri="{FF2B5EF4-FFF2-40B4-BE49-F238E27FC236}">
                <a16:creationId xmlns:a16="http://schemas.microsoft.com/office/drawing/2014/main" id="{CAF25DE1-2C61-4769-BD6E-A5092C13AB1E}"/>
              </a:ext>
            </a:extLst>
          </p:cNvPr>
          <p:cNvPicPr>
            <a:picLocks noChangeAspect="1"/>
          </p:cNvPicPr>
          <p:nvPr/>
        </p:nvPicPr>
        <p:blipFill>
          <a:blip r:embed="rId20"/>
          <a:stretch>
            <a:fillRect/>
          </a:stretch>
        </p:blipFill>
        <p:spPr>
          <a:xfrm>
            <a:off x="9503257" y="1506812"/>
            <a:ext cx="237765" cy="201185"/>
          </a:xfrm>
          <a:prstGeom prst="rect">
            <a:avLst/>
          </a:prstGeom>
        </p:spPr>
      </p:pic>
      <p:pic>
        <p:nvPicPr>
          <p:cNvPr id="260" name="Afbeelding 259">
            <a:extLst>
              <a:ext uri="{FF2B5EF4-FFF2-40B4-BE49-F238E27FC236}">
                <a16:creationId xmlns:a16="http://schemas.microsoft.com/office/drawing/2014/main" id="{50DB7384-319F-4E0E-BC49-A5103EE24F49}"/>
              </a:ext>
            </a:extLst>
          </p:cNvPr>
          <p:cNvPicPr>
            <a:picLocks noChangeAspect="1"/>
          </p:cNvPicPr>
          <p:nvPr/>
        </p:nvPicPr>
        <p:blipFill>
          <a:blip r:embed="rId21"/>
          <a:stretch>
            <a:fillRect/>
          </a:stretch>
        </p:blipFill>
        <p:spPr>
          <a:xfrm>
            <a:off x="10262231" y="4320929"/>
            <a:ext cx="237765" cy="201185"/>
          </a:xfrm>
          <a:prstGeom prst="rect">
            <a:avLst/>
          </a:prstGeom>
        </p:spPr>
      </p:pic>
      <p:pic>
        <p:nvPicPr>
          <p:cNvPr id="261" name="Afbeelding 260">
            <a:extLst>
              <a:ext uri="{FF2B5EF4-FFF2-40B4-BE49-F238E27FC236}">
                <a16:creationId xmlns:a16="http://schemas.microsoft.com/office/drawing/2014/main" id="{95B4D96B-ACA2-4C64-9B15-F3E1D7D9B47E}"/>
              </a:ext>
            </a:extLst>
          </p:cNvPr>
          <p:cNvPicPr>
            <a:picLocks noChangeAspect="1"/>
          </p:cNvPicPr>
          <p:nvPr/>
        </p:nvPicPr>
        <p:blipFill>
          <a:blip r:embed="rId22"/>
          <a:stretch>
            <a:fillRect/>
          </a:stretch>
        </p:blipFill>
        <p:spPr>
          <a:xfrm>
            <a:off x="10252532" y="4595004"/>
            <a:ext cx="237765" cy="201185"/>
          </a:xfrm>
          <a:prstGeom prst="rect">
            <a:avLst/>
          </a:prstGeom>
        </p:spPr>
      </p:pic>
      <p:pic>
        <p:nvPicPr>
          <p:cNvPr id="262" name="Afbeelding 261">
            <a:extLst>
              <a:ext uri="{FF2B5EF4-FFF2-40B4-BE49-F238E27FC236}">
                <a16:creationId xmlns:a16="http://schemas.microsoft.com/office/drawing/2014/main" id="{9E2AD203-0D47-43C0-8184-59AABE69118F}"/>
              </a:ext>
            </a:extLst>
          </p:cNvPr>
          <p:cNvPicPr>
            <a:picLocks noChangeAspect="1"/>
          </p:cNvPicPr>
          <p:nvPr/>
        </p:nvPicPr>
        <p:blipFill>
          <a:blip r:embed="rId23"/>
          <a:stretch>
            <a:fillRect/>
          </a:stretch>
        </p:blipFill>
        <p:spPr>
          <a:xfrm>
            <a:off x="10249483" y="4057421"/>
            <a:ext cx="243861" cy="195089"/>
          </a:xfrm>
          <a:prstGeom prst="rect">
            <a:avLst/>
          </a:prstGeom>
        </p:spPr>
      </p:pic>
      <p:pic>
        <p:nvPicPr>
          <p:cNvPr id="263" name="Afbeelding 262">
            <a:extLst>
              <a:ext uri="{FF2B5EF4-FFF2-40B4-BE49-F238E27FC236}">
                <a16:creationId xmlns:a16="http://schemas.microsoft.com/office/drawing/2014/main" id="{7BD08008-B1EE-4568-99F2-7C4F7562DF7E}"/>
              </a:ext>
            </a:extLst>
          </p:cNvPr>
          <p:cNvPicPr>
            <a:picLocks noChangeAspect="1"/>
          </p:cNvPicPr>
          <p:nvPr/>
        </p:nvPicPr>
        <p:blipFill>
          <a:blip r:embed="rId24"/>
          <a:stretch>
            <a:fillRect/>
          </a:stretch>
        </p:blipFill>
        <p:spPr>
          <a:xfrm>
            <a:off x="10242191" y="4864505"/>
            <a:ext cx="243861" cy="195089"/>
          </a:xfrm>
          <a:prstGeom prst="rect">
            <a:avLst/>
          </a:prstGeom>
        </p:spPr>
      </p:pic>
      <p:pic>
        <p:nvPicPr>
          <p:cNvPr id="264" name="Afbeelding 263">
            <a:extLst>
              <a:ext uri="{FF2B5EF4-FFF2-40B4-BE49-F238E27FC236}">
                <a16:creationId xmlns:a16="http://schemas.microsoft.com/office/drawing/2014/main" id="{2D774DAC-F2EF-43FF-B615-5F447FDCD85E}"/>
              </a:ext>
            </a:extLst>
          </p:cNvPr>
          <p:cNvPicPr>
            <a:picLocks noChangeAspect="1"/>
          </p:cNvPicPr>
          <p:nvPr/>
        </p:nvPicPr>
        <p:blipFill>
          <a:blip r:embed="rId25"/>
          <a:stretch>
            <a:fillRect/>
          </a:stretch>
        </p:blipFill>
        <p:spPr>
          <a:xfrm>
            <a:off x="10222131" y="3856431"/>
            <a:ext cx="243861" cy="201185"/>
          </a:xfrm>
          <a:prstGeom prst="rect">
            <a:avLst/>
          </a:prstGeom>
        </p:spPr>
      </p:pic>
      <p:pic>
        <p:nvPicPr>
          <p:cNvPr id="265" name="Afbeelding 264">
            <a:extLst>
              <a:ext uri="{FF2B5EF4-FFF2-40B4-BE49-F238E27FC236}">
                <a16:creationId xmlns:a16="http://schemas.microsoft.com/office/drawing/2014/main" id="{D4D2D45E-1BBE-4F4C-AB59-FF36672DF3DC}"/>
              </a:ext>
            </a:extLst>
          </p:cNvPr>
          <p:cNvPicPr>
            <a:picLocks noChangeAspect="1"/>
          </p:cNvPicPr>
          <p:nvPr/>
        </p:nvPicPr>
        <p:blipFill>
          <a:blip r:embed="rId26"/>
          <a:stretch>
            <a:fillRect/>
          </a:stretch>
        </p:blipFill>
        <p:spPr>
          <a:xfrm>
            <a:off x="10979051" y="1500975"/>
            <a:ext cx="237765" cy="201185"/>
          </a:xfrm>
          <a:prstGeom prst="rect">
            <a:avLst/>
          </a:prstGeom>
        </p:spPr>
      </p:pic>
      <p:pic>
        <p:nvPicPr>
          <p:cNvPr id="266" name="Afbeelding 265">
            <a:extLst>
              <a:ext uri="{FF2B5EF4-FFF2-40B4-BE49-F238E27FC236}">
                <a16:creationId xmlns:a16="http://schemas.microsoft.com/office/drawing/2014/main" id="{9A3AFC30-7748-497D-94A6-E2ABCEE0ADC8}"/>
              </a:ext>
            </a:extLst>
          </p:cNvPr>
          <p:cNvPicPr>
            <a:picLocks noChangeAspect="1"/>
          </p:cNvPicPr>
          <p:nvPr/>
        </p:nvPicPr>
        <p:blipFill>
          <a:blip r:embed="rId27"/>
          <a:stretch>
            <a:fillRect/>
          </a:stretch>
        </p:blipFill>
        <p:spPr>
          <a:xfrm>
            <a:off x="11218261" y="1502360"/>
            <a:ext cx="237765" cy="201185"/>
          </a:xfrm>
          <a:prstGeom prst="rect">
            <a:avLst/>
          </a:prstGeom>
        </p:spPr>
      </p:pic>
      <p:pic>
        <p:nvPicPr>
          <p:cNvPr id="267" name="Afbeelding 266">
            <a:extLst>
              <a:ext uri="{FF2B5EF4-FFF2-40B4-BE49-F238E27FC236}">
                <a16:creationId xmlns:a16="http://schemas.microsoft.com/office/drawing/2014/main" id="{847B1F7E-2F50-4B9D-9DD6-B60E8CD2B554}"/>
              </a:ext>
            </a:extLst>
          </p:cNvPr>
          <p:cNvPicPr>
            <a:picLocks noChangeAspect="1"/>
          </p:cNvPicPr>
          <p:nvPr/>
        </p:nvPicPr>
        <p:blipFill>
          <a:blip r:embed="rId28"/>
          <a:stretch>
            <a:fillRect/>
          </a:stretch>
        </p:blipFill>
        <p:spPr>
          <a:xfrm>
            <a:off x="8784417" y="6038712"/>
            <a:ext cx="231668" cy="201185"/>
          </a:xfrm>
          <a:prstGeom prst="rect">
            <a:avLst/>
          </a:prstGeom>
        </p:spPr>
      </p:pic>
      <p:pic>
        <p:nvPicPr>
          <p:cNvPr id="268" name="Afbeelding 267">
            <a:extLst>
              <a:ext uri="{FF2B5EF4-FFF2-40B4-BE49-F238E27FC236}">
                <a16:creationId xmlns:a16="http://schemas.microsoft.com/office/drawing/2014/main" id="{23CAB33E-8B84-484F-8AD2-6E034CC1A227}"/>
              </a:ext>
            </a:extLst>
          </p:cNvPr>
          <p:cNvPicPr>
            <a:picLocks noChangeAspect="1"/>
          </p:cNvPicPr>
          <p:nvPr/>
        </p:nvPicPr>
        <p:blipFill>
          <a:blip r:embed="rId29"/>
          <a:stretch>
            <a:fillRect/>
          </a:stretch>
        </p:blipFill>
        <p:spPr>
          <a:xfrm>
            <a:off x="9015989" y="6040781"/>
            <a:ext cx="237765" cy="201185"/>
          </a:xfrm>
          <a:prstGeom prst="rect">
            <a:avLst/>
          </a:prstGeom>
        </p:spPr>
      </p:pic>
      <p:pic>
        <p:nvPicPr>
          <p:cNvPr id="272" name="Afbeelding 271">
            <a:extLst>
              <a:ext uri="{FF2B5EF4-FFF2-40B4-BE49-F238E27FC236}">
                <a16:creationId xmlns:a16="http://schemas.microsoft.com/office/drawing/2014/main" id="{3494E2F2-CBC5-4CDC-A01D-F60AAD56C707}"/>
              </a:ext>
            </a:extLst>
          </p:cNvPr>
          <p:cNvPicPr>
            <a:picLocks noChangeAspect="1"/>
          </p:cNvPicPr>
          <p:nvPr/>
        </p:nvPicPr>
        <p:blipFill>
          <a:blip r:embed="rId30"/>
          <a:stretch>
            <a:fillRect/>
          </a:stretch>
        </p:blipFill>
        <p:spPr>
          <a:xfrm>
            <a:off x="9250120" y="6046915"/>
            <a:ext cx="237765" cy="201185"/>
          </a:xfrm>
          <a:prstGeom prst="rect">
            <a:avLst/>
          </a:prstGeom>
        </p:spPr>
      </p:pic>
      <p:pic>
        <p:nvPicPr>
          <p:cNvPr id="273" name="Afbeelding 272">
            <a:extLst>
              <a:ext uri="{FF2B5EF4-FFF2-40B4-BE49-F238E27FC236}">
                <a16:creationId xmlns:a16="http://schemas.microsoft.com/office/drawing/2014/main" id="{3ABF7BC2-909C-4E48-85FA-48FCC63C786D}"/>
              </a:ext>
            </a:extLst>
          </p:cNvPr>
          <p:cNvPicPr>
            <a:picLocks noChangeAspect="1"/>
          </p:cNvPicPr>
          <p:nvPr/>
        </p:nvPicPr>
        <p:blipFill>
          <a:blip r:embed="rId31"/>
          <a:stretch>
            <a:fillRect/>
          </a:stretch>
        </p:blipFill>
        <p:spPr>
          <a:xfrm>
            <a:off x="9487015" y="6050050"/>
            <a:ext cx="237765" cy="201185"/>
          </a:xfrm>
          <a:prstGeom prst="rect">
            <a:avLst/>
          </a:prstGeom>
        </p:spPr>
      </p:pic>
      <p:pic>
        <p:nvPicPr>
          <p:cNvPr id="274" name="Afbeelding 273">
            <a:extLst>
              <a:ext uri="{FF2B5EF4-FFF2-40B4-BE49-F238E27FC236}">
                <a16:creationId xmlns:a16="http://schemas.microsoft.com/office/drawing/2014/main" id="{F3DB1DE8-1E46-49D5-B42D-9A8C0F618CFF}"/>
              </a:ext>
            </a:extLst>
          </p:cNvPr>
          <p:cNvPicPr>
            <a:picLocks noChangeAspect="1"/>
          </p:cNvPicPr>
          <p:nvPr/>
        </p:nvPicPr>
        <p:blipFill>
          <a:blip r:embed="rId32"/>
          <a:stretch>
            <a:fillRect/>
          </a:stretch>
        </p:blipFill>
        <p:spPr>
          <a:xfrm>
            <a:off x="9728393" y="6046914"/>
            <a:ext cx="237765" cy="201185"/>
          </a:xfrm>
          <a:prstGeom prst="rect">
            <a:avLst/>
          </a:prstGeom>
        </p:spPr>
      </p:pic>
      <p:pic>
        <p:nvPicPr>
          <p:cNvPr id="275" name="Afbeelding 274">
            <a:extLst>
              <a:ext uri="{FF2B5EF4-FFF2-40B4-BE49-F238E27FC236}">
                <a16:creationId xmlns:a16="http://schemas.microsoft.com/office/drawing/2014/main" id="{88FFE2CC-F8BC-4CE7-9A75-343BD193A2B1}"/>
              </a:ext>
            </a:extLst>
          </p:cNvPr>
          <p:cNvPicPr>
            <a:picLocks noChangeAspect="1"/>
          </p:cNvPicPr>
          <p:nvPr/>
        </p:nvPicPr>
        <p:blipFill>
          <a:blip r:embed="rId33"/>
          <a:stretch>
            <a:fillRect/>
          </a:stretch>
        </p:blipFill>
        <p:spPr>
          <a:xfrm>
            <a:off x="9964428" y="6040344"/>
            <a:ext cx="237765" cy="201185"/>
          </a:xfrm>
          <a:prstGeom prst="rect">
            <a:avLst/>
          </a:prstGeom>
        </p:spPr>
      </p:pic>
      <p:pic>
        <p:nvPicPr>
          <p:cNvPr id="276" name="Afbeelding 275">
            <a:extLst>
              <a:ext uri="{FF2B5EF4-FFF2-40B4-BE49-F238E27FC236}">
                <a16:creationId xmlns:a16="http://schemas.microsoft.com/office/drawing/2014/main" id="{4FEE2902-2BE7-45C3-A8D3-6E0BB02DD1B0}"/>
              </a:ext>
            </a:extLst>
          </p:cNvPr>
          <p:cNvPicPr>
            <a:picLocks noChangeAspect="1"/>
          </p:cNvPicPr>
          <p:nvPr/>
        </p:nvPicPr>
        <p:blipFill>
          <a:blip r:embed="rId34"/>
          <a:stretch>
            <a:fillRect/>
          </a:stretch>
        </p:blipFill>
        <p:spPr>
          <a:xfrm>
            <a:off x="10209322" y="6038711"/>
            <a:ext cx="231668" cy="201185"/>
          </a:xfrm>
          <a:prstGeom prst="rect">
            <a:avLst/>
          </a:prstGeom>
        </p:spPr>
      </p:pic>
      <p:pic>
        <p:nvPicPr>
          <p:cNvPr id="277" name="Afbeelding 276">
            <a:extLst>
              <a:ext uri="{FF2B5EF4-FFF2-40B4-BE49-F238E27FC236}">
                <a16:creationId xmlns:a16="http://schemas.microsoft.com/office/drawing/2014/main" id="{BF912E5F-9CEC-4959-A531-A03F81AE100B}"/>
              </a:ext>
            </a:extLst>
          </p:cNvPr>
          <p:cNvPicPr>
            <a:picLocks noChangeAspect="1"/>
          </p:cNvPicPr>
          <p:nvPr/>
        </p:nvPicPr>
        <p:blipFill>
          <a:blip r:embed="rId35"/>
          <a:stretch>
            <a:fillRect/>
          </a:stretch>
        </p:blipFill>
        <p:spPr>
          <a:xfrm>
            <a:off x="10448119" y="6041646"/>
            <a:ext cx="237765" cy="201185"/>
          </a:xfrm>
          <a:prstGeom prst="rect">
            <a:avLst/>
          </a:prstGeom>
        </p:spPr>
      </p:pic>
      <p:pic>
        <p:nvPicPr>
          <p:cNvPr id="278" name="Afbeelding 277">
            <a:extLst>
              <a:ext uri="{FF2B5EF4-FFF2-40B4-BE49-F238E27FC236}">
                <a16:creationId xmlns:a16="http://schemas.microsoft.com/office/drawing/2014/main" id="{18F5E23C-C9AF-4ACF-A9DC-2E2241639CA1}"/>
              </a:ext>
            </a:extLst>
          </p:cNvPr>
          <p:cNvPicPr>
            <a:picLocks noChangeAspect="1"/>
          </p:cNvPicPr>
          <p:nvPr/>
        </p:nvPicPr>
        <p:blipFill>
          <a:blip r:embed="rId36"/>
          <a:stretch>
            <a:fillRect/>
          </a:stretch>
        </p:blipFill>
        <p:spPr>
          <a:xfrm>
            <a:off x="10685884" y="6043046"/>
            <a:ext cx="237765" cy="201185"/>
          </a:xfrm>
          <a:prstGeom prst="rect">
            <a:avLst/>
          </a:prstGeom>
        </p:spPr>
      </p:pic>
      <p:pic>
        <p:nvPicPr>
          <p:cNvPr id="279" name="Afbeelding 278">
            <a:extLst>
              <a:ext uri="{FF2B5EF4-FFF2-40B4-BE49-F238E27FC236}">
                <a16:creationId xmlns:a16="http://schemas.microsoft.com/office/drawing/2014/main" id="{14BD8E82-FB5C-4133-B17E-9546197B2FA1}"/>
              </a:ext>
            </a:extLst>
          </p:cNvPr>
          <p:cNvPicPr>
            <a:picLocks noChangeAspect="1"/>
          </p:cNvPicPr>
          <p:nvPr/>
        </p:nvPicPr>
        <p:blipFill>
          <a:blip r:embed="rId37"/>
          <a:stretch>
            <a:fillRect/>
          </a:stretch>
        </p:blipFill>
        <p:spPr>
          <a:xfrm>
            <a:off x="10921982" y="6049781"/>
            <a:ext cx="237765" cy="201185"/>
          </a:xfrm>
          <a:prstGeom prst="rect">
            <a:avLst/>
          </a:prstGeom>
        </p:spPr>
      </p:pic>
      <p:pic>
        <p:nvPicPr>
          <p:cNvPr id="280" name="Afbeelding 279">
            <a:extLst>
              <a:ext uri="{FF2B5EF4-FFF2-40B4-BE49-F238E27FC236}">
                <a16:creationId xmlns:a16="http://schemas.microsoft.com/office/drawing/2014/main" id="{69430535-4713-4C8C-B190-26B11B2BBA11}"/>
              </a:ext>
            </a:extLst>
          </p:cNvPr>
          <p:cNvPicPr>
            <a:picLocks noChangeAspect="1"/>
          </p:cNvPicPr>
          <p:nvPr/>
        </p:nvPicPr>
        <p:blipFill>
          <a:blip r:embed="rId38"/>
          <a:stretch>
            <a:fillRect/>
          </a:stretch>
        </p:blipFill>
        <p:spPr>
          <a:xfrm>
            <a:off x="11166876" y="6047770"/>
            <a:ext cx="237765" cy="201185"/>
          </a:xfrm>
          <a:prstGeom prst="rect">
            <a:avLst/>
          </a:prstGeom>
        </p:spPr>
      </p:pic>
      <p:pic>
        <p:nvPicPr>
          <p:cNvPr id="281" name="Picture 354">
            <a:extLst>
              <a:ext uri="{FF2B5EF4-FFF2-40B4-BE49-F238E27FC236}">
                <a16:creationId xmlns:a16="http://schemas.microsoft.com/office/drawing/2014/main" id="{1C675FB1-DFE6-40E4-8032-C5588482AE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3255" y="1562325"/>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354">
            <a:extLst>
              <a:ext uri="{FF2B5EF4-FFF2-40B4-BE49-F238E27FC236}">
                <a16:creationId xmlns:a16="http://schemas.microsoft.com/office/drawing/2014/main" id="{D3D05D56-766B-4001-A201-0620305EE6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64055" y="1557394"/>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354">
            <a:extLst>
              <a:ext uri="{FF2B5EF4-FFF2-40B4-BE49-F238E27FC236}">
                <a16:creationId xmlns:a16="http://schemas.microsoft.com/office/drawing/2014/main" id="{D1E8FD25-7C93-4D57-B8BB-C81868418C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3255" y="1423409"/>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354">
            <a:extLst>
              <a:ext uri="{FF2B5EF4-FFF2-40B4-BE49-F238E27FC236}">
                <a16:creationId xmlns:a16="http://schemas.microsoft.com/office/drawing/2014/main" id="{A8149F80-C9A0-4F28-AC74-749D710855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64055" y="1418478"/>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Picture 354">
            <a:extLst>
              <a:ext uri="{FF2B5EF4-FFF2-40B4-BE49-F238E27FC236}">
                <a16:creationId xmlns:a16="http://schemas.microsoft.com/office/drawing/2014/main" id="{115629B7-88BA-491A-A6FD-BD36B5E98F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33389" y="1562146"/>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354">
            <a:extLst>
              <a:ext uri="{FF2B5EF4-FFF2-40B4-BE49-F238E27FC236}">
                <a16:creationId xmlns:a16="http://schemas.microsoft.com/office/drawing/2014/main" id="{07D1E2AC-9F62-41F6-91A3-34E6853A11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74189" y="1557215"/>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354">
            <a:extLst>
              <a:ext uri="{FF2B5EF4-FFF2-40B4-BE49-F238E27FC236}">
                <a16:creationId xmlns:a16="http://schemas.microsoft.com/office/drawing/2014/main" id="{F3CE5521-39B5-4E7E-9A0C-050869ED7A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33389" y="1423230"/>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354">
            <a:extLst>
              <a:ext uri="{FF2B5EF4-FFF2-40B4-BE49-F238E27FC236}">
                <a16:creationId xmlns:a16="http://schemas.microsoft.com/office/drawing/2014/main" id="{C354E65E-1F44-4917-B59A-E69B61CFB4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74189" y="1418299"/>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354">
            <a:extLst>
              <a:ext uri="{FF2B5EF4-FFF2-40B4-BE49-F238E27FC236}">
                <a16:creationId xmlns:a16="http://schemas.microsoft.com/office/drawing/2014/main" id="{3FA70487-B905-4020-8CC3-C719FB26C1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39139" y="6209957"/>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354">
            <a:extLst>
              <a:ext uri="{FF2B5EF4-FFF2-40B4-BE49-F238E27FC236}">
                <a16:creationId xmlns:a16="http://schemas.microsoft.com/office/drawing/2014/main" id="{D43AB500-E153-44AC-BC3B-DBCF0D1ADE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79939" y="6205026"/>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354">
            <a:extLst>
              <a:ext uri="{FF2B5EF4-FFF2-40B4-BE49-F238E27FC236}">
                <a16:creationId xmlns:a16="http://schemas.microsoft.com/office/drawing/2014/main" id="{0C3A2113-4C85-47CF-B3CD-4C335D151F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5925" y="3738982"/>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354">
            <a:extLst>
              <a:ext uri="{FF2B5EF4-FFF2-40B4-BE49-F238E27FC236}">
                <a16:creationId xmlns:a16="http://schemas.microsoft.com/office/drawing/2014/main" id="{5EA4E768-819D-43A5-A160-6EB37A4D8B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79939" y="6066110"/>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354">
            <a:extLst>
              <a:ext uri="{FF2B5EF4-FFF2-40B4-BE49-F238E27FC236}">
                <a16:creationId xmlns:a16="http://schemas.microsoft.com/office/drawing/2014/main" id="{45D392F8-B7A3-46F2-8769-76A6769BC6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9273" y="6209778"/>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 name="Picture 354">
            <a:extLst>
              <a:ext uri="{FF2B5EF4-FFF2-40B4-BE49-F238E27FC236}">
                <a16:creationId xmlns:a16="http://schemas.microsoft.com/office/drawing/2014/main" id="{6F8CE22A-A8B2-480E-8EB9-7644BEAB8E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90073" y="6204847"/>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 name="Picture 354">
            <a:extLst>
              <a:ext uri="{FF2B5EF4-FFF2-40B4-BE49-F238E27FC236}">
                <a16:creationId xmlns:a16="http://schemas.microsoft.com/office/drawing/2014/main" id="{9F74BB6C-B594-418B-B262-166C4CEA70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9273" y="6070862"/>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 name="Picture 354">
            <a:extLst>
              <a:ext uri="{FF2B5EF4-FFF2-40B4-BE49-F238E27FC236}">
                <a16:creationId xmlns:a16="http://schemas.microsoft.com/office/drawing/2014/main" id="{4137AAA8-0236-4C59-AC00-D9E7E7BDC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90073" y="6065931"/>
            <a:ext cx="100973" cy="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Afbeelding 296">
            <a:extLst>
              <a:ext uri="{FF2B5EF4-FFF2-40B4-BE49-F238E27FC236}">
                <a16:creationId xmlns:a16="http://schemas.microsoft.com/office/drawing/2014/main" id="{844238BC-9FE5-4E48-9F11-DD682C975630}"/>
              </a:ext>
            </a:extLst>
          </p:cNvPr>
          <p:cNvPicPr>
            <a:picLocks noChangeAspect="1"/>
          </p:cNvPicPr>
          <p:nvPr/>
        </p:nvPicPr>
        <p:blipFill>
          <a:blip r:embed="rId39"/>
          <a:stretch>
            <a:fillRect/>
          </a:stretch>
        </p:blipFill>
        <p:spPr>
          <a:xfrm>
            <a:off x="8770876" y="6208398"/>
            <a:ext cx="237765" cy="201185"/>
          </a:xfrm>
          <a:prstGeom prst="rect">
            <a:avLst/>
          </a:prstGeom>
        </p:spPr>
      </p:pic>
      <p:pic>
        <p:nvPicPr>
          <p:cNvPr id="298" name="Afbeelding 297">
            <a:extLst>
              <a:ext uri="{FF2B5EF4-FFF2-40B4-BE49-F238E27FC236}">
                <a16:creationId xmlns:a16="http://schemas.microsoft.com/office/drawing/2014/main" id="{8A2A1175-A02F-4FD1-A756-871BD32ABF84}"/>
              </a:ext>
            </a:extLst>
          </p:cNvPr>
          <p:cNvPicPr>
            <a:picLocks noChangeAspect="1"/>
          </p:cNvPicPr>
          <p:nvPr/>
        </p:nvPicPr>
        <p:blipFill>
          <a:blip r:embed="rId40"/>
          <a:stretch>
            <a:fillRect/>
          </a:stretch>
        </p:blipFill>
        <p:spPr>
          <a:xfrm>
            <a:off x="9007489" y="6206064"/>
            <a:ext cx="237765" cy="201185"/>
          </a:xfrm>
          <a:prstGeom prst="rect">
            <a:avLst/>
          </a:prstGeom>
        </p:spPr>
      </p:pic>
      <p:pic>
        <p:nvPicPr>
          <p:cNvPr id="299" name="Afbeelding 298">
            <a:extLst>
              <a:ext uri="{FF2B5EF4-FFF2-40B4-BE49-F238E27FC236}">
                <a16:creationId xmlns:a16="http://schemas.microsoft.com/office/drawing/2014/main" id="{6FA39A4A-1054-4D61-BDEF-324AC981CB67}"/>
              </a:ext>
            </a:extLst>
          </p:cNvPr>
          <p:cNvPicPr>
            <a:picLocks noChangeAspect="1"/>
          </p:cNvPicPr>
          <p:nvPr/>
        </p:nvPicPr>
        <p:blipFill>
          <a:blip r:embed="rId41"/>
          <a:stretch>
            <a:fillRect/>
          </a:stretch>
        </p:blipFill>
        <p:spPr>
          <a:xfrm>
            <a:off x="9250322" y="6207103"/>
            <a:ext cx="237765" cy="201185"/>
          </a:xfrm>
          <a:prstGeom prst="rect">
            <a:avLst/>
          </a:prstGeom>
        </p:spPr>
      </p:pic>
      <p:pic>
        <p:nvPicPr>
          <p:cNvPr id="300" name="Afbeelding 299">
            <a:extLst>
              <a:ext uri="{FF2B5EF4-FFF2-40B4-BE49-F238E27FC236}">
                <a16:creationId xmlns:a16="http://schemas.microsoft.com/office/drawing/2014/main" id="{EE1F6152-6683-40C6-92DD-5C190246ECB9}"/>
              </a:ext>
            </a:extLst>
          </p:cNvPr>
          <p:cNvPicPr>
            <a:picLocks noChangeAspect="1"/>
          </p:cNvPicPr>
          <p:nvPr/>
        </p:nvPicPr>
        <p:blipFill>
          <a:blip r:embed="rId42"/>
          <a:stretch>
            <a:fillRect/>
          </a:stretch>
        </p:blipFill>
        <p:spPr>
          <a:xfrm>
            <a:off x="9479551" y="6209538"/>
            <a:ext cx="237765" cy="201185"/>
          </a:xfrm>
          <a:prstGeom prst="rect">
            <a:avLst/>
          </a:prstGeom>
        </p:spPr>
      </p:pic>
      <p:pic>
        <p:nvPicPr>
          <p:cNvPr id="301" name="Afbeelding 300">
            <a:extLst>
              <a:ext uri="{FF2B5EF4-FFF2-40B4-BE49-F238E27FC236}">
                <a16:creationId xmlns:a16="http://schemas.microsoft.com/office/drawing/2014/main" id="{C817D9D0-D5AD-4031-9580-D4AAA26843EC}"/>
              </a:ext>
            </a:extLst>
          </p:cNvPr>
          <p:cNvPicPr>
            <a:picLocks noChangeAspect="1"/>
          </p:cNvPicPr>
          <p:nvPr/>
        </p:nvPicPr>
        <p:blipFill>
          <a:blip r:embed="rId43"/>
          <a:stretch>
            <a:fillRect/>
          </a:stretch>
        </p:blipFill>
        <p:spPr>
          <a:xfrm>
            <a:off x="9721955" y="6206065"/>
            <a:ext cx="237765" cy="201185"/>
          </a:xfrm>
          <a:prstGeom prst="rect">
            <a:avLst/>
          </a:prstGeom>
        </p:spPr>
      </p:pic>
      <p:pic>
        <p:nvPicPr>
          <p:cNvPr id="302" name="Afbeelding 301">
            <a:extLst>
              <a:ext uri="{FF2B5EF4-FFF2-40B4-BE49-F238E27FC236}">
                <a16:creationId xmlns:a16="http://schemas.microsoft.com/office/drawing/2014/main" id="{F39E19A9-FA4E-4AAE-9EF8-B30442B17555}"/>
              </a:ext>
            </a:extLst>
          </p:cNvPr>
          <p:cNvPicPr>
            <a:picLocks noChangeAspect="1"/>
          </p:cNvPicPr>
          <p:nvPr/>
        </p:nvPicPr>
        <p:blipFill>
          <a:blip r:embed="rId44"/>
          <a:stretch>
            <a:fillRect/>
          </a:stretch>
        </p:blipFill>
        <p:spPr>
          <a:xfrm>
            <a:off x="9976223" y="6207368"/>
            <a:ext cx="237765" cy="201185"/>
          </a:xfrm>
          <a:prstGeom prst="rect">
            <a:avLst/>
          </a:prstGeom>
        </p:spPr>
      </p:pic>
      <p:pic>
        <p:nvPicPr>
          <p:cNvPr id="303" name="Afbeelding 302">
            <a:extLst>
              <a:ext uri="{FF2B5EF4-FFF2-40B4-BE49-F238E27FC236}">
                <a16:creationId xmlns:a16="http://schemas.microsoft.com/office/drawing/2014/main" id="{95BDA54D-27FE-4B6C-BD05-E80E9D9A65CB}"/>
              </a:ext>
            </a:extLst>
          </p:cNvPr>
          <p:cNvPicPr>
            <a:picLocks noChangeAspect="1"/>
          </p:cNvPicPr>
          <p:nvPr/>
        </p:nvPicPr>
        <p:blipFill>
          <a:blip r:embed="rId45"/>
          <a:stretch>
            <a:fillRect/>
          </a:stretch>
        </p:blipFill>
        <p:spPr>
          <a:xfrm>
            <a:off x="10200092" y="6207103"/>
            <a:ext cx="237765" cy="201185"/>
          </a:xfrm>
          <a:prstGeom prst="rect">
            <a:avLst/>
          </a:prstGeom>
        </p:spPr>
      </p:pic>
      <p:pic>
        <p:nvPicPr>
          <p:cNvPr id="304" name="Afbeelding 303">
            <a:extLst>
              <a:ext uri="{FF2B5EF4-FFF2-40B4-BE49-F238E27FC236}">
                <a16:creationId xmlns:a16="http://schemas.microsoft.com/office/drawing/2014/main" id="{57AB6015-C664-4BF7-ACE7-72C0FBEB5AF4}"/>
              </a:ext>
            </a:extLst>
          </p:cNvPr>
          <p:cNvPicPr>
            <a:picLocks noChangeAspect="1"/>
          </p:cNvPicPr>
          <p:nvPr/>
        </p:nvPicPr>
        <p:blipFill>
          <a:blip r:embed="rId46"/>
          <a:stretch>
            <a:fillRect/>
          </a:stretch>
        </p:blipFill>
        <p:spPr>
          <a:xfrm>
            <a:off x="10437963" y="6207507"/>
            <a:ext cx="237765" cy="201185"/>
          </a:xfrm>
          <a:prstGeom prst="rect">
            <a:avLst/>
          </a:prstGeom>
        </p:spPr>
      </p:pic>
      <p:pic>
        <p:nvPicPr>
          <p:cNvPr id="305" name="Afbeelding 304">
            <a:extLst>
              <a:ext uri="{FF2B5EF4-FFF2-40B4-BE49-F238E27FC236}">
                <a16:creationId xmlns:a16="http://schemas.microsoft.com/office/drawing/2014/main" id="{B82CDC35-047E-480B-A7AD-666858E37A18}"/>
              </a:ext>
            </a:extLst>
          </p:cNvPr>
          <p:cNvPicPr>
            <a:picLocks noChangeAspect="1"/>
          </p:cNvPicPr>
          <p:nvPr/>
        </p:nvPicPr>
        <p:blipFill>
          <a:blip r:embed="rId47"/>
          <a:stretch>
            <a:fillRect/>
          </a:stretch>
        </p:blipFill>
        <p:spPr>
          <a:xfrm>
            <a:off x="10676133" y="6207352"/>
            <a:ext cx="237765" cy="201185"/>
          </a:xfrm>
          <a:prstGeom prst="rect">
            <a:avLst/>
          </a:prstGeom>
        </p:spPr>
      </p:pic>
      <p:pic>
        <p:nvPicPr>
          <p:cNvPr id="306" name="Afbeelding 305">
            <a:extLst>
              <a:ext uri="{FF2B5EF4-FFF2-40B4-BE49-F238E27FC236}">
                <a16:creationId xmlns:a16="http://schemas.microsoft.com/office/drawing/2014/main" id="{65748C52-2BEA-436E-A205-241E7D7519CD}"/>
              </a:ext>
            </a:extLst>
          </p:cNvPr>
          <p:cNvPicPr>
            <a:picLocks noChangeAspect="1"/>
          </p:cNvPicPr>
          <p:nvPr/>
        </p:nvPicPr>
        <p:blipFill>
          <a:blip r:embed="rId48"/>
          <a:stretch>
            <a:fillRect/>
          </a:stretch>
        </p:blipFill>
        <p:spPr>
          <a:xfrm>
            <a:off x="10917940" y="6207353"/>
            <a:ext cx="237765" cy="201185"/>
          </a:xfrm>
          <a:prstGeom prst="rect">
            <a:avLst/>
          </a:prstGeom>
        </p:spPr>
      </p:pic>
      <p:pic>
        <p:nvPicPr>
          <p:cNvPr id="307" name="Afbeelding 306">
            <a:extLst>
              <a:ext uri="{FF2B5EF4-FFF2-40B4-BE49-F238E27FC236}">
                <a16:creationId xmlns:a16="http://schemas.microsoft.com/office/drawing/2014/main" id="{E157ACEF-5634-4E3F-8B5B-E0E9B8C3E47A}"/>
              </a:ext>
            </a:extLst>
          </p:cNvPr>
          <p:cNvPicPr>
            <a:picLocks noChangeAspect="1"/>
          </p:cNvPicPr>
          <p:nvPr/>
        </p:nvPicPr>
        <p:blipFill>
          <a:blip r:embed="rId49"/>
          <a:stretch>
            <a:fillRect/>
          </a:stretch>
        </p:blipFill>
        <p:spPr>
          <a:xfrm>
            <a:off x="11170400" y="6210230"/>
            <a:ext cx="237765" cy="201185"/>
          </a:xfrm>
          <a:prstGeom prst="rect">
            <a:avLst/>
          </a:prstGeom>
        </p:spPr>
      </p:pic>
      <p:grpSp>
        <p:nvGrpSpPr>
          <p:cNvPr id="308" name="Group 318">
            <a:extLst>
              <a:ext uri="{FF2B5EF4-FFF2-40B4-BE49-F238E27FC236}">
                <a16:creationId xmlns:a16="http://schemas.microsoft.com/office/drawing/2014/main" id="{1E0D343C-6FE6-4699-BFB5-56D56A28D0D8}"/>
              </a:ext>
            </a:extLst>
          </p:cNvPr>
          <p:cNvGrpSpPr>
            <a:grpSpLocks/>
          </p:cNvGrpSpPr>
          <p:nvPr/>
        </p:nvGrpSpPr>
        <p:grpSpPr bwMode="auto">
          <a:xfrm>
            <a:off x="12024676" y="1736324"/>
            <a:ext cx="117475" cy="160338"/>
            <a:chOff x="3648" y="1680"/>
            <a:chExt cx="1296" cy="1392"/>
          </a:xfrm>
          <a:solidFill>
            <a:schemeClr val="bg1"/>
          </a:solidFill>
        </p:grpSpPr>
        <p:sp>
          <p:nvSpPr>
            <p:cNvPr id="309" name="Oval 319">
              <a:extLst>
                <a:ext uri="{FF2B5EF4-FFF2-40B4-BE49-F238E27FC236}">
                  <a16:creationId xmlns:a16="http://schemas.microsoft.com/office/drawing/2014/main" id="{B3092865-36F2-4BAC-8088-F621CFF76D51}"/>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310" name="AutoShape 320">
              <a:extLst>
                <a:ext uri="{FF2B5EF4-FFF2-40B4-BE49-F238E27FC236}">
                  <a16:creationId xmlns:a16="http://schemas.microsoft.com/office/drawing/2014/main" id="{7A383913-ABF5-4FCE-BFDD-CAD6F331974C}"/>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311" name="Group 318">
            <a:extLst>
              <a:ext uri="{FF2B5EF4-FFF2-40B4-BE49-F238E27FC236}">
                <a16:creationId xmlns:a16="http://schemas.microsoft.com/office/drawing/2014/main" id="{8C9131D7-F288-4F91-9C59-01A6725F5FE3}"/>
              </a:ext>
            </a:extLst>
          </p:cNvPr>
          <p:cNvGrpSpPr>
            <a:grpSpLocks/>
          </p:cNvGrpSpPr>
          <p:nvPr/>
        </p:nvGrpSpPr>
        <p:grpSpPr bwMode="auto">
          <a:xfrm>
            <a:off x="11068801" y="1621718"/>
            <a:ext cx="117475" cy="160338"/>
            <a:chOff x="3648" y="1680"/>
            <a:chExt cx="1296" cy="1392"/>
          </a:xfrm>
          <a:solidFill>
            <a:schemeClr val="bg1">
              <a:lumMod val="65000"/>
            </a:schemeClr>
          </a:solidFill>
        </p:grpSpPr>
        <p:sp>
          <p:nvSpPr>
            <p:cNvPr id="312" name="Oval 319">
              <a:extLst>
                <a:ext uri="{FF2B5EF4-FFF2-40B4-BE49-F238E27FC236}">
                  <a16:creationId xmlns:a16="http://schemas.microsoft.com/office/drawing/2014/main" id="{D253BA55-7397-40D5-950D-5EFB12B2E6CA}"/>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313" name="AutoShape 320">
              <a:extLst>
                <a:ext uri="{FF2B5EF4-FFF2-40B4-BE49-F238E27FC236}">
                  <a16:creationId xmlns:a16="http://schemas.microsoft.com/office/drawing/2014/main" id="{C3EEC0EC-CFD5-4D32-BD16-B5ADB81743A5}"/>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314" name="Group 108">
            <a:extLst>
              <a:ext uri="{FF2B5EF4-FFF2-40B4-BE49-F238E27FC236}">
                <a16:creationId xmlns:a16="http://schemas.microsoft.com/office/drawing/2014/main" id="{94FBC24B-8148-4B45-8334-7031B9943B87}"/>
              </a:ext>
            </a:extLst>
          </p:cNvPr>
          <p:cNvGrpSpPr>
            <a:grpSpLocks/>
          </p:cNvGrpSpPr>
          <p:nvPr/>
        </p:nvGrpSpPr>
        <p:grpSpPr bwMode="auto">
          <a:xfrm rot="3447947">
            <a:off x="11018732" y="2429643"/>
            <a:ext cx="189478" cy="86029"/>
            <a:chOff x="960" y="3360"/>
            <a:chExt cx="432" cy="144"/>
          </a:xfrm>
        </p:grpSpPr>
        <p:sp>
          <p:nvSpPr>
            <p:cNvPr id="315" name="Rectangle 109" descr="30%">
              <a:extLst>
                <a:ext uri="{FF2B5EF4-FFF2-40B4-BE49-F238E27FC236}">
                  <a16:creationId xmlns:a16="http://schemas.microsoft.com/office/drawing/2014/main" id="{DC4D1B66-03AB-466B-8C98-CC6D4B1FB04E}"/>
                </a:ext>
              </a:extLst>
            </p:cNvPr>
            <p:cNvSpPr>
              <a:spLocks noChangeArrowheads="1"/>
            </p:cNvSpPr>
            <p:nvPr/>
          </p:nvSpPr>
          <p:spPr bwMode="auto">
            <a:xfrm>
              <a:off x="960" y="3360"/>
              <a:ext cx="432" cy="14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316" name="Group 110">
              <a:extLst>
                <a:ext uri="{FF2B5EF4-FFF2-40B4-BE49-F238E27FC236}">
                  <a16:creationId xmlns:a16="http://schemas.microsoft.com/office/drawing/2014/main" id="{75AFDC25-3D1A-4E1E-8D49-4D856DAC7511}"/>
                </a:ext>
              </a:extLst>
            </p:cNvPr>
            <p:cNvGrpSpPr>
              <a:grpSpLocks/>
            </p:cNvGrpSpPr>
            <p:nvPr/>
          </p:nvGrpSpPr>
          <p:grpSpPr bwMode="auto">
            <a:xfrm>
              <a:off x="960" y="3360"/>
              <a:ext cx="432" cy="144"/>
              <a:chOff x="864" y="5040"/>
              <a:chExt cx="432" cy="144"/>
            </a:xfrm>
          </p:grpSpPr>
          <p:sp>
            <p:nvSpPr>
              <p:cNvPr id="317" name="Line 111">
                <a:extLst>
                  <a:ext uri="{FF2B5EF4-FFF2-40B4-BE49-F238E27FC236}">
                    <a16:creationId xmlns:a16="http://schemas.microsoft.com/office/drawing/2014/main" id="{4FCB04BE-5B3C-479A-8748-616AA94F3BD2}"/>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18" name="Line 112">
                <a:extLst>
                  <a:ext uri="{FF2B5EF4-FFF2-40B4-BE49-F238E27FC236}">
                    <a16:creationId xmlns:a16="http://schemas.microsoft.com/office/drawing/2014/main" id="{3240EB37-8BD6-4278-901E-A4EE6DFC2EA0}"/>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19" name="Line 113">
                <a:extLst>
                  <a:ext uri="{FF2B5EF4-FFF2-40B4-BE49-F238E27FC236}">
                    <a16:creationId xmlns:a16="http://schemas.microsoft.com/office/drawing/2014/main" id="{F2122146-AB3A-4F6F-B17A-59E09C0CE4EB}"/>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355" name="Group 114">
                <a:extLst>
                  <a:ext uri="{FF2B5EF4-FFF2-40B4-BE49-F238E27FC236}">
                    <a16:creationId xmlns:a16="http://schemas.microsoft.com/office/drawing/2014/main" id="{750E12DC-3FFA-4296-BCFC-F352639F08EA}"/>
                  </a:ext>
                </a:extLst>
              </p:cNvPr>
              <p:cNvGrpSpPr>
                <a:grpSpLocks/>
              </p:cNvGrpSpPr>
              <p:nvPr/>
            </p:nvGrpSpPr>
            <p:grpSpPr bwMode="auto">
              <a:xfrm>
                <a:off x="864" y="5040"/>
                <a:ext cx="48" cy="144"/>
                <a:chOff x="1248" y="5040"/>
                <a:chExt cx="48" cy="144"/>
              </a:xfrm>
            </p:grpSpPr>
            <p:sp>
              <p:nvSpPr>
                <p:cNvPr id="377" name="Line 115">
                  <a:extLst>
                    <a:ext uri="{FF2B5EF4-FFF2-40B4-BE49-F238E27FC236}">
                      <a16:creationId xmlns:a16="http://schemas.microsoft.com/office/drawing/2014/main" id="{12DD9B6D-1B00-4372-8D3F-9F293998687A}"/>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78" name="Line 116">
                  <a:extLst>
                    <a:ext uri="{FF2B5EF4-FFF2-40B4-BE49-F238E27FC236}">
                      <a16:creationId xmlns:a16="http://schemas.microsoft.com/office/drawing/2014/main" id="{1D3BD559-ABD7-4391-A351-62026E870062}"/>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374" name="Group 117">
                <a:extLst>
                  <a:ext uri="{FF2B5EF4-FFF2-40B4-BE49-F238E27FC236}">
                    <a16:creationId xmlns:a16="http://schemas.microsoft.com/office/drawing/2014/main" id="{6B79C30A-761A-4ED7-9D0C-1264AE22E4EB}"/>
                  </a:ext>
                </a:extLst>
              </p:cNvPr>
              <p:cNvGrpSpPr>
                <a:grpSpLocks/>
              </p:cNvGrpSpPr>
              <p:nvPr/>
            </p:nvGrpSpPr>
            <p:grpSpPr bwMode="auto">
              <a:xfrm>
                <a:off x="1248" y="5040"/>
                <a:ext cx="48" cy="144"/>
                <a:chOff x="1248" y="5040"/>
                <a:chExt cx="48" cy="144"/>
              </a:xfrm>
            </p:grpSpPr>
            <p:sp>
              <p:nvSpPr>
                <p:cNvPr id="375" name="Line 118">
                  <a:extLst>
                    <a:ext uri="{FF2B5EF4-FFF2-40B4-BE49-F238E27FC236}">
                      <a16:creationId xmlns:a16="http://schemas.microsoft.com/office/drawing/2014/main" id="{92F433C7-1D98-4823-8890-C6B9F5EBB414}"/>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76" name="Line 119">
                  <a:extLst>
                    <a:ext uri="{FF2B5EF4-FFF2-40B4-BE49-F238E27FC236}">
                      <a16:creationId xmlns:a16="http://schemas.microsoft.com/office/drawing/2014/main" id="{2F539456-DAEF-4DE5-82B9-B57C458929A1}"/>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501" name="Group 108">
            <a:extLst>
              <a:ext uri="{FF2B5EF4-FFF2-40B4-BE49-F238E27FC236}">
                <a16:creationId xmlns:a16="http://schemas.microsoft.com/office/drawing/2014/main" id="{9585D258-BDBC-46F9-BFAA-15D6983A23C4}"/>
              </a:ext>
            </a:extLst>
          </p:cNvPr>
          <p:cNvGrpSpPr>
            <a:grpSpLocks/>
          </p:cNvGrpSpPr>
          <p:nvPr/>
        </p:nvGrpSpPr>
        <p:grpSpPr bwMode="auto">
          <a:xfrm rot="21422660">
            <a:off x="10275895" y="1728668"/>
            <a:ext cx="300839" cy="106662"/>
            <a:chOff x="960" y="3360"/>
            <a:chExt cx="432" cy="144"/>
          </a:xfrm>
        </p:grpSpPr>
        <p:sp>
          <p:nvSpPr>
            <p:cNvPr id="502" name="Rectangle 109" descr="30%">
              <a:extLst>
                <a:ext uri="{FF2B5EF4-FFF2-40B4-BE49-F238E27FC236}">
                  <a16:creationId xmlns:a16="http://schemas.microsoft.com/office/drawing/2014/main" id="{09EC47DA-75C1-49CE-BBF6-A9061938ED38}"/>
                </a:ext>
              </a:extLst>
            </p:cNvPr>
            <p:cNvSpPr>
              <a:spLocks noChangeArrowheads="1"/>
            </p:cNvSpPr>
            <p:nvPr/>
          </p:nvSpPr>
          <p:spPr bwMode="auto">
            <a:xfrm>
              <a:off x="960" y="3360"/>
              <a:ext cx="432" cy="144"/>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grpSp>
          <p:nvGrpSpPr>
            <p:cNvPr id="503" name="Group 110">
              <a:extLst>
                <a:ext uri="{FF2B5EF4-FFF2-40B4-BE49-F238E27FC236}">
                  <a16:creationId xmlns:a16="http://schemas.microsoft.com/office/drawing/2014/main" id="{AA86B1F8-43D5-468D-8F1A-423CCDDDF08A}"/>
                </a:ext>
              </a:extLst>
            </p:cNvPr>
            <p:cNvGrpSpPr>
              <a:grpSpLocks/>
            </p:cNvGrpSpPr>
            <p:nvPr/>
          </p:nvGrpSpPr>
          <p:grpSpPr bwMode="auto">
            <a:xfrm>
              <a:off x="960" y="3360"/>
              <a:ext cx="432" cy="144"/>
              <a:chOff x="864" y="5040"/>
              <a:chExt cx="432" cy="144"/>
            </a:xfrm>
          </p:grpSpPr>
          <p:sp>
            <p:nvSpPr>
              <p:cNvPr id="507" name="Line 111">
                <a:extLst>
                  <a:ext uri="{FF2B5EF4-FFF2-40B4-BE49-F238E27FC236}">
                    <a16:creationId xmlns:a16="http://schemas.microsoft.com/office/drawing/2014/main" id="{697D8A17-AA45-4AE3-8B2B-09D6278D481E}"/>
                  </a:ext>
                </a:extLst>
              </p:cNvPr>
              <p:cNvSpPr>
                <a:spLocks noChangeShapeType="1"/>
              </p:cNvSpPr>
              <p:nvPr/>
            </p:nvSpPr>
            <p:spPr bwMode="auto">
              <a:xfrm>
                <a:off x="864"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08" name="Line 112">
                <a:extLst>
                  <a:ext uri="{FF2B5EF4-FFF2-40B4-BE49-F238E27FC236}">
                    <a16:creationId xmlns:a16="http://schemas.microsoft.com/office/drawing/2014/main" id="{E508F8AB-84EC-4083-B14D-2F9D138B5724}"/>
                  </a:ext>
                </a:extLst>
              </p:cNvPr>
              <p:cNvSpPr>
                <a:spLocks noChangeShapeType="1"/>
              </p:cNvSpPr>
              <p:nvPr/>
            </p:nvSpPr>
            <p:spPr bwMode="auto">
              <a:xfrm>
                <a:off x="1248" y="5040"/>
                <a:ext cx="0" cy="14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09" name="Line 113">
                <a:extLst>
                  <a:ext uri="{FF2B5EF4-FFF2-40B4-BE49-F238E27FC236}">
                    <a16:creationId xmlns:a16="http://schemas.microsoft.com/office/drawing/2014/main" id="{D0014FDB-C2AD-4A7A-A2F9-876C4AE2B368}"/>
                  </a:ext>
                </a:extLst>
              </p:cNvPr>
              <p:cNvSpPr>
                <a:spLocks noChangeShapeType="1"/>
              </p:cNvSpPr>
              <p:nvPr/>
            </p:nvSpPr>
            <p:spPr bwMode="auto">
              <a:xfrm>
                <a:off x="864" y="5040"/>
                <a:ext cx="38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516" name="Group 114">
                <a:extLst>
                  <a:ext uri="{FF2B5EF4-FFF2-40B4-BE49-F238E27FC236}">
                    <a16:creationId xmlns:a16="http://schemas.microsoft.com/office/drawing/2014/main" id="{4E7F7F6D-8E9F-4FBC-8316-D1FC3B6B30EB}"/>
                  </a:ext>
                </a:extLst>
              </p:cNvPr>
              <p:cNvGrpSpPr>
                <a:grpSpLocks/>
              </p:cNvGrpSpPr>
              <p:nvPr/>
            </p:nvGrpSpPr>
            <p:grpSpPr bwMode="auto">
              <a:xfrm>
                <a:off x="864" y="5040"/>
                <a:ext cx="48" cy="144"/>
                <a:chOff x="1248" y="5040"/>
                <a:chExt cx="48" cy="144"/>
              </a:xfrm>
            </p:grpSpPr>
            <p:sp>
              <p:nvSpPr>
                <p:cNvPr id="520" name="Line 115">
                  <a:extLst>
                    <a:ext uri="{FF2B5EF4-FFF2-40B4-BE49-F238E27FC236}">
                      <a16:creationId xmlns:a16="http://schemas.microsoft.com/office/drawing/2014/main" id="{809392CD-04A4-462A-BA14-71FC9926E27A}"/>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21" name="Line 116">
                  <a:extLst>
                    <a:ext uri="{FF2B5EF4-FFF2-40B4-BE49-F238E27FC236}">
                      <a16:creationId xmlns:a16="http://schemas.microsoft.com/office/drawing/2014/main" id="{7B4B8555-3166-432C-A6D7-A1ADAA4EDBFF}"/>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nvGrpSpPr>
              <p:cNvPr id="517" name="Group 117">
                <a:extLst>
                  <a:ext uri="{FF2B5EF4-FFF2-40B4-BE49-F238E27FC236}">
                    <a16:creationId xmlns:a16="http://schemas.microsoft.com/office/drawing/2014/main" id="{D6E7DD89-0FD8-49C4-85B5-182C6F9B8277}"/>
                  </a:ext>
                </a:extLst>
              </p:cNvPr>
              <p:cNvGrpSpPr>
                <a:grpSpLocks/>
              </p:cNvGrpSpPr>
              <p:nvPr/>
            </p:nvGrpSpPr>
            <p:grpSpPr bwMode="auto">
              <a:xfrm>
                <a:off x="1248" y="5040"/>
                <a:ext cx="48" cy="144"/>
                <a:chOff x="1248" y="5040"/>
                <a:chExt cx="48" cy="144"/>
              </a:xfrm>
            </p:grpSpPr>
            <p:sp>
              <p:nvSpPr>
                <p:cNvPr id="518" name="Line 118">
                  <a:extLst>
                    <a:ext uri="{FF2B5EF4-FFF2-40B4-BE49-F238E27FC236}">
                      <a16:creationId xmlns:a16="http://schemas.microsoft.com/office/drawing/2014/main" id="{EC9940B2-DEAC-4B6E-B2C3-B2C0D675114A}"/>
                    </a:ext>
                  </a:extLst>
                </p:cNvPr>
                <p:cNvSpPr>
                  <a:spLocks noChangeShapeType="1"/>
                </p:cNvSpPr>
                <p:nvPr/>
              </p:nvSpPr>
              <p:spPr bwMode="auto">
                <a:xfrm>
                  <a:off x="1296" y="5088"/>
                  <a:ext cx="0"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19" name="Line 119">
                  <a:extLst>
                    <a:ext uri="{FF2B5EF4-FFF2-40B4-BE49-F238E27FC236}">
                      <a16:creationId xmlns:a16="http://schemas.microsoft.com/office/drawing/2014/main" id="{403F7BC8-9B78-4344-BBE7-C91AA4C1F791}"/>
                    </a:ext>
                  </a:extLst>
                </p:cNvPr>
                <p:cNvSpPr>
                  <a:spLocks noChangeShapeType="1"/>
                </p:cNvSpPr>
                <p:nvPr/>
              </p:nvSpPr>
              <p:spPr bwMode="auto">
                <a:xfrm flipH="1" flipV="1">
                  <a:off x="1248" y="5040"/>
                  <a:ext cx="48" cy="4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grpSp>
      </p:grpSp>
      <p:grpSp>
        <p:nvGrpSpPr>
          <p:cNvPr id="522" name="Group 318">
            <a:extLst>
              <a:ext uri="{FF2B5EF4-FFF2-40B4-BE49-F238E27FC236}">
                <a16:creationId xmlns:a16="http://schemas.microsoft.com/office/drawing/2014/main" id="{1A18F889-9E9C-4DCD-9EC6-1C8215C40F9F}"/>
              </a:ext>
            </a:extLst>
          </p:cNvPr>
          <p:cNvGrpSpPr>
            <a:grpSpLocks/>
          </p:cNvGrpSpPr>
          <p:nvPr/>
        </p:nvGrpSpPr>
        <p:grpSpPr bwMode="auto">
          <a:xfrm>
            <a:off x="11116835" y="3829994"/>
            <a:ext cx="117475" cy="160338"/>
            <a:chOff x="3648" y="1680"/>
            <a:chExt cx="1296" cy="1392"/>
          </a:xfrm>
          <a:solidFill>
            <a:schemeClr val="bg1">
              <a:lumMod val="65000"/>
            </a:schemeClr>
          </a:solidFill>
        </p:grpSpPr>
        <p:sp>
          <p:nvSpPr>
            <p:cNvPr id="523" name="Oval 319">
              <a:extLst>
                <a:ext uri="{FF2B5EF4-FFF2-40B4-BE49-F238E27FC236}">
                  <a16:creationId xmlns:a16="http://schemas.microsoft.com/office/drawing/2014/main" id="{89DF8386-346A-441F-8BDB-DD72A7A9178C}"/>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24" name="AutoShape 320">
              <a:extLst>
                <a:ext uri="{FF2B5EF4-FFF2-40B4-BE49-F238E27FC236}">
                  <a16:creationId xmlns:a16="http://schemas.microsoft.com/office/drawing/2014/main" id="{0A87B1A1-FE04-4815-A099-C443293FD81B}"/>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525" name="Group 318">
            <a:extLst>
              <a:ext uri="{FF2B5EF4-FFF2-40B4-BE49-F238E27FC236}">
                <a16:creationId xmlns:a16="http://schemas.microsoft.com/office/drawing/2014/main" id="{727B3E25-4422-45F7-9F2A-EC722A57F7BE}"/>
              </a:ext>
            </a:extLst>
          </p:cNvPr>
          <p:cNvGrpSpPr>
            <a:grpSpLocks/>
          </p:cNvGrpSpPr>
          <p:nvPr/>
        </p:nvGrpSpPr>
        <p:grpSpPr bwMode="auto">
          <a:xfrm>
            <a:off x="9583721" y="3763820"/>
            <a:ext cx="117475" cy="160338"/>
            <a:chOff x="3648" y="1680"/>
            <a:chExt cx="1296" cy="1392"/>
          </a:xfrm>
          <a:solidFill>
            <a:schemeClr val="bg1">
              <a:lumMod val="65000"/>
            </a:schemeClr>
          </a:solidFill>
        </p:grpSpPr>
        <p:sp>
          <p:nvSpPr>
            <p:cNvPr id="526" name="Oval 319">
              <a:extLst>
                <a:ext uri="{FF2B5EF4-FFF2-40B4-BE49-F238E27FC236}">
                  <a16:creationId xmlns:a16="http://schemas.microsoft.com/office/drawing/2014/main" id="{DD279CDD-499E-4478-BEA5-8C874D65DE23}"/>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27" name="AutoShape 320">
              <a:extLst>
                <a:ext uri="{FF2B5EF4-FFF2-40B4-BE49-F238E27FC236}">
                  <a16:creationId xmlns:a16="http://schemas.microsoft.com/office/drawing/2014/main" id="{CC5186E4-F86C-4AE5-AB4C-E73CB1F6F2D0}"/>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grpSp>
        <p:nvGrpSpPr>
          <p:cNvPr id="528" name="Group 318">
            <a:extLst>
              <a:ext uri="{FF2B5EF4-FFF2-40B4-BE49-F238E27FC236}">
                <a16:creationId xmlns:a16="http://schemas.microsoft.com/office/drawing/2014/main" id="{2DDE1D2F-9894-4280-9BCD-730CB640EA3D}"/>
              </a:ext>
            </a:extLst>
          </p:cNvPr>
          <p:cNvGrpSpPr>
            <a:grpSpLocks/>
          </p:cNvGrpSpPr>
          <p:nvPr/>
        </p:nvGrpSpPr>
        <p:grpSpPr bwMode="auto">
          <a:xfrm>
            <a:off x="9512442" y="1617727"/>
            <a:ext cx="117475" cy="160338"/>
            <a:chOff x="3648" y="1680"/>
            <a:chExt cx="1296" cy="1392"/>
          </a:xfrm>
          <a:solidFill>
            <a:schemeClr val="bg1">
              <a:lumMod val="65000"/>
            </a:schemeClr>
          </a:solidFill>
        </p:grpSpPr>
        <p:sp>
          <p:nvSpPr>
            <p:cNvPr id="529" name="Oval 319">
              <a:extLst>
                <a:ext uri="{FF2B5EF4-FFF2-40B4-BE49-F238E27FC236}">
                  <a16:creationId xmlns:a16="http://schemas.microsoft.com/office/drawing/2014/main" id="{C19E1E92-AD6D-4878-AACB-40EA189E5C01}"/>
                </a:ext>
              </a:extLst>
            </p:cNvPr>
            <p:cNvSpPr>
              <a:spLocks noChangeArrowheads="1"/>
            </p:cNvSpPr>
            <p:nvPr/>
          </p:nvSpPr>
          <p:spPr bwMode="auto">
            <a:xfrm>
              <a:off x="3648" y="2448"/>
              <a:ext cx="1296" cy="624"/>
            </a:xfrm>
            <a:prstGeom prst="ellipse">
              <a:avLst/>
            </a:prstGeom>
            <a:grpFill/>
            <a:ln w="12700">
              <a:solidFill>
                <a:schemeClr val="tx1"/>
              </a:solidFill>
              <a:round/>
              <a:headEnd/>
              <a:tailEnd/>
            </a:ln>
          </p:spPr>
          <p:txBody>
            <a:bodyPr wrap="none" anchor="ct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algn="ctr" eaLnBrk="1" hangingPunct="1"/>
              <a:endParaRPr lang="en-US" altLang="nl-NL" b="1"/>
            </a:p>
          </p:txBody>
        </p:sp>
        <p:sp>
          <p:nvSpPr>
            <p:cNvPr id="530" name="AutoShape 320">
              <a:extLst>
                <a:ext uri="{FF2B5EF4-FFF2-40B4-BE49-F238E27FC236}">
                  <a16:creationId xmlns:a16="http://schemas.microsoft.com/office/drawing/2014/main" id="{23C90F68-94FA-4854-8CB4-3AB215A737BB}"/>
                </a:ext>
              </a:extLst>
            </p:cNvPr>
            <p:cNvSpPr>
              <a:spLocks noChangeArrowheads="1"/>
            </p:cNvSpPr>
            <p:nvPr/>
          </p:nvSpPr>
          <p:spPr bwMode="auto">
            <a:xfrm rot="-10760896">
              <a:off x="3840" y="1680"/>
              <a:ext cx="911" cy="11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24 w 21600"/>
                <a:gd name="T13" fmla="*/ 5527 h 21600"/>
                <a:gd name="T14" fmla="*/ 16076 w 21600"/>
                <a:gd name="T15" fmla="*/ 16073 h 21600"/>
              </a:gdLst>
              <a:ahLst/>
              <a:cxnLst>
                <a:cxn ang="T8">
                  <a:pos x="T0" y="T1"/>
                </a:cxn>
                <a:cxn ang="T9">
                  <a:pos x="T2" y="T3"/>
                </a:cxn>
                <a:cxn ang="T10">
                  <a:pos x="T4" y="T5"/>
                </a:cxn>
                <a:cxn ang="T11">
                  <a:pos x="T6" y="T7"/>
                </a:cxn>
              </a:cxnLst>
              <a:rect l="T12" t="T13" r="T14" b="T15"/>
              <a:pathLst>
                <a:path w="21600" h="21600">
                  <a:moveTo>
                    <a:pt x="0" y="0"/>
                  </a:moveTo>
                  <a:lnTo>
                    <a:pt x="7455" y="21600"/>
                  </a:lnTo>
                  <a:lnTo>
                    <a:pt x="14145" y="21600"/>
                  </a:lnTo>
                  <a:lnTo>
                    <a:pt x="21600" y="0"/>
                  </a:lnTo>
                  <a:lnTo>
                    <a:pt x="0" y="0"/>
                  </a:lnTo>
                  <a:close/>
                </a:path>
              </a:pathLst>
            </a:custGeom>
            <a:grpFill/>
            <a:ln w="12700">
              <a:solidFill>
                <a:schemeClr val="tx1"/>
              </a:solidFill>
              <a:miter lim="800000"/>
              <a:headEnd/>
              <a:tailEnd/>
            </a:ln>
          </p:spPr>
          <p:txBody>
            <a:bodyPr wrap="none" anchor="ctr"/>
            <a:lstStyle/>
            <a:p>
              <a:endParaRPr lang="nl-NL"/>
            </a:p>
          </p:txBody>
        </p:sp>
      </p:grpSp>
      <p:sp>
        <p:nvSpPr>
          <p:cNvPr id="531" name="Line 361">
            <a:extLst>
              <a:ext uri="{FF2B5EF4-FFF2-40B4-BE49-F238E27FC236}">
                <a16:creationId xmlns:a16="http://schemas.microsoft.com/office/drawing/2014/main" id="{A09F204B-4FA2-445E-84DB-9C2930551FAF}"/>
              </a:ext>
            </a:extLst>
          </p:cNvPr>
          <p:cNvSpPr>
            <a:spLocks noChangeShapeType="1"/>
          </p:cNvSpPr>
          <p:nvPr/>
        </p:nvSpPr>
        <p:spPr bwMode="auto">
          <a:xfrm rot="16200000" flipH="1">
            <a:off x="9910345" y="2816004"/>
            <a:ext cx="301210" cy="67234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nl-NL"/>
          </a:p>
        </p:txBody>
      </p:sp>
      <p:sp>
        <p:nvSpPr>
          <p:cNvPr id="532" name="Line 361">
            <a:extLst>
              <a:ext uri="{FF2B5EF4-FFF2-40B4-BE49-F238E27FC236}">
                <a16:creationId xmlns:a16="http://schemas.microsoft.com/office/drawing/2014/main" id="{78D7E787-C534-4E05-AA52-2D599A36533C}"/>
              </a:ext>
            </a:extLst>
          </p:cNvPr>
          <p:cNvSpPr>
            <a:spLocks noChangeShapeType="1"/>
          </p:cNvSpPr>
          <p:nvPr/>
        </p:nvSpPr>
        <p:spPr bwMode="auto">
          <a:xfrm rot="16200000" flipH="1" flipV="1">
            <a:off x="10284119" y="2695091"/>
            <a:ext cx="876935" cy="56319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nl-NL"/>
          </a:p>
        </p:txBody>
      </p:sp>
      <p:sp>
        <p:nvSpPr>
          <p:cNvPr id="533" name="Line 361">
            <a:extLst>
              <a:ext uri="{FF2B5EF4-FFF2-40B4-BE49-F238E27FC236}">
                <a16:creationId xmlns:a16="http://schemas.microsoft.com/office/drawing/2014/main" id="{3B99392B-ED73-45C1-AAD0-7DFAC5A4FD6B}"/>
              </a:ext>
            </a:extLst>
          </p:cNvPr>
          <p:cNvSpPr>
            <a:spLocks noChangeShapeType="1"/>
          </p:cNvSpPr>
          <p:nvPr/>
        </p:nvSpPr>
        <p:spPr bwMode="auto">
          <a:xfrm rot="16200000" flipH="1">
            <a:off x="10030692" y="2954505"/>
            <a:ext cx="721515" cy="84079"/>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nl-NL"/>
          </a:p>
        </p:txBody>
      </p:sp>
    </p:spTree>
    <p:extLst>
      <p:ext uri="{BB962C8B-B14F-4D97-AF65-F5344CB8AC3E}">
        <p14:creationId xmlns:p14="http://schemas.microsoft.com/office/powerpoint/2010/main" val="2644516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6499BB-5F69-49E9-B0F7-EF5AB6468769}"/>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3211ECB4-E39E-4F85-A0EF-0F3B249C3D59}"/>
              </a:ext>
            </a:extLst>
          </p:cNvPr>
          <p:cNvSpPr>
            <a:spLocks noGrp="1"/>
          </p:cNvSpPr>
          <p:nvPr>
            <p:ph type="subTitle" idx="1"/>
          </p:nvPr>
        </p:nvSpPr>
        <p:spPr/>
        <p:txBody>
          <a:bodyPr/>
          <a:lstStyle/>
          <a:p>
            <a:endParaRPr lang="nl-NL"/>
          </a:p>
        </p:txBody>
      </p:sp>
      <p:graphicFrame>
        <p:nvGraphicFramePr>
          <p:cNvPr id="4" name="Object 3">
            <a:extLst>
              <a:ext uri="{FF2B5EF4-FFF2-40B4-BE49-F238E27FC236}">
                <a16:creationId xmlns:a16="http://schemas.microsoft.com/office/drawing/2014/main" id="{F8187ABF-7EEF-4BCD-82DF-30538DB5A45A}"/>
              </a:ext>
            </a:extLst>
          </p:cNvPr>
          <p:cNvGraphicFramePr>
            <a:graphicFrameLocks noChangeAspect="1"/>
          </p:cNvGraphicFramePr>
          <p:nvPr>
            <p:extLst>
              <p:ext uri="{D42A27DB-BD31-4B8C-83A1-F6EECF244321}">
                <p14:modId xmlns:p14="http://schemas.microsoft.com/office/powerpoint/2010/main" val="699804888"/>
              </p:ext>
            </p:extLst>
          </p:nvPr>
        </p:nvGraphicFramePr>
        <p:xfrm>
          <a:off x="677009" y="366828"/>
          <a:ext cx="11456376" cy="6472110"/>
        </p:xfrm>
        <a:graphic>
          <a:graphicData uri="http://schemas.openxmlformats.org/presentationml/2006/ole">
            <mc:AlternateContent xmlns:mc="http://schemas.openxmlformats.org/markup-compatibility/2006">
              <mc:Choice xmlns:v="urn:schemas-microsoft-com:vml" Requires="v">
                <p:oleObj spid="_x0000_s3080" name="Bitmapafbeelding" r:id="rId3" imgW="6111360" imgH="3452040" progId="Paint.Picture">
                  <p:embed/>
                </p:oleObj>
              </mc:Choice>
              <mc:Fallback>
                <p:oleObj name="Bitmapafbeelding" r:id="rId3" imgW="6111360" imgH="3452040" progId="Paint.Picture">
                  <p:embed/>
                  <p:pic>
                    <p:nvPicPr>
                      <p:cNvPr id="0" name=""/>
                      <p:cNvPicPr/>
                      <p:nvPr/>
                    </p:nvPicPr>
                    <p:blipFill>
                      <a:blip r:embed="rId4"/>
                      <a:stretch>
                        <a:fillRect/>
                      </a:stretch>
                    </p:blipFill>
                    <p:spPr>
                      <a:xfrm>
                        <a:off x="677009" y="366828"/>
                        <a:ext cx="11456376" cy="6472110"/>
                      </a:xfrm>
                      <a:prstGeom prst="rect">
                        <a:avLst/>
                      </a:prstGeom>
                    </p:spPr>
                  </p:pic>
                </p:oleObj>
              </mc:Fallback>
            </mc:AlternateContent>
          </a:graphicData>
        </a:graphic>
      </p:graphicFrame>
    </p:spTree>
    <p:extLst>
      <p:ext uri="{BB962C8B-B14F-4D97-AF65-F5344CB8AC3E}">
        <p14:creationId xmlns:p14="http://schemas.microsoft.com/office/powerpoint/2010/main" val="324454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6499BB-5F69-49E9-B0F7-EF5AB6468769}"/>
              </a:ext>
            </a:extLst>
          </p:cNvPr>
          <p:cNvSpPr>
            <a:spLocks noGrp="1"/>
          </p:cNvSpPr>
          <p:nvPr>
            <p:ph type="ctrTitle"/>
          </p:nvPr>
        </p:nvSpPr>
        <p:spPr/>
        <p:txBody>
          <a:bodyPr/>
          <a:lstStyle/>
          <a:p>
            <a:endParaRPr lang="nl-NL" dirty="0"/>
          </a:p>
        </p:txBody>
      </p:sp>
      <p:sp>
        <p:nvSpPr>
          <p:cNvPr id="3" name="Ondertitel 2">
            <a:extLst>
              <a:ext uri="{FF2B5EF4-FFF2-40B4-BE49-F238E27FC236}">
                <a16:creationId xmlns:a16="http://schemas.microsoft.com/office/drawing/2014/main" id="{3211ECB4-E39E-4F85-A0EF-0F3B249C3D59}"/>
              </a:ext>
            </a:extLst>
          </p:cNvPr>
          <p:cNvSpPr>
            <a:spLocks noGrp="1"/>
          </p:cNvSpPr>
          <p:nvPr>
            <p:ph type="subTitle" idx="1"/>
          </p:nvPr>
        </p:nvSpPr>
        <p:spPr/>
        <p:txBody>
          <a:bodyPr/>
          <a:lstStyle/>
          <a:p>
            <a:endParaRPr lang="nl-NL" dirty="0"/>
          </a:p>
        </p:txBody>
      </p:sp>
      <p:graphicFrame>
        <p:nvGraphicFramePr>
          <p:cNvPr id="5" name="Object 4">
            <a:extLst>
              <a:ext uri="{FF2B5EF4-FFF2-40B4-BE49-F238E27FC236}">
                <a16:creationId xmlns:a16="http://schemas.microsoft.com/office/drawing/2014/main" id="{E8EA5C8C-1DA6-4F52-84AC-C598A919B372}"/>
              </a:ext>
            </a:extLst>
          </p:cNvPr>
          <p:cNvGraphicFramePr>
            <a:graphicFrameLocks noChangeAspect="1"/>
          </p:cNvGraphicFramePr>
          <p:nvPr>
            <p:extLst>
              <p:ext uri="{D42A27DB-BD31-4B8C-83A1-F6EECF244321}">
                <p14:modId xmlns:p14="http://schemas.microsoft.com/office/powerpoint/2010/main" val="1734580566"/>
              </p:ext>
            </p:extLst>
          </p:nvPr>
        </p:nvGraphicFramePr>
        <p:xfrm>
          <a:off x="1485901" y="-675720"/>
          <a:ext cx="9284676" cy="7379733"/>
        </p:xfrm>
        <a:graphic>
          <a:graphicData uri="http://schemas.openxmlformats.org/presentationml/2006/ole">
            <mc:AlternateContent xmlns:mc="http://schemas.openxmlformats.org/markup-compatibility/2006">
              <mc:Choice xmlns:v="urn:schemas-microsoft-com:vml" Requires="v">
                <p:oleObj spid="_x0000_s1033" name="Bitmapafbeelding" r:id="rId3" imgW="7356960" imgH="6549480" progId="Paint.Picture">
                  <p:embed/>
                </p:oleObj>
              </mc:Choice>
              <mc:Fallback>
                <p:oleObj name="Bitmapafbeelding" r:id="rId3" imgW="7356960" imgH="6549480" progId="Paint.Picture">
                  <p:embed/>
                  <p:pic>
                    <p:nvPicPr>
                      <p:cNvPr id="0" name=""/>
                      <p:cNvPicPr/>
                      <p:nvPr/>
                    </p:nvPicPr>
                    <p:blipFill>
                      <a:blip r:embed="rId4"/>
                      <a:stretch>
                        <a:fillRect/>
                      </a:stretch>
                    </p:blipFill>
                    <p:spPr>
                      <a:xfrm>
                        <a:off x="1485901" y="-675720"/>
                        <a:ext cx="9284676" cy="7379733"/>
                      </a:xfrm>
                      <a:prstGeom prst="rect">
                        <a:avLst/>
                      </a:prstGeom>
                    </p:spPr>
                  </p:pic>
                </p:oleObj>
              </mc:Fallback>
            </mc:AlternateContent>
          </a:graphicData>
        </a:graphic>
      </p:graphicFrame>
    </p:spTree>
    <p:extLst>
      <p:ext uri="{BB962C8B-B14F-4D97-AF65-F5344CB8AC3E}">
        <p14:creationId xmlns:p14="http://schemas.microsoft.com/office/powerpoint/2010/main" val="3887960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6499BB-5F69-49E9-B0F7-EF5AB6468769}"/>
              </a:ext>
            </a:extLst>
          </p:cNvPr>
          <p:cNvSpPr>
            <a:spLocks noGrp="1"/>
          </p:cNvSpPr>
          <p:nvPr>
            <p:ph type="ctrTitle"/>
          </p:nvPr>
        </p:nvSpPr>
        <p:spPr/>
        <p:txBody>
          <a:bodyPr/>
          <a:lstStyle/>
          <a:p>
            <a:endParaRPr lang="nl-NL" dirty="0"/>
          </a:p>
        </p:txBody>
      </p:sp>
      <p:sp>
        <p:nvSpPr>
          <p:cNvPr id="3" name="Ondertitel 2">
            <a:extLst>
              <a:ext uri="{FF2B5EF4-FFF2-40B4-BE49-F238E27FC236}">
                <a16:creationId xmlns:a16="http://schemas.microsoft.com/office/drawing/2014/main" id="{3211ECB4-E39E-4F85-A0EF-0F3B249C3D59}"/>
              </a:ext>
            </a:extLst>
          </p:cNvPr>
          <p:cNvSpPr>
            <a:spLocks noGrp="1"/>
          </p:cNvSpPr>
          <p:nvPr>
            <p:ph type="subTitle" idx="1"/>
          </p:nvPr>
        </p:nvSpPr>
        <p:spPr/>
        <p:txBody>
          <a:bodyPr/>
          <a:lstStyle/>
          <a:p>
            <a:endParaRPr lang="nl-NL" dirty="0"/>
          </a:p>
        </p:txBody>
      </p:sp>
      <p:graphicFrame>
        <p:nvGraphicFramePr>
          <p:cNvPr id="4" name="Object 3">
            <a:extLst>
              <a:ext uri="{FF2B5EF4-FFF2-40B4-BE49-F238E27FC236}">
                <a16:creationId xmlns:a16="http://schemas.microsoft.com/office/drawing/2014/main" id="{08AB9317-2F9C-417E-B17C-05D20B6E7F6A}"/>
              </a:ext>
            </a:extLst>
          </p:cNvPr>
          <p:cNvGraphicFramePr>
            <a:graphicFrameLocks noChangeAspect="1"/>
          </p:cNvGraphicFramePr>
          <p:nvPr>
            <p:extLst>
              <p:ext uri="{D42A27DB-BD31-4B8C-83A1-F6EECF244321}">
                <p14:modId xmlns:p14="http://schemas.microsoft.com/office/powerpoint/2010/main" val="2266968648"/>
              </p:ext>
            </p:extLst>
          </p:nvPr>
        </p:nvGraphicFramePr>
        <p:xfrm>
          <a:off x="1121018" y="241301"/>
          <a:ext cx="9792800" cy="6375398"/>
        </p:xfrm>
        <a:graphic>
          <a:graphicData uri="http://schemas.openxmlformats.org/presentationml/2006/ole">
            <mc:AlternateContent xmlns:mc="http://schemas.openxmlformats.org/markup-compatibility/2006">
              <mc:Choice xmlns:v="urn:schemas-microsoft-com:vml" Requires="v">
                <p:oleObj spid="_x0000_s2057" name="Bitmapafbeelding" r:id="rId3" imgW="8561160" imgH="5573880" progId="Paint.Picture">
                  <p:embed/>
                </p:oleObj>
              </mc:Choice>
              <mc:Fallback>
                <p:oleObj name="Bitmapafbeelding" r:id="rId3" imgW="8561160" imgH="5573880" progId="Paint.Picture">
                  <p:embed/>
                  <p:pic>
                    <p:nvPicPr>
                      <p:cNvPr id="0" name=""/>
                      <p:cNvPicPr/>
                      <p:nvPr/>
                    </p:nvPicPr>
                    <p:blipFill>
                      <a:blip r:embed="rId4"/>
                      <a:stretch>
                        <a:fillRect/>
                      </a:stretch>
                    </p:blipFill>
                    <p:spPr>
                      <a:xfrm>
                        <a:off x="1121018" y="241301"/>
                        <a:ext cx="9792800" cy="6375398"/>
                      </a:xfrm>
                      <a:prstGeom prst="rect">
                        <a:avLst/>
                      </a:prstGeom>
                    </p:spPr>
                  </p:pic>
                </p:oleObj>
              </mc:Fallback>
            </mc:AlternateContent>
          </a:graphicData>
        </a:graphic>
      </p:graphicFrame>
    </p:spTree>
    <p:extLst>
      <p:ext uri="{BB962C8B-B14F-4D97-AF65-F5344CB8AC3E}">
        <p14:creationId xmlns:p14="http://schemas.microsoft.com/office/powerpoint/2010/main" val="227982429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617</Words>
  <Application>Microsoft Office PowerPoint</Application>
  <PresentationFormat>Breedbeeld</PresentationFormat>
  <Paragraphs>80</Paragraphs>
  <Slides>7</Slides>
  <Notes>0</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7</vt:i4>
      </vt:variant>
    </vt:vector>
  </HeadingPairs>
  <TitlesOfParts>
    <vt:vector size="12" baseType="lpstr">
      <vt:lpstr>Arial</vt:lpstr>
      <vt:lpstr>Calibri</vt:lpstr>
      <vt:lpstr>Calibri Light</vt:lpstr>
      <vt:lpstr>Kantoorthema</vt:lpstr>
      <vt:lpstr>Bitmapafbeelding</vt:lpstr>
      <vt:lpstr>Wolkom bij de fuotbalakademy</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Joost Lutke</dc:creator>
  <cp:lastModifiedBy>Jeroen van Wijk</cp:lastModifiedBy>
  <cp:revision>40</cp:revision>
  <dcterms:created xsi:type="dcterms:W3CDTF">2020-09-06T06:09:22Z</dcterms:created>
  <dcterms:modified xsi:type="dcterms:W3CDTF">2022-04-24T13:26:21Z</dcterms:modified>
</cp:coreProperties>
</file>