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90" r:id="rId24"/>
    <p:sldId id="280" r:id="rId25"/>
    <p:sldId id="286" r:id="rId26"/>
    <p:sldId id="281" r:id="rId27"/>
    <p:sldId id="282" r:id="rId28"/>
    <p:sldId id="283" r:id="rId29"/>
    <p:sldId id="284" r:id="rId30"/>
    <p:sldId id="285" r:id="rId31"/>
    <p:sldId id="288" r:id="rId32"/>
    <p:sldId id="304" r:id="rId33"/>
    <p:sldId id="287" r:id="rId34"/>
    <p:sldId id="289" r:id="rId35"/>
    <p:sldId id="291" r:id="rId36"/>
    <p:sldId id="292" r:id="rId37"/>
    <p:sldId id="293" r:id="rId38"/>
    <p:sldId id="294" r:id="rId39"/>
    <p:sldId id="295" r:id="rId40"/>
    <p:sldId id="296" r:id="rId41"/>
    <p:sldId id="297" r:id="rId42"/>
    <p:sldId id="298" r:id="rId43"/>
    <p:sldId id="299" r:id="rId44"/>
    <p:sldId id="300" r:id="rId45"/>
    <p:sldId id="301" r:id="rId46"/>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14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B7DE20CB-9D8F-4CF4-BF35-567046CD2877}" type="datetimeFigureOut">
              <a:rPr lang="nl-NL"/>
              <a:pPr>
                <a:defRPr/>
              </a:pPr>
              <a:t>8-1-2016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AF9B1812-6F5C-40B5-A7C8-29BA397CCD3F}"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533ECDCF-94E4-4E71-89AF-6F0A2B46DFCD}" type="datetimeFigureOut">
              <a:rPr lang="nl-NL"/>
              <a:pPr>
                <a:defRPr/>
              </a:pPr>
              <a:t>8-1-2016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5E7B432E-B1B4-460A-A45F-1EF404D09683}"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DA78A199-537F-4390-8D58-1892CB5997CE}" type="datetimeFigureOut">
              <a:rPr lang="nl-NL"/>
              <a:pPr>
                <a:defRPr/>
              </a:pPr>
              <a:t>8-1-2016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85BB97B-DDEB-4C31-9863-E61394A58E77}"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19D3B42A-6422-47B8-BB2F-3289EC615447}" type="datetimeFigureOut">
              <a:rPr lang="nl-NL"/>
              <a:pPr>
                <a:defRPr/>
              </a:pPr>
              <a:t>8-1-2016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180339C-EB7D-43A9-9EAB-B9DC8814C512}"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03D5C3C0-55A9-47B9-8F4F-2B5CF6DF6A6B}" type="datetimeFigureOut">
              <a:rPr lang="nl-NL"/>
              <a:pPr>
                <a:defRPr/>
              </a:pPr>
              <a:t>8-1-2016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F5E6281-7322-463D-B812-5877573DE1FB}"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4B326B81-1716-45B0-9754-00BC42CE1E14}" type="datetimeFigureOut">
              <a:rPr lang="nl-NL"/>
              <a:pPr>
                <a:defRPr/>
              </a:pPr>
              <a:t>8-1-2016</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A17204E6-EB1F-4E76-9220-1095DCE018B1}"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9483E03B-DCEA-4366-B091-128E42B96B0C}" type="datetimeFigureOut">
              <a:rPr lang="nl-NL"/>
              <a:pPr>
                <a:defRPr/>
              </a:pPr>
              <a:t>8-1-2016</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BD075BD7-4616-4688-A944-B513B03DD3D7}"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CDB2A6F0-44D4-4276-A13C-B6FB82806DE1}" type="datetimeFigureOut">
              <a:rPr lang="nl-NL"/>
              <a:pPr>
                <a:defRPr/>
              </a:pPr>
              <a:t>8-1-2016</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054B64FB-3851-4330-A245-724E124CD7C8}"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A810E360-FB71-448D-A341-8ADFB5EFFC5F}" type="datetimeFigureOut">
              <a:rPr lang="nl-NL"/>
              <a:pPr>
                <a:defRPr/>
              </a:pPr>
              <a:t>8-1-2016</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F7803F83-1084-4D4E-BC1A-73DA9A41278B}"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FB953B5-EEB8-4A83-8C84-23EDAEA6A7A5}" type="datetimeFigureOut">
              <a:rPr lang="nl-NL"/>
              <a:pPr>
                <a:defRPr/>
              </a:pPr>
              <a:t>8-1-2016</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C799E34D-79E4-4FB6-A70E-20C813D06D06}"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381B54B1-C2E7-4C73-B007-3F664EC6F147}" type="datetimeFigureOut">
              <a:rPr lang="nl-NL"/>
              <a:pPr>
                <a:defRPr/>
              </a:pPr>
              <a:t>8-1-2016</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5305817F-7B21-459C-BD0C-D9530A7375B5}"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8A93E35-6679-491F-B20E-997DE2D6ACCB}" type="datetimeFigureOut">
              <a:rPr lang="nl-NL"/>
              <a:pPr>
                <a:defRPr/>
              </a:pPr>
              <a:t>8-1-2016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CDF92A1-9E8A-402B-9ED5-169FA9A13DF5}"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google.nl/imgres?imgurl=http://www.mimmiconline.nl/SVFCU/application/media/image/4382/610_450/022.jpg&amp;imgrefurl=http://www.svfcutrecht.nl/nieuws-detail-fcu/Haller-schiet-FC-Utrecht-naar-overwinning&amp;h=450&amp;w=610&amp;tbnid=K7IGOPG2pSZ4GM:&amp;docid=bgIA-WITg8SOLM&amp;ei=3KePVtrcA4auU42GupAK&amp;tbm=isch&amp;ved=0ahUKEwjautaYmJrKAhUG1xQKHQ2DDqIQMwhLKBkw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google.nl/imgres?imgurl=http://media.nu.nl/m/m1fzq12aiuim.jpg&amp;imgrefurl=http://psv.netwerk.to/forums/HTML/forum10/1981-16.php&amp;h=287&amp;w=460&amp;tbnid=FpBiGBIZaXIO4M:&amp;docid=35iZf94MEJiJcM&amp;ei=JaqPVpiRHoSfU_PKn8gL&amp;tbm=isch&amp;ved=0ahUKEwjYt-qvmprKAhWEzxQKHXPlB7kQMwhWKCkwK" TargetMode="Externa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s://www.google.nl/imgres?imgurl=http://static3.ad.nl/static/photo/2010/1/6/2/20101024175345/media_xl_650732.jpg&amp;imgrefurl=http://www.gwittebol.nl/psv-feyenoord_10-0/&amp;h=264&amp;w=468&amp;tbnid=irvNz4Qew3oBEM:&amp;docid=Z4EgBJJt6c49JM&amp;ei=JaqPVpiRHoSfU_PKn8gL&amp;tbm=isch&amp;ved=0ahUKEwjYt-qvmprKAhWEzxQKHXPlB7kQMwhNKCAwI"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google.nl/imgres?imgurl=https://pbs.twimg.com/media/CBu2ILrWEAADG5d.jpg&amp;imgrefurl=https://twitter.com/kentudezenog/status/584260836060966912&amp;h=500&amp;w=334&amp;tbnid=WuaoBPrpcWp4YM:&amp;docid=H9k_ac7BVJq76M&amp;itg=1&amp;ei=BaiPVof-AYv8UIjai4gM&amp;tbm=isch&amp;ved=0ahUKEwjHlJusmJrKAhULPhQKHQjtAsEQMwg-KBowG" TargetMode="Externa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hyperlink" Target="https://www.google.nl/imgres?imgurl=https://pbs.twimg.com/media/CBu2ILaWYAAUsvA.jpg&amp;imgrefurl=https://twitter.com/kentudezenog/status/584260836060966912&amp;h=451&amp;w=300&amp;tbnid=fwr1BW8UFXHxaM:&amp;docid=H9k_ac7BVJq76M&amp;itg=1&amp;ei=BaiPVof-AYv8UIjai4gM&amp;tbm=isch&amp;ved=0ahUKEwjHlJusmJrKAhULPhQKHQjtAsEQMwg_KBsw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google.nl/imgres?imgurl=http://www.prodirectsoccer.com/nl/productimages/V3_1_Gallery_1/108344.jpg&amp;imgrefurl=http://www.prodirectsoccer.com/nl/products/Junior-Voetbal-Shirts-Nike-AS-Roma-S-S-jongens-thuis-stadion-shirt-jongens-Fanshop-Kleding-Team-Rood-Rood-MahoganyKumquat-108344.aspx?&amp;h=455&amp;w=693&amp;tbnid=z9jYOuCGyPY-kM:&amp;docid=enmupoQQVWgEpM&amp;ei=dqiPVq_JFIP3UsnZtIAN&amp;tbm=isch&amp;ved=0ahUKEwiv3J7imJrKAhWDuxQKHcksDdA4ZBAzCF8oXDB" TargetMode="Externa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s://www.google.nl/imgres?imgurl=http://kassiesa.nl/uefa/clubs/images/Sevilla%402.-old-logo.png&amp;imgrefurl=http://kassiesa.nl/uefa/clubs/html/Sevilla.html&amp;h=400&amp;w=400&amp;tbnid=P1oLoSc-29fJEM:&amp;docid=pneNf6yRdl7wxM&amp;ei=KaiPVti0JYPbU8u-mYAO&amp;tbm=isch&amp;ved=0ahUKEwiY7dO9mJrKAhWD7RQKHUtfBuAQMwg4KBQw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google.nl/imgres?imgurl=http://cache1.asset-cache.net/gc/153612569-siem-de-jong-of-ajax-christian-eriksen-of-gettyimages.jpg%3Fv%3D1%26c%3DIWSAsset%26k%3D2%26d%3DGkZZ8bf5zL1ZiijUmxa7Qc6d9SdpTO4HuK%252Fb%252Fp0N1PKB5J27Dtq16av9Wh5Ej8qrF1xlA3eJqFP5BM81yiXcNg%253D%253D&amp;imgrefurl=http://www.gettyimages.ca/detail/news-photo/siem-de-jong-of-ajax-christian-eriksen-of-ajax-during-the-news-photo/153612569&amp;h=396&amp;w=594&amp;tbnid=VCw_Qbx3A0_VVM:&amp;docid=AR1HKqgUSbimmM&amp;itg=1&amp;ei=0aiPVp-COYOvUZHdnbgL&amp;tbm=isch&amp;ved=0ahUKEwjfrvWNmZrKAhWDVxQKHZFuB7cQMwg_KBsw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google.nl/imgres?imgurl=http://www.voetbalinfo.nl/images/nieuws/600x350/20110429c0d544934b1f872b0985a9a568e29ca372831319925152.jpg&amp;imgrefurl=http://www.voetbalinfo.nl/nieuws/23409/de-geruchtenmachine-eljero-elia-en-ola-toivonen/&amp;h=350&amp;w=600&amp;tbnid=utfNOJCFgBNmeM:&amp;docid=cVEXPQXBJ09F4M&amp;ei=_qiPVo6aHMKsUcOyqtAK&amp;tbm=isch&amp;ved=0ahUKEwiOkZOjmZrKAhVCVhQKHUOZCqo4ZBAzCE4oSzB"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google.nl/imgres?imgurl=http://www.h-a.no/ArticleImages/463370-0.jpg%3Fscale%3Dboth%26mode%3Dcrop%26width%3D780&amp;imgrefurl=http://www.h-a.no/sport/fotball100/elyounoussi-sendte-hoffenheim-forbi-bayern&amp;h=535&amp;w=780&amp;tbnid=ueVoB6jO52OfTM:&amp;docid=dvm_X83xtyiyfM&amp;ei=SKmPVrzuMIK0UZaLreAN&amp;tbm=isch&amp;ved=0ahUKEwi8sszGmZrKAhUCWhQKHZZFC9wQMwh6KFQwV"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www.google.nl/imgres?imgurl=http://www.kentudezenog.nl/wp-content/uploads/2011/11/jozef-kiprich1.jpg&amp;imgrefurl=http://www.kentudezenog.nl/jozsef-kiprich-1963/&amp;h=288&amp;w=620&amp;tbnid=KKvmlrxeJHJXEM:&amp;docid=sEu8k7XL0ERoVM&amp;ei=qqqPVuL5DITWUZL6gpAK&amp;tbm=isch&amp;ved=0ahUKEwji9o7vmprKAhUEaxQKHRK9AKIQMwhOKBkw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www.google.nl/imgres?imgurl=https://i.ytimg.com/vi/Duyd20eetes/maxresdefault.jpg&amp;imgrefurl=https://www.youtube.com/watch?v=Duyd20eetes&amp;h=719&amp;w=1280&amp;tbnid=yxm8HFAdvd6bxM:&amp;docid=YsfK3-0iN-Vz3M&amp;ei=iquPVvOWOcK1UaCYksAO&amp;tbm=isch&amp;ved=0ahUKEwjzg6Pam5rKAhXCWhQKHSCMBOgQMwhTKBgwG" TargetMode="Externa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hyperlink" Target="https://www.google.nl/imgres?imgurl=http://images.performgroup.com/di/library/Goal_Netherlands/69/99/kuyt_dw5mu9pgigwr1p8x2a08udefx.jpg%3Ft%3D-1605363236%26w%3D620%26h%3D430&amp;imgrefurl=http://www.goal.com/nl/news/213/eredivisie/2015/04/09/10619532/dirk-kuyt-keert-terug-bij-feyenoord&amp;h=430&amp;w=620&amp;tbnid=RFB4nKwbtlwniM:&amp;docid=3Lbuf6Q7cWvmmM&amp;ei=q6uPVs6AKMLsUuajgcgO&amp;tbm=isch&amp;ved=0ahUKEwiOgvDpm5rKAhVCthQKHeZRAOkQMwhTKBgw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google.nl/imgres?imgurl=http://www.kozakkenboys.nl/sites/default/files/styles/large/public/news/Abe_Lenstra_Stadion_Herenveen_2.jpg%3Fitok%3D6N9fVQ6S&amp;imgrefurl=http://www.kozakkenboys.nl/nieuws/business-club.html?page=9&amp;h=380&amp;w=570&amp;tbnid=dR4G1fgOk8MZBM:&amp;docid=jC5It4XQF2BXKM&amp;itg=1&amp;ei=CauPVuGpEcb9UsyXuPAM&amp;tbm=isch&amp;ved=0ahUKEwih0rmcm5rKAhXGvhQKHcwLDs4QMwhRKC0wL" TargetMode="External"/><Relationship Id="rId2" Type="http://schemas.openxmlformats.org/officeDocument/2006/relationships/hyperlink" Target="http://www.google.nl/url?sa=i&amp;rct=j&amp;q=&amp;esrc=s&amp;source=images&amp;cd=&amp;cad=rja&amp;uact=8&amp;ved=0CAcQjRw&amp;url=http://www.anp-archief.nl/page/80149/nl&amp;ei=KAWUVNDULZLvaPPNgZgO&amp;psig=AFQjCNGqkBcX9ebjxtuINaaNA7UpavCrow&amp;ust=1419073189988958" TargetMode="Externa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3314" name="Titel 1"/>
          <p:cNvSpPr>
            <a:spLocks noGrp="1"/>
          </p:cNvSpPr>
          <p:nvPr>
            <p:ph type="ctrTitle"/>
          </p:nvPr>
        </p:nvSpPr>
        <p:spPr/>
        <p:txBody>
          <a:bodyPr/>
          <a:lstStyle/>
          <a:p>
            <a:r>
              <a:rPr lang="nl-NL" b="1" u="sng" smtClean="0"/>
              <a:t>vragen 2015-2016 / ONT</a:t>
            </a:r>
            <a:r>
              <a:rPr lang="nl-NL" smtClean="0"/>
              <a:t/>
            </a:r>
            <a:br>
              <a:rPr lang="nl-NL" smtClean="0"/>
            </a:br>
            <a:endParaRPr lang="nl-NL" smtClean="0"/>
          </a:p>
        </p:txBody>
      </p:sp>
      <p:sp>
        <p:nvSpPr>
          <p:cNvPr id="3" name="Ondertitel 2"/>
          <p:cNvSpPr>
            <a:spLocks noGrp="1"/>
          </p:cNvSpPr>
          <p:nvPr>
            <p:ph type="subTitle" idx="1"/>
          </p:nvPr>
        </p:nvSpPr>
        <p:spPr/>
        <p:txBody>
          <a:bodyPr rtlCol="0">
            <a:normAutofit/>
          </a:bodyPr>
          <a:lstStyle/>
          <a:p>
            <a:pPr fontAlgn="auto">
              <a:spcAft>
                <a:spcPts val="0"/>
              </a:spcAft>
              <a:buFont typeface="Arial" pitchFamily="34" charset="0"/>
              <a:buNone/>
              <a:defRPr/>
            </a:pPr>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p:txBody>
          <a:bodyPr/>
          <a:lstStyle/>
          <a:p>
            <a:endParaRPr lang="nl-NL" smtClean="0"/>
          </a:p>
        </p:txBody>
      </p:sp>
      <p:sp>
        <p:nvSpPr>
          <p:cNvPr id="22530" name="Tijdelijke aanduiding voor inhoud 2"/>
          <p:cNvSpPr>
            <a:spLocks noGrp="1"/>
          </p:cNvSpPr>
          <p:nvPr>
            <p:ph idx="1"/>
          </p:nvPr>
        </p:nvSpPr>
        <p:spPr/>
        <p:txBody>
          <a:bodyPr/>
          <a:lstStyle/>
          <a:p>
            <a:endParaRPr lang="nl-NL" smtClean="0"/>
          </a:p>
          <a:p>
            <a:endParaRPr lang="nl-NL" smtClean="0"/>
          </a:p>
          <a:p>
            <a:endParaRPr lang="nl-NL" smtClean="0"/>
          </a:p>
          <a:p>
            <a:endParaRPr lang="nl-NL" smtClean="0"/>
          </a:p>
          <a:p>
            <a:pPr>
              <a:buFont typeface="Arial" charset="0"/>
              <a:buNone/>
            </a:pPr>
            <a:r>
              <a:rPr lang="nl-NL" sz="1400" smtClean="0"/>
              <a:t>	</a:t>
            </a:r>
          </a:p>
          <a:p>
            <a:pPr>
              <a:buFont typeface="Arial" charset="0"/>
              <a:buNone/>
            </a:pPr>
            <a:endParaRPr lang="nl-NL" sz="1400" smtClean="0"/>
          </a:p>
          <a:p>
            <a:pPr>
              <a:buFont typeface="Arial" charset="0"/>
              <a:buNone/>
            </a:pPr>
            <a:r>
              <a:rPr lang="nl-NL" sz="1400" smtClean="0"/>
              <a:t>	VRAAG 9</a:t>
            </a:r>
          </a:p>
          <a:p>
            <a:pPr>
              <a:buFont typeface="Arial" charset="0"/>
              <a:buNone/>
            </a:pPr>
            <a:r>
              <a:rPr lang="nl-NL" sz="1400" smtClean="0"/>
              <a:t>	Pieter Ytzen Tjeerdsma a.k.a. Slingerbiels is al jaren een bekend gezicht op en rond de voetbalvelden. Momenteel heeft deze ras-ONT’er het even druk met zijn verbouwing, maar zodra PY weer aanwezig is, is hij ook letterlijk nadrukkelijk aanwezig. En voetballen kan ie ook nog, dus maakte PY zelfs een aantal seizoenen deel uit van de ONT A-selectie, Hoelang heeft dat al met al geduurd?</a:t>
            </a:r>
          </a:p>
          <a:p>
            <a:pPr>
              <a:buFont typeface="Arial" charset="0"/>
              <a:buNone/>
            </a:pPr>
            <a:r>
              <a:rPr lang="nl-NL" sz="1400" smtClean="0"/>
              <a:t>	</a:t>
            </a:r>
          </a:p>
          <a:p>
            <a:pPr>
              <a:buFont typeface="Arial" charset="0"/>
              <a:buNone/>
            </a:pPr>
            <a:r>
              <a:rPr lang="nl-NL" sz="1400" smtClean="0"/>
              <a:t>	Was dat petje op </a:t>
            </a:r>
            <a:r>
              <a:rPr lang="nl-NL" sz="1400" b="1" smtClean="0"/>
              <a:t>3 seizoenen </a:t>
            </a:r>
            <a:r>
              <a:rPr lang="nl-NL" sz="1400" smtClean="0"/>
              <a:t>of was dat petje af </a:t>
            </a:r>
            <a:r>
              <a:rPr lang="nl-NL" sz="1400" b="1" smtClean="0"/>
              <a:t>4 seizoenen</a:t>
            </a:r>
            <a:r>
              <a:rPr lang="nl-NL" sz="1400" smtClean="0"/>
              <a:t>?</a:t>
            </a:r>
          </a:p>
          <a:p>
            <a:endParaRPr lang="nl-NL" smtClean="0"/>
          </a:p>
        </p:txBody>
      </p:sp>
      <p:pic>
        <p:nvPicPr>
          <p:cNvPr id="22531" name="Afbeelding 4"/>
          <p:cNvPicPr>
            <a:picLocks noChangeAspect="1"/>
          </p:cNvPicPr>
          <p:nvPr/>
        </p:nvPicPr>
        <p:blipFill>
          <a:blip r:embed="rId2"/>
          <a:srcRect l="19289" t="20074" r="32281"/>
          <a:stretch>
            <a:fillRect/>
          </a:stretch>
        </p:blipFill>
        <p:spPr bwMode="auto">
          <a:xfrm>
            <a:off x="3095625" y="549275"/>
            <a:ext cx="2952750" cy="365283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title"/>
          </p:nvPr>
        </p:nvSpPr>
        <p:spPr/>
        <p:txBody>
          <a:bodyPr/>
          <a:lstStyle/>
          <a:p>
            <a:endParaRPr lang="nl-NL" smtClean="0"/>
          </a:p>
        </p:txBody>
      </p:sp>
      <p:sp>
        <p:nvSpPr>
          <p:cNvPr id="3" name="Tijdelijke aanduiding voor inhoud 2"/>
          <p:cNvSpPr>
            <a:spLocks noGrp="1"/>
          </p:cNvSpPr>
          <p:nvPr>
            <p:ph idx="1"/>
          </p:nvPr>
        </p:nvSpPr>
        <p:spPr/>
        <p:txBody>
          <a:bodyPr rtlCol="0">
            <a:normAutofit fontScale="92500"/>
          </a:bodyPr>
          <a:lstStyle/>
          <a:p>
            <a:pPr fontAlgn="auto">
              <a:spcAft>
                <a:spcPts val="0"/>
              </a:spcAft>
              <a:buFont typeface="Arial" pitchFamily="34" charset="0"/>
              <a:buChar char="•"/>
              <a:defRPr/>
            </a:pPr>
            <a:endParaRPr lang="nl-NL" dirty="0" smtClean="0"/>
          </a:p>
          <a:p>
            <a:pPr fontAlgn="auto">
              <a:spcAft>
                <a:spcPts val="0"/>
              </a:spcAft>
              <a:buFont typeface="Arial" pitchFamily="34" charset="0"/>
              <a:buChar char="•"/>
              <a:defRPr/>
            </a:pPr>
            <a:endParaRPr lang="nl-NL" dirty="0"/>
          </a:p>
          <a:p>
            <a:pPr fontAlgn="auto">
              <a:spcAft>
                <a:spcPts val="0"/>
              </a:spcAft>
              <a:buFont typeface="Arial" pitchFamily="34" charset="0"/>
              <a:buChar char="•"/>
              <a:defRPr/>
            </a:pPr>
            <a:endParaRPr lang="nl-NL" dirty="0" smtClean="0"/>
          </a:p>
          <a:p>
            <a:pPr fontAlgn="auto">
              <a:spcAft>
                <a:spcPts val="0"/>
              </a:spcAft>
              <a:buFont typeface="Arial" pitchFamily="34" charset="0"/>
              <a:buChar char="•"/>
              <a:defRPr/>
            </a:pPr>
            <a:endParaRPr lang="nl-NL" sz="1400" dirty="0"/>
          </a:p>
          <a:p>
            <a:pPr fontAlgn="auto">
              <a:spcAft>
                <a:spcPts val="0"/>
              </a:spcAft>
              <a:buFont typeface="Arial" pitchFamily="34" charset="0"/>
              <a:buNone/>
              <a:defRPr/>
            </a:pPr>
            <a:r>
              <a:rPr lang="nl-NL" sz="1400" dirty="0" smtClean="0"/>
              <a:t>				OPEN </a:t>
            </a:r>
            <a:r>
              <a:rPr lang="nl-NL" sz="1400" dirty="0"/>
              <a:t>VRAAG</a:t>
            </a:r>
          </a:p>
          <a:p>
            <a:pPr fontAlgn="auto">
              <a:spcAft>
                <a:spcPts val="0"/>
              </a:spcAft>
              <a:buFont typeface="Arial" pitchFamily="34" charset="0"/>
              <a:buChar char="•"/>
              <a:defRPr/>
            </a:pPr>
            <a:endParaRPr lang="nl-NL" sz="1400" dirty="0" smtClean="0"/>
          </a:p>
          <a:p>
            <a:pPr fontAlgn="auto">
              <a:spcAft>
                <a:spcPts val="0"/>
              </a:spcAft>
              <a:buFont typeface="Arial" pitchFamily="34" charset="0"/>
              <a:buChar char="•"/>
              <a:defRPr/>
            </a:pPr>
            <a:endParaRPr lang="nl-NL" sz="1400" dirty="0"/>
          </a:p>
          <a:p>
            <a:pPr fontAlgn="auto">
              <a:spcAft>
                <a:spcPts val="0"/>
              </a:spcAft>
              <a:buFont typeface="Arial" pitchFamily="34" charset="0"/>
              <a:buChar char="•"/>
              <a:defRPr/>
            </a:pPr>
            <a:endParaRPr lang="nl-NL" sz="1400" dirty="0" smtClean="0"/>
          </a:p>
          <a:p>
            <a:pPr fontAlgn="auto">
              <a:spcAft>
                <a:spcPts val="0"/>
              </a:spcAft>
              <a:buFont typeface="Arial" pitchFamily="34" charset="0"/>
              <a:buChar char="•"/>
              <a:defRPr/>
            </a:pPr>
            <a:endParaRPr lang="nl-NL" sz="1400" dirty="0"/>
          </a:p>
          <a:p>
            <a:pPr fontAlgn="auto">
              <a:spcAft>
                <a:spcPts val="0"/>
              </a:spcAft>
              <a:buFont typeface="Arial" pitchFamily="34" charset="0"/>
              <a:buChar char="•"/>
              <a:defRPr/>
            </a:pPr>
            <a:endParaRPr lang="nl-NL" sz="1400" dirty="0" smtClean="0"/>
          </a:p>
          <a:p>
            <a:pPr fontAlgn="auto">
              <a:spcAft>
                <a:spcPts val="0"/>
              </a:spcAft>
              <a:buFont typeface="Arial" pitchFamily="34" charset="0"/>
              <a:buChar char="•"/>
              <a:defRPr/>
            </a:pPr>
            <a:endParaRPr lang="nl-NL" sz="1400" dirty="0"/>
          </a:p>
          <a:p>
            <a:pPr marL="0" indent="0" fontAlgn="auto">
              <a:spcAft>
                <a:spcPts val="0"/>
              </a:spcAft>
              <a:buFont typeface="Arial" pitchFamily="34" charset="0"/>
              <a:buNone/>
              <a:defRPr/>
            </a:pPr>
            <a:r>
              <a:rPr lang="nl-NL" sz="1400" dirty="0" smtClean="0"/>
              <a:t>OPEN VRAAG</a:t>
            </a:r>
          </a:p>
          <a:p>
            <a:pPr marL="0" indent="0" fontAlgn="auto">
              <a:spcAft>
                <a:spcPts val="0"/>
              </a:spcAft>
              <a:buFont typeface="Arial" pitchFamily="34" charset="0"/>
              <a:buNone/>
              <a:defRPr/>
            </a:pPr>
            <a:endParaRPr lang="nl-NL" sz="1400" dirty="0"/>
          </a:p>
          <a:p>
            <a:pPr marL="0" indent="0" fontAlgn="auto">
              <a:spcAft>
                <a:spcPts val="0"/>
              </a:spcAft>
              <a:buFont typeface="Arial" pitchFamily="34" charset="0"/>
              <a:buNone/>
              <a:defRPr/>
            </a:pPr>
            <a:r>
              <a:rPr lang="nl-NL" sz="1400" dirty="0" smtClean="0"/>
              <a:t>In </a:t>
            </a:r>
            <a:r>
              <a:rPr lang="nl-NL" sz="1400" dirty="0"/>
              <a:t>Oktober wordt sinds een aantal jaren een </a:t>
            </a:r>
            <a:r>
              <a:rPr lang="nl-NL" sz="1400" dirty="0" err="1"/>
              <a:t>SuperTollGezellig</a:t>
            </a:r>
            <a:r>
              <a:rPr lang="nl-NL" sz="1400" dirty="0"/>
              <a:t> ONT Oktoberfest georganiseerd. Een feest wat inmiddels vernoemd is naar één der oprichters, Markus Falk. Hoeveel keer is dit feest inmiddels in de ONT-geschiedenis gevierd?</a:t>
            </a:r>
            <a:endParaRPr lang="nl-NL" dirty="0"/>
          </a:p>
        </p:txBody>
      </p:sp>
      <p:pic>
        <p:nvPicPr>
          <p:cNvPr id="23555" name="Afbeelding 4"/>
          <p:cNvPicPr>
            <a:picLocks noChangeAspect="1"/>
          </p:cNvPicPr>
          <p:nvPr/>
        </p:nvPicPr>
        <p:blipFill>
          <a:blip r:embed="rId2"/>
          <a:srcRect t="15234" b="1830"/>
          <a:stretch>
            <a:fillRect/>
          </a:stretch>
        </p:blipFill>
        <p:spPr bwMode="auto">
          <a:xfrm>
            <a:off x="2555875" y="350838"/>
            <a:ext cx="3227388" cy="475138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endParaRPr lang="nl-NL" smtClean="0"/>
          </a:p>
        </p:txBody>
      </p:sp>
      <p:sp>
        <p:nvSpPr>
          <p:cNvPr id="24579" name="Tijdelijke aanduiding voor inhoud 2"/>
          <p:cNvSpPr>
            <a:spLocks noGrp="1"/>
          </p:cNvSpPr>
          <p:nvPr>
            <p:ph idx="1"/>
          </p:nvPr>
        </p:nvSpPr>
        <p:spPr/>
        <p:txBody>
          <a:bodyPr/>
          <a:lstStyle/>
          <a:p>
            <a:pPr>
              <a:buFont typeface="Arial" charset="0"/>
              <a:buNone/>
            </a:pPr>
            <a:r>
              <a:rPr lang="nl-NL" smtClean="0"/>
              <a:t>		</a:t>
            </a:r>
          </a:p>
          <a:p>
            <a:pPr algn="ctr">
              <a:buFont typeface="Arial" charset="0"/>
              <a:buNone/>
            </a:pPr>
            <a:r>
              <a:rPr lang="nl-NL" sz="5400" smtClean="0"/>
              <a:t>vragen 2015-2016 / Europa</a:t>
            </a:r>
          </a:p>
          <a:p>
            <a:endParaRPr lang="nl-NL"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p:cNvSpPr>
            <a:spLocks noGrp="1"/>
          </p:cNvSpPr>
          <p:nvPr>
            <p:ph type="title"/>
          </p:nvPr>
        </p:nvSpPr>
        <p:spPr/>
        <p:txBody>
          <a:bodyPr/>
          <a:lstStyle/>
          <a:p>
            <a:r>
              <a:rPr lang="nl-NL" smtClean="0"/>
              <a:t>Vraag 1</a:t>
            </a:r>
          </a:p>
        </p:txBody>
      </p:sp>
      <p:sp>
        <p:nvSpPr>
          <p:cNvPr id="3" name="Tijdelijke aanduiding voor inhoud 2"/>
          <p:cNvSpPr>
            <a:spLocks noGrp="1"/>
          </p:cNvSpPr>
          <p:nvPr>
            <p:ph idx="1"/>
          </p:nvPr>
        </p:nvSpPr>
        <p:spPr>
          <a:xfrm>
            <a:off x="468313" y="1484313"/>
            <a:ext cx="8207375" cy="2665412"/>
          </a:xfrm>
        </p:spPr>
        <p:txBody>
          <a:bodyPr rtlCol="0">
            <a:normAutofit fontScale="70000" lnSpcReduction="20000"/>
          </a:bodyPr>
          <a:lstStyle/>
          <a:p>
            <a:pPr marL="0" indent="0" fontAlgn="auto">
              <a:spcAft>
                <a:spcPts val="0"/>
              </a:spcAft>
              <a:buFont typeface="Arial" pitchFamily="34" charset="0"/>
              <a:buNone/>
              <a:defRPr/>
            </a:pPr>
            <a:r>
              <a:rPr lang="nl-NL" dirty="0" smtClean="0"/>
              <a:t>Diego </a:t>
            </a:r>
            <a:r>
              <a:rPr lang="nl-NL" dirty="0" err="1"/>
              <a:t>M</a:t>
            </a:r>
            <a:r>
              <a:rPr lang="nl-NL" dirty="0" err="1" smtClean="0"/>
              <a:t>aradona</a:t>
            </a:r>
            <a:r>
              <a:rPr lang="nl-NL" dirty="0" smtClean="0"/>
              <a:t> speelde in de jaren 80 voor de </a:t>
            </a:r>
            <a:r>
              <a:rPr lang="nl-NL" dirty="0"/>
              <a:t>I</a:t>
            </a:r>
            <a:r>
              <a:rPr lang="nl-NL" dirty="0" smtClean="0"/>
              <a:t>taliaanse topclub Napoli? Club en speler grossierden in vele prijzen. Napoli won o.a. 2 landstitels en de </a:t>
            </a:r>
            <a:r>
              <a:rPr lang="nl-NL" dirty="0" err="1" smtClean="0"/>
              <a:t>Uefa</a:t>
            </a:r>
            <a:r>
              <a:rPr lang="nl-NL" dirty="0" smtClean="0"/>
              <a:t> Cup. </a:t>
            </a:r>
            <a:r>
              <a:rPr lang="nl-NL" dirty="0"/>
              <a:t>I</a:t>
            </a:r>
            <a:r>
              <a:rPr lang="nl-NL" dirty="0" smtClean="0"/>
              <a:t>n 1986 werd hij gekozen tot wereld voetballer van het jaar. </a:t>
            </a:r>
            <a:r>
              <a:rPr lang="nl-NL" dirty="0" err="1" smtClean="0"/>
              <a:t>Maradona</a:t>
            </a:r>
            <a:r>
              <a:rPr lang="nl-NL" dirty="0" smtClean="0"/>
              <a:t> verliet in 1992 Napels met de staart tussen de benen. Naar welke club vertrok hij?   </a:t>
            </a:r>
            <a:endParaRPr lang="nl-NL" dirty="0"/>
          </a:p>
          <a:p>
            <a:pPr fontAlgn="auto">
              <a:spcAft>
                <a:spcPts val="0"/>
              </a:spcAft>
              <a:buFont typeface="Arial" pitchFamily="34" charset="0"/>
              <a:buNone/>
              <a:defRPr/>
            </a:pPr>
            <a:r>
              <a:rPr lang="nl-NL" dirty="0"/>
              <a:t>	</a:t>
            </a:r>
            <a:r>
              <a:rPr lang="nl-NL" dirty="0" smtClean="0"/>
              <a:t>	Petje op : 	Sevilla</a:t>
            </a:r>
          </a:p>
          <a:p>
            <a:pPr fontAlgn="auto">
              <a:spcAft>
                <a:spcPts val="0"/>
              </a:spcAft>
              <a:buFont typeface="Arial" pitchFamily="34" charset="0"/>
              <a:buNone/>
              <a:defRPr/>
            </a:pPr>
            <a:r>
              <a:rPr lang="nl-NL" dirty="0"/>
              <a:t>	</a:t>
            </a:r>
            <a:r>
              <a:rPr lang="nl-NL" dirty="0" smtClean="0"/>
              <a:t>	Petje af  : 	</a:t>
            </a:r>
            <a:r>
              <a:rPr lang="nl-NL" dirty="0" err="1" smtClean="0"/>
              <a:t>Boca</a:t>
            </a:r>
            <a:r>
              <a:rPr lang="nl-NL" dirty="0" smtClean="0"/>
              <a:t> </a:t>
            </a:r>
            <a:r>
              <a:rPr lang="nl-NL" dirty="0" err="1" smtClean="0"/>
              <a:t>Juniors</a:t>
            </a:r>
            <a:r>
              <a:rPr lang="nl-NL" dirty="0" smtClean="0"/>
              <a:t> </a:t>
            </a:r>
            <a:endParaRPr lang="nl-NL" dirty="0"/>
          </a:p>
        </p:txBody>
      </p:sp>
      <p:sp>
        <p:nvSpPr>
          <p:cNvPr id="25603" name="AutoShape 2" descr="Afbeeldingsresultaat voor maradona"/>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nl-NL">
              <a:latin typeface="Calibri" pitchFamily="34" charset="0"/>
            </a:endParaRPr>
          </a:p>
        </p:txBody>
      </p:sp>
      <p:sp>
        <p:nvSpPr>
          <p:cNvPr id="25604" name="AutoShape 4" descr="Afbeeldingsresultaat voor maradona"/>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nl-NL">
              <a:latin typeface="Calibri" pitchFamily="34" charset="0"/>
            </a:endParaRPr>
          </a:p>
        </p:txBody>
      </p:sp>
      <p:sp>
        <p:nvSpPr>
          <p:cNvPr id="25605" name="AutoShape 6" descr="Afbeeldingsresultaat voor maradona"/>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nl-NL">
              <a:latin typeface="Calibri" pitchFamily="34" charset="0"/>
            </a:endParaRPr>
          </a:p>
        </p:txBody>
      </p:sp>
      <p:pic>
        <p:nvPicPr>
          <p:cNvPr id="25606" name="Picture 7"/>
          <p:cNvPicPr>
            <a:picLocks noChangeAspect="1" noChangeArrowheads="1"/>
          </p:cNvPicPr>
          <p:nvPr/>
        </p:nvPicPr>
        <p:blipFill>
          <a:blip r:embed="rId2"/>
          <a:srcRect/>
          <a:stretch>
            <a:fillRect/>
          </a:stretch>
        </p:blipFill>
        <p:spPr bwMode="auto">
          <a:xfrm>
            <a:off x="941388" y="4176713"/>
            <a:ext cx="3082925" cy="2135187"/>
          </a:xfrm>
          <a:prstGeom prst="rect">
            <a:avLst/>
          </a:prstGeom>
          <a:noFill/>
          <a:ln w="9525">
            <a:noFill/>
            <a:miter lim="800000"/>
            <a:headEnd/>
            <a:tailEnd/>
          </a:ln>
        </p:spPr>
      </p:pic>
      <p:pic>
        <p:nvPicPr>
          <p:cNvPr id="25607" name="Picture 9"/>
          <p:cNvPicPr>
            <a:picLocks noChangeAspect="1" noChangeArrowheads="1"/>
          </p:cNvPicPr>
          <p:nvPr/>
        </p:nvPicPr>
        <p:blipFill>
          <a:blip r:embed="rId3"/>
          <a:srcRect/>
          <a:stretch>
            <a:fillRect/>
          </a:stretch>
        </p:blipFill>
        <p:spPr bwMode="auto">
          <a:xfrm>
            <a:off x="4716463" y="4178300"/>
            <a:ext cx="2735262" cy="21907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p:txBody>
          <a:bodyPr/>
          <a:lstStyle/>
          <a:p>
            <a:r>
              <a:rPr lang="nl-NL" smtClean="0"/>
              <a:t>Vraag 2</a:t>
            </a:r>
          </a:p>
        </p:txBody>
      </p:sp>
      <p:sp>
        <p:nvSpPr>
          <p:cNvPr id="3" name="Tijdelijke aanduiding voor inhoud 2"/>
          <p:cNvSpPr>
            <a:spLocks noGrp="1"/>
          </p:cNvSpPr>
          <p:nvPr>
            <p:ph idx="1"/>
          </p:nvPr>
        </p:nvSpPr>
        <p:spPr>
          <a:xfrm>
            <a:off x="827088" y="1557338"/>
            <a:ext cx="3756025" cy="4525962"/>
          </a:xfrm>
        </p:spPr>
        <p:txBody>
          <a:bodyPr rtlCol="0">
            <a:normAutofit/>
          </a:bodyPr>
          <a:lstStyle/>
          <a:p>
            <a:pPr marL="0" indent="0" fontAlgn="auto">
              <a:spcAft>
                <a:spcPts val="0"/>
              </a:spcAft>
              <a:buFont typeface="Arial" pitchFamily="34" charset="0"/>
              <a:buNone/>
              <a:defRPr/>
            </a:pPr>
            <a:r>
              <a:rPr lang="nl-NL" sz="2400" dirty="0"/>
              <a:t>Daniël </a:t>
            </a:r>
            <a:r>
              <a:rPr lang="nl-NL" sz="2400" dirty="0" err="1"/>
              <a:t>Pranjic</a:t>
            </a:r>
            <a:r>
              <a:rPr lang="nl-NL" sz="2400" dirty="0"/>
              <a:t> speelde van 2005 t/m 2009 bij </a:t>
            </a:r>
            <a:r>
              <a:rPr lang="nl-NL" sz="2400" dirty="0" err="1"/>
              <a:t>sc</a:t>
            </a:r>
            <a:r>
              <a:rPr lang="nl-NL" sz="2400" dirty="0"/>
              <a:t> Heerenveen. Na deze succesvolle periode vertrok hij naar de </a:t>
            </a:r>
            <a:r>
              <a:rPr lang="nl-NL" sz="2400" dirty="0" smtClean="0"/>
              <a:t>Duitse club </a:t>
            </a:r>
            <a:r>
              <a:rPr lang="nl-NL" sz="2400" dirty="0" err="1"/>
              <a:t>Bayern</a:t>
            </a:r>
            <a:r>
              <a:rPr lang="nl-NL" sz="2400" dirty="0"/>
              <a:t> München. Bij welke Europese subtopper voetbalt hij nu?</a:t>
            </a:r>
          </a:p>
          <a:p>
            <a:pPr marL="0" indent="0" fontAlgn="auto">
              <a:spcAft>
                <a:spcPts val="0"/>
              </a:spcAft>
              <a:buFont typeface="Arial" pitchFamily="34" charset="0"/>
              <a:buNone/>
              <a:defRPr/>
            </a:pPr>
            <a:r>
              <a:rPr lang="nl-NL" sz="2400" dirty="0" smtClean="0"/>
              <a:t>Petje op : </a:t>
            </a:r>
            <a:r>
              <a:rPr lang="nl-NL" sz="2400" dirty="0" err="1" smtClean="0"/>
              <a:t>Sporting</a:t>
            </a:r>
            <a:r>
              <a:rPr lang="nl-NL" sz="2400" dirty="0" smtClean="0"/>
              <a:t> </a:t>
            </a:r>
            <a:r>
              <a:rPr lang="nl-NL" sz="2400" dirty="0"/>
              <a:t>Lissabon </a:t>
            </a:r>
            <a:r>
              <a:rPr lang="nl-NL" sz="2400" dirty="0" smtClean="0"/>
              <a:t>Petje af   :</a:t>
            </a:r>
            <a:r>
              <a:rPr lang="nl-NL" sz="2400" dirty="0" err="1" smtClean="0"/>
              <a:t>Panathinaikos</a:t>
            </a:r>
            <a:endParaRPr lang="nl-NL" dirty="0"/>
          </a:p>
          <a:p>
            <a:pPr fontAlgn="auto">
              <a:spcAft>
                <a:spcPts val="0"/>
              </a:spcAft>
              <a:buFont typeface="Arial" pitchFamily="34" charset="0"/>
              <a:buNone/>
              <a:defRPr/>
            </a:pPr>
            <a:r>
              <a:rPr lang="nl-NL" sz="2400" dirty="0"/>
              <a:t>	</a:t>
            </a:r>
          </a:p>
        </p:txBody>
      </p:sp>
      <p:pic>
        <p:nvPicPr>
          <p:cNvPr id="26627" name="Picture 2"/>
          <p:cNvPicPr>
            <a:picLocks noChangeAspect="1" noChangeArrowheads="1"/>
          </p:cNvPicPr>
          <p:nvPr/>
        </p:nvPicPr>
        <p:blipFill>
          <a:blip r:embed="rId2"/>
          <a:srcRect/>
          <a:stretch>
            <a:fillRect/>
          </a:stretch>
        </p:blipFill>
        <p:spPr bwMode="auto">
          <a:xfrm>
            <a:off x="5580063" y="1874838"/>
            <a:ext cx="2447925" cy="292258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el 1"/>
          <p:cNvSpPr>
            <a:spLocks noGrp="1"/>
          </p:cNvSpPr>
          <p:nvPr>
            <p:ph type="title"/>
          </p:nvPr>
        </p:nvSpPr>
        <p:spPr/>
        <p:txBody>
          <a:bodyPr/>
          <a:lstStyle/>
          <a:p>
            <a:r>
              <a:rPr lang="nl-NL" smtClean="0"/>
              <a:t>Vraag 3</a:t>
            </a:r>
          </a:p>
        </p:txBody>
      </p:sp>
      <p:sp>
        <p:nvSpPr>
          <p:cNvPr id="3" name="Tijdelijke aanduiding voor inhoud 2"/>
          <p:cNvSpPr>
            <a:spLocks noGrp="1"/>
          </p:cNvSpPr>
          <p:nvPr>
            <p:ph idx="1"/>
          </p:nvPr>
        </p:nvSpPr>
        <p:spPr>
          <a:xfrm>
            <a:off x="457200" y="1600200"/>
            <a:ext cx="8218488" cy="2189163"/>
          </a:xfrm>
        </p:spPr>
        <p:txBody>
          <a:bodyPr rtlCol="0">
            <a:normAutofit fontScale="70000" lnSpcReduction="20000"/>
          </a:bodyPr>
          <a:lstStyle/>
          <a:p>
            <a:pPr fontAlgn="auto">
              <a:spcAft>
                <a:spcPts val="0"/>
              </a:spcAft>
              <a:buFont typeface="Arial" pitchFamily="34" charset="0"/>
              <a:buNone/>
              <a:defRPr/>
            </a:pPr>
            <a:r>
              <a:rPr lang="nl-NL" sz="2000" dirty="0" smtClean="0"/>
              <a:t>	</a:t>
            </a:r>
            <a:r>
              <a:rPr lang="nl-NL" sz="3100" dirty="0" smtClean="0"/>
              <a:t>FC </a:t>
            </a:r>
            <a:r>
              <a:rPr lang="nl-NL" sz="3100" dirty="0" err="1"/>
              <a:t>St.Pauli</a:t>
            </a:r>
            <a:r>
              <a:rPr lang="nl-NL" sz="3100" dirty="0"/>
              <a:t> is de cultclub </a:t>
            </a:r>
            <a:r>
              <a:rPr lang="nl-NL" sz="3100" dirty="0" smtClean="0"/>
              <a:t>van </a:t>
            </a:r>
            <a:r>
              <a:rPr lang="nl-NL" sz="3100" dirty="0"/>
              <a:t>Duitsland. In alles zijn ze anders. Symbool van deze rebelse club is de piratenvlag met doodshoofd. Bij opkomst van de spelers klinkt muziek van AC/DC door de speakers. Welk nummer?</a:t>
            </a:r>
          </a:p>
          <a:p>
            <a:pPr fontAlgn="auto">
              <a:spcAft>
                <a:spcPts val="0"/>
              </a:spcAft>
              <a:buFont typeface="Arial" pitchFamily="34" charset="0"/>
              <a:buNone/>
              <a:defRPr/>
            </a:pPr>
            <a:endParaRPr lang="nl-NL" sz="2000" dirty="0"/>
          </a:p>
          <a:p>
            <a:pPr fontAlgn="auto">
              <a:spcAft>
                <a:spcPts val="0"/>
              </a:spcAft>
              <a:buFont typeface="Arial" pitchFamily="34" charset="0"/>
              <a:buNone/>
              <a:defRPr/>
            </a:pPr>
            <a:r>
              <a:rPr lang="nl-NL" sz="2000" dirty="0" smtClean="0"/>
              <a:t>	</a:t>
            </a:r>
            <a:r>
              <a:rPr lang="nl-NL" dirty="0" smtClean="0"/>
              <a:t>Petje op :   </a:t>
            </a:r>
            <a:r>
              <a:rPr lang="nl-NL" dirty="0" err="1" smtClean="0"/>
              <a:t>Hell’s</a:t>
            </a:r>
            <a:r>
              <a:rPr lang="nl-NL" dirty="0" smtClean="0"/>
              <a:t> </a:t>
            </a:r>
            <a:r>
              <a:rPr lang="nl-NL" dirty="0" err="1" smtClean="0"/>
              <a:t>Bell’s</a:t>
            </a:r>
            <a:endParaRPr lang="nl-NL" dirty="0" smtClean="0"/>
          </a:p>
          <a:p>
            <a:pPr fontAlgn="auto">
              <a:spcAft>
                <a:spcPts val="0"/>
              </a:spcAft>
              <a:buFont typeface="Arial" pitchFamily="34" charset="0"/>
              <a:buNone/>
              <a:defRPr/>
            </a:pPr>
            <a:r>
              <a:rPr lang="nl-NL" sz="2000" dirty="0"/>
              <a:t>	</a:t>
            </a:r>
            <a:r>
              <a:rPr lang="nl-NL" dirty="0" smtClean="0"/>
              <a:t>Petje af  :   </a:t>
            </a:r>
            <a:r>
              <a:rPr lang="nl-NL" dirty="0" err="1" smtClean="0"/>
              <a:t>Thunderstruck</a:t>
            </a:r>
            <a:r>
              <a:rPr lang="nl-NL" dirty="0" smtClean="0"/>
              <a:t>	</a:t>
            </a:r>
          </a:p>
          <a:p>
            <a:pPr fontAlgn="auto">
              <a:spcAft>
                <a:spcPts val="0"/>
              </a:spcAft>
              <a:buFont typeface="Arial" pitchFamily="34" charset="0"/>
              <a:buNone/>
              <a:defRPr/>
            </a:pPr>
            <a:endParaRPr lang="nl-NL" sz="2000" dirty="0"/>
          </a:p>
          <a:p>
            <a:pPr fontAlgn="auto">
              <a:spcAft>
                <a:spcPts val="0"/>
              </a:spcAft>
              <a:buFont typeface="Arial" pitchFamily="34" charset="0"/>
              <a:buChar char="•"/>
              <a:defRPr/>
            </a:pPr>
            <a:endParaRPr lang="nl-NL" dirty="0"/>
          </a:p>
        </p:txBody>
      </p:sp>
      <p:pic>
        <p:nvPicPr>
          <p:cNvPr id="27651" name="Picture 2"/>
          <p:cNvPicPr>
            <a:picLocks noChangeAspect="1" noChangeArrowheads="1"/>
          </p:cNvPicPr>
          <p:nvPr/>
        </p:nvPicPr>
        <p:blipFill>
          <a:blip r:embed="rId2"/>
          <a:srcRect/>
          <a:stretch>
            <a:fillRect/>
          </a:stretch>
        </p:blipFill>
        <p:spPr bwMode="auto">
          <a:xfrm>
            <a:off x="684213" y="4221163"/>
            <a:ext cx="2627312" cy="2022475"/>
          </a:xfrm>
          <a:prstGeom prst="rect">
            <a:avLst/>
          </a:prstGeom>
          <a:noFill/>
          <a:ln w="9525">
            <a:noFill/>
            <a:miter lim="800000"/>
            <a:headEnd/>
            <a:tailEnd/>
          </a:ln>
        </p:spPr>
      </p:pic>
      <p:pic>
        <p:nvPicPr>
          <p:cNvPr id="27652" name="Picture 3"/>
          <p:cNvPicPr>
            <a:picLocks noChangeAspect="1" noChangeArrowheads="1"/>
          </p:cNvPicPr>
          <p:nvPr/>
        </p:nvPicPr>
        <p:blipFill>
          <a:blip r:embed="rId3"/>
          <a:srcRect/>
          <a:stretch>
            <a:fillRect/>
          </a:stretch>
        </p:blipFill>
        <p:spPr bwMode="auto">
          <a:xfrm>
            <a:off x="4356100" y="4221163"/>
            <a:ext cx="3887788" cy="18002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title"/>
          </p:nvPr>
        </p:nvSpPr>
        <p:spPr/>
        <p:txBody>
          <a:bodyPr/>
          <a:lstStyle/>
          <a:p>
            <a:r>
              <a:rPr lang="nl-NL" smtClean="0"/>
              <a:t>Vraag 4</a:t>
            </a:r>
          </a:p>
        </p:txBody>
      </p:sp>
      <p:sp>
        <p:nvSpPr>
          <p:cNvPr id="3" name="Tijdelijke aanduiding voor inhoud 2"/>
          <p:cNvSpPr>
            <a:spLocks noGrp="1"/>
          </p:cNvSpPr>
          <p:nvPr>
            <p:ph idx="1"/>
          </p:nvPr>
        </p:nvSpPr>
        <p:spPr>
          <a:xfrm>
            <a:off x="468313" y="1628775"/>
            <a:ext cx="8207375" cy="1800225"/>
          </a:xfrm>
        </p:spPr>
        <p:txBody>
          <a:bodyPr rtlCol="0">
            <a:normAutofit fontScale="70000" lnSpcReduction="20000"/>
          </a:bodyPr>
          <a:lstStyle/>
          <a:p>
            <a:pPr fontAlgn="auto">
              <a:spcAft>
                <a:spcPts val="0"/>
              </a:spcAft>
              <a:buFont typeface="Arial" pitchFamily="34" charset="0"/>
              <a:buNone/>
              <a:defRPr/>
            </a:pPr>
            <a:r>
              <a:rPr lang="nl-NL" dirty="0"/>
              <a:t>	</a:t>
            </a:r>
            <a:r>
              <a:rPr lang="nl-NL" sz="2800" dirty="0" smtClean="0"/>
              <a:t>Net </a:t>
            </a:r>
            <a:r>
              <a:rPr lang="nl-NL" sz="2800" dirty="0"/>
              <a:t>als Nederlandse eredivisie kent de Turkse </a:t>
            </a:r>
            <a:r>
              <a:rPr lang="nl-NL" sz="2800" dirty="0" err="1"/>
              <a:t>Süper</a:t>
            </a:r>
            <a:r>
              <a:rPr lang="nl-NL" sz="2800" dirty="0"/>
              <a:t> Lig drie echte topclubs. </a:t>
            </a:r>
            <a:r>
              <a:rPr lang="nl-NL" sz="2800" dirty="0" err="1"/>
              <a:t>Beşiktaş</a:t>
            </a:r>
            <a:r>
              <a:rPr lang="nl-NL" sz="2800" dirty="0"/>
              <a:t>, </a:t>
            </a:r>
            <a:r>
              <a:rPr lang="nl-NL" sz="2800" dirty="0" err="1"/>
              <a:t>Galatasaray</a:t>
            </a:r>
            <a:r>
              <a:rPr lang="nl-NL" sz="2800" dirty="0"/>
              <a:t> en </a:t>
            </a:r>
            <a:r>
              <a:rPr lang="nl-NL" sz="2800" dirty="0" err="1"/>
              <a:t>Fenerbahce</a:t>
            </a:r>
            <a:r>
              <a:rPr lang="nl-NL" sz="2800" dirty="0"/>
              <a:t>. Zij verdelen sinds de oprichting in 1957 de meeste </a:t>
            </a:r>
            <a:r>
              <a:rPr lang="nl-NL" sz="2800" dirty="0" smtClean="0"/>
              <a:t>landstitels</a:t>
            </a:r>
            <a:r>
              <a:rPr lang="nl-NL" sz="2800" dirty="0"/>
              <a:t>. Welke club pakte de meeste </a:t>
            </a:r>
            <a:r>
              <a:rPr lang="nl-NL" sz="2800" dirty="0" smtClean="0"/>
              <a:t>kampioenschappen?</a:t>
            </a:r>
          </a:p>
          <a:p>
            <a:pPr fontAlgn="auto">
              <a:spcAft>
                <a:spcPts val="0"/>
              </a:spcAft>
              <a:buFont typeface="Arial" pitchFamily="34" charset="0"/>
              <a:buNone/>
              <a:defRPr/>
            </a:pPr>
            <a:r>
              <a:rPr lang="nl-NL" sz="2000" dirty="0"/>
              <a:t>	</a:t>
            </a:r>
            <a:r>
              <a:rPr lang="nl-NL" dirty="0" smtClean="0"/>
              <a:t>Petje op:	</a:t>
            </a:r>
            <a:r>
              <a:rPr lang="nl-NL" dirty="0" err="1" smtClean="0"/>
              <a:t>Galatasaray</a:t>
            </a:r>
            <a:endParaRPr lang="nl-NL" dirty="0" smtClean="0"/>
          </a:p>
          <a:p>
            <a:pPr fontAlgn="auto">
              <a:spcAft>
                <a:spcPts val="0"/>
              </a:spcAft>
              <a:buFont typeface="Arial" pitchFamily="34" charset="0"/>
              <a:buNone/>
              <a:defRPr/>
            </a:pPr>
            <a:r>
              <a:rPr lang="nl-NL" dirty="0"/>
              <a:t>	</a:t>
            </a:r>
            <a:r>
              <a:rPr lang="nl-NL" dirty="0" smtClean="0"/>
              <a:t>Petje af:	</a:t>
            </a:r>
            <a:r>
              <a:rPr lang="nl-NL" dirty="0" err="1" smtClean="0"/>
              <a:t>Fenerbahçe</a:t>
            </a:r>
            <a:endParaRPr lang="nl-NL" dirty="0"/>
          </a:p>
        </p:txBody>
      </p:sp>
      <p:pic>
        <p:nvPicPr>
          <p:cNvPr id="28675" name="Picture 2"/>
          <p:cNvPicPr>
            <a:picLocks noChangeAspect="1" noChangeArrowheads="1"/>
          </p:cNvPicPr>
          <p:nvPr/>
        </p:nvPicPr>
        <p:blipFill>
          <a:blip r:embed="rId2"/>
          <a:srcRect/>
          <a:stretch>
            <a:fillRect/>
          </a:stretch>
        </p:blipFill>
        <p:spPr bwMode="auto">
          <a:xfrm>
            <a:off x="539750" y="3789363"/>
            <a:ext cx="3384550" cy="1897062"/>
          </a:xfrm>
          <a:prstGeom prst="rect">
            <a:avLst/>
          </a:prstGeom>
          <a:noFill/>
          <a:ln w="9525">
            <a:noFill/>
            <a:miter lim="800000"/>
            <a:headEnd/>
            <a:tailEnd/>
          </a:ln>
        </p:spPr>
      </p:pic>
      <p:pic>
        <p:nvPicPr>
          <p:cNvPr id="28676" name="Picture 3"/>
          <p:cNvPicPr>
            <a:picLocks noChangeAspect="1" noChangeArrowheads="1"/>
          </p:cNvPicPr>
          <p:nvPr/>
        </p:nvPicPr>
        <p:blipFill>
          <a:blip r:embed="rId3"/>
          <a:srcRect/>
          <a:stretch>
            <a:fillRect/>
          </a:stretch>
        </p:blipFill>
        <p:spPr bwMode="auto">
          <a:xfrm>
            <a:off x="4572000" y="3789363"/>
            <a:ext cx="3313113" cy="18097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1"/>
          <p:cNvSpPr>
            <a:spLocks noGrp="1"/>
          </p:cNvSpPr>
          <p:nvPr>
            <p:ph type="title"/>
          </p:nvPr>
        </p:nvSpPr>
        <p:spPr/>
        <p:txBody>
          <a:bodyPr/>
          <a:lstStyle/>
          <a:p>
            <a:r>
              <a:rPr lang="nl-NL" smtClean="0"/>
              <a:t>Vraag 5</a:t>
            </a:r>
          </a:p>
        </p:txBody>
      </p:sp>
      <p:sp>
        <p:nvSpPr>
          <p:cNvPr id="3" name="Tijdelijke aanduiding voor inhoud 2"/>
          <p:cNvSpPr>
            <a:spLocks noGrp="1"/>
          </p:cNvSpPr>
          <p:nvPr>
            <p:ph idx="1"/>
          </p:nvPr>
        </p:nvSpPr>
        <p:spPr>
          <a:xfrm>
            <a:off x="457200" y="1600200"/>
            <a:ext cx="5194300" cy="4565650"/>
          </a:xfrm>
        </p:spPr>
        <p:txBody>
          <a:bodyPr rtlCol="0">
            <a:normAutofit lnSpcReduction="10000"/>
          </a:bodyPr>
          <a:lstStyle/>
          <a:p>
            <a:pPr fontAlgn="auto">
              <a:spcAft>
                <a:spcPts val="0"/>
              </a:spcAft>
              <a:buFont typeface="Arial" pitchFamily="34" charset="0"/>
              <a:buNone/>
              <a:defRPr/>
            </a:pPr>
            <a:r>
              <a:rPr lang="nl-NL" sz="2000" dirty="0" smtClean="0"/>
              <a:t>	</a:t>
            </a:r>
            <a:r>
              <a:rPr lang="nl-NL" sz="2400" dirty="0" err="1" smtClean="0"/>
              <a:t>Atlético</a:t>
            </a:r>
            <a:r>
              <a:rPr lang="nl-NL" sz="2400" dirty="0" smtClean="0"/>
              <a:t> </a:t>
            </a:r>
            <a:r>
              <a:rPr lang="nl-NL" sz="2400" dirty="0"/>
              <a:t>Madrid, de komende tegenstander van PSV in de </a:t>
            </a:r>
            <a:r>
              <a:rPr lang="nl-NL" sz="2400" dirty="0" err="1"/>
              <a:t>Champions</a:t>
            </a:r>
            <a:r>
              <a:rPr lang="nl-NL" sz="2400" dirty="0"/>
              <a:t> League, is de enige club in Spanje die Real en </a:t>
            </a:r>
            <a:r>
              <a:rPr lang="nl-NL" sz="2400" dirty="0" err="1"/>
              <a:t>Barça</a:t>
            </a:r>
            <a:r>
              <a:rPr lang="nl-NL" sz="2400" dirty="0"/>
              <a:t> een beetje kan bijbenen. Zie hun landstitel in 2014 en finaleplaats in de </a:t>
            </a:r>
            <a:r>
              <a:rPr lang="nl-NL" sz="2400" dirty="0" err="1"/>
              <a:t>Champions</a:t>
            </a:r>
            <a:r>
              <a:rPr lang="nl-NL" sz="2400" dirty="0"/>
              <a:t> </a:t>
            </a:r>
            <a:r>
              <a:rPr lang="nl-NL" sz="2400" dirty="0" smtClean="0"/>
              <a:t>League. Ook in </a:t>
            </a:r>
            <a:r>
              <a:rPr lang="nl-NL" sz="2400" dirty="0"/>
              <a:t>2014. Hoe het stadion waar zij hun thuiswedstrijden spelen?</a:t>
            </a:r>
          </a:p>
          <a:p>
            <a:pPr fontAlgn="auto">
              <a:spcAft>
                <a:spcPts val="0"/>
              </a:spcAft>
              <a:buFont typeface="Arial" pitchFamily="34" charset="0"/>
              <a:buNone/>
              <a:defRPr/>
            </a:pPr>
            <a:endParaRPr lang="nl-NL" sz="2000" dirty="0"/>
          </a:p>
          <a:p>
            <a:pPr fontAlgn="auto">
              <a:spcAft>
                <a:spcPts val="0"/>
              </a:spcAft>
              <a:buFont typeface="Arial" pitchFamily="34" charset="0"/>
              <a:buNone/>
              <a:defRPr/>
            </a:pPr>
            <a:r>
              <a:rPr lang="nl-NL" dirty="0" smtClean="0"/>
              <a:t>	</a:t>
            </a:r>
            <a:r>
              <a:rPr lang="nl-NL" sz="2400" dirty="0" smtClean="0"/>
              <a:t>Petje op :	</a:t>
            </a:r>
            <a:r>
              <a:rPr lang="nl-NL" sz="2400" dirty="0" err="1" smtClean="0"/>
              <a:t>Vincente</a:t>
            </a:r>
            <a:r>
              <a:rPr lang="nl-NL" sz="2400" dirty="0" smtClean="0"/>
              <a:t> </a:t>
            </a:r>
            <a:r>
              <a:rPr lang="nl-NL" sz="2400" dirty="0" err="1" smtClean="0"/>
              <a:t>Calderon</a:t>
            </a:r>
            <a:endParaRPr lang="nl-NL" sz="2400" dirty="0" smtClean="0"/>
          </a:p>
          <a:p>
            <a:pPr fontAlgn="auto">
              <a:spcAft>
                <a:spcPts val="0"/>
              </a:spcAft>
              <a:buFont typeface="Arial" pitchFamily="34" charset="0"/>
              <a:buNone/>
              <a:defRPr/>
            </a:pPr>
            <a:r>
              <a:rPr lang="nl-NL" sz="2400" dirty="0"/>
              <a:t>	</a:t>
            </a:r>
            <a:r>
              <a:rPr lang="nl-NL" sz="2400" dirty="0" smtClean="0"/>
              <a:t>Petje af  :	</a:t>
            </a:r>
            <a:r>
              <a:rPr lang="nl-NL" sz="2400" dirty="0" err="1" smtClean="0"/>
              <a:t>Estadio</a:t>
            </a:r>
            <a:r>
              <a:rPr lang="nl-NL" sz="2400" dirty="0" smtClean="0"/>
              <a:t> </a:t>
            </a:r>
            <a:r>
              <a:rPr lang="nl-NL" sz="2400" dirty="0" err="1" smtClean="0"/>
              <a:t>Mestalla</a:t>
            </a:r>
            <a:endParaRPr lang="nl-NL" sz="2400" dirty="0"/>
          </a:p>
          <a:p>
            <a:pPr fontAlgn="auto">
              <a:spcAft>
                <a:spcPts val="0"/>
              </a:spcAft>
              <a:buFont typeface="Arial" pitchFamily="34" charset="0"/>
              <a:buChar char="•"/>
              <a:defRPr/>
            </a:pPr>
            <a:endParaRPr lang="nl-NL" dirty="0"/>
          </a:p>
        </p:txBody>
      </p:sp>
      <p:pic>
        <p:nvPicPr>
          <p:cNvPr id="29699" name="Picture 2"/>
          <p:cNvPicPr>
            <a:picLocks noChangeAspect="1" noChangeArrowheads="1"/>
          </p:cNvPicPr>
          <p:nvPr/>
        </p:nvPicPr>
        <p:blipFill>
          <a:blip r:embed="rId2"/>
          <a:srcRect/>
          <a:stretch>
            <a:fillRect/>
          </a:stretch>
        </p:blipFill>
        <p:spPr bwMode="auto">
          <a:xfrm>
            <a:off x="6372225" y="908050"/>
            <a:ext cx="1885950" cy="2419350"/>
          </a:xfrm>
          <a:prstGeom prst="rect">
            <a:avLst/>
          </a:prstGeom>
          <a:noFill/>
          <a:ln w="9525">
            <a:noFill/>
            <a:miter lim="800000"/>
            <a:headEnd/>
            <a:tailEnd/>
          </a:ln>
        </p:spPr>
      </p:pic>
      <p:pic>
        <p:nvPicPr>
          <p:cNvPr id="29700" name="Picture 3"/>
          <p:cNvPicPr>
            <a:picLocks noChangeAspect="1" noChangeArrowheads="1"/>
          </p:cNvPicPr>
          <p:nvPr/>
        </p:nvPicPr>
        <p:blipFill>
          <a:blip r:embed="rId3"/>
          <a:srcRect/>
          <a:stretch>
            <a:fillRect/>
          </a:stretch>
        </p:blipFill>
        <p:spPr bwMode="auto">
          <a:xfrm>
            <a:off x="5364163" y="3933825"/>
            <a:ext cx="3122612" cy="19827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p:cNvSpPr>
            <a:spLocks noGrp="1"/>
          </p:cNvSpPr>
          <p:nvPr>
            <p:ph type="title"/>
          </p:nvPr>
        </p:nvSpPr>
        <p:spPr/>
        <p:txBody>
          <a:bodyPr/>
          <a:lstStyle/>
          <a:p>
            <a:r>
              <a:rPr lang="nl-NL" smtClean="0"/>
              <a:t>Vraag 6</a:t>
            </a:r>
          </a:p>
        </p:txBody>
      </p:sp>
      <p:sp>
        <p:nvSpPr>
          <p:cNvPr id="3" name="Tijdelijke aanduiding voor inhoud 2"/>
          <p:cNvSpPr>
            <a:spLocks noGrp="1"/>
          </p:cNvSpPr>
          <p:nvPr>
            <p:ph idx="1"/>
          </p:nvPr>
        </p:nvSpPr>
        <p:spPr>
          <a:xfrm>
            <a:off x="457200" y="1600200"/>
            <a:ext cx="8229600" cy="2476500"/>
          </a:xfrm>
        </p:spPr>
        <p:txBody>
          <a:bodyPr rtlCol="0">
            <a:normAutofit fontScale="77500" lnSpcReduction="20000"/>
          </a:bodyPr>
          <a:lstStyle/>
          <a:p>
            <a:pPr marL="0" indent="0" fontAlgn="auto">
              <a:spcAft>
                <a:spcPts val="0"/>
              </a:spcAft>
              <a:buFont typeface="Arial" pitchFamily="34" charset="0"/>
              <a:buNone/>
              <a:defRPr/>
            </a:pPr>
            <a:r>
              <a:rPr lang="nl-NL" sz="2600" dirty="0" smtClean="0"/>
              <a:t>In </a:t>
            </a:r>
            <a:r>
              <a:rPr lang="nl-NL" sz="2600" dirty="0"/>
              <a:t>1988 verloor Ajax in Straatsburg de Europa Cup II finale van een Belgische ploeg. Bij deze tegenstander waren toen ook enkele Nederlanders actief zoals Erwin Koeman, Piet </a:t>
            </a:r>
            <a:r>
              <a:rPr lang="nl-NL" sz="2600" dirty="0" smtClean="0"/>
              <a:t>den </a:t>
            </a:r>
            <a:r>
              <a:rPr lang="nl-NL" sz="2600" dirty="0"/>
              <a:t>Boer en Graham Rutjes. Wie was deze tegenstander?</a:t>
            </a:r>
          </a:p>
          <a:p>
            <a:pPr marL="0" indent="0" fontAlgn="auto">
              <a:spcAft>
                <a:spcPts val="0"/>
              </a:spcAft>
              <a:buFont typeface="Arial" pitchFamily="34" charset="0"/>
              <a:buNone/>
              <a:defRPr/>
            </a:pPr>
            <a:endParaRPr lang="nl-NL" sz="2600" dirty="0"/>
          </a:p>
          <a:p>
            <a:pPr fontAlgn="auto">
              <a:spcAft>
                <a:spcPts val="0"/>
              </a:spcAft>
              <a:buFont typeface="Arial" pitchFamily="34" charset="0"/>
              <a:buNone/>
              <a:defRPr/>
            </a:pPr>
            <a:endParaRPr lang="nl-NL" sz="2000" dirty="0"/>
          </a:p>
          <a:p>
            <a:pPr fontAlgn="auto">
              <a:spcAft>
                <a:spcPts val="0"/>
              </a:spcAft>
              <a:buFont typeface="Arial" pitchFamily="34" charset="0"/>
              <a:buNone/>
              <a:defRPr/>
            </a:pPr>
            <a:r>
              <a:rPr lang="nl-NL" sz="2000" dirty="0" smtClean="0"/>
              <a:t>	</a:t>
            </a:r>
            <a:r>
              <a:rPr lang="nl-NL" dirty="0" smtClean="0"/>
              <a:t>Petje op:	Anderlecht</a:t>
            </a:r>
          </a:p>
          <a:p>
            <a:pPr fontAlgn="auto">
              <a:spcAft>
                <a:spcPts val="0"/>
              </a:spcAft>
              <a:buFont typeface="Arial" pitchFamily="34" charset="0"/>
              <a:buNone/>
              <a:defRPr/>
            </a:pPr>
            <a:r>
              <a:rPr lang="nl-NL" sz="2000" dirty="0"/>
              <a:t>	</a:t>
            </a:r>
            <a:r>
              <a:rPr lang="nl-NL" dirty="0" smtClean="0"/>
              <a:t>Petje af:	KV Mechelen</a:t>
            </a:r>
            <a:endParaRPr lang="nl-NL" sz="2000" dirty="0"/>
          </a:p>
          <a:p>
            <a:pPr fontAlgn="auto">
              <a:spcAft>
                <a:spcPts val="0"/>
              </a:spcAft>
              <a:buFont typeface="Arial" pitchFamily="34" charset="0"/>
              <a:buChar char="•"/>
              <a:defRPr/>
            </a:pPr>
            <a:endParaRPr lang="nl-NL" dirty="0"/>
          </a:p>
        </p:txBody>
      </p:sp>
      <p:pic>
        <p:nvPicPr>
          <p:cNvPr id="30723" name="Picture 2"/>
          <p:cNvPicPr>
            <a:picLocks noChangeAspect="1" noChangeArrowheads="1"/>
          </p:cNvPicPr>
          <p:nvPr/>
        </p:nvPicPr>
        <p:blipFill>
          <a:blip r:embed="rId2"/>
          <a:srcRect/>
          <a:stretch>
            <a:fillRect/>
          </a:stretch>
        </p:blipFill>
        <p:spPr bwMode="auto">
          <a:xfrm>
            <a:off x="827088" y="4127500"/>
            <a:ext cx="2881312" cy="1916113"/>
          </a:xfrm>
          <a:prstGeom prst="rect">
            <a:avLst/>
          </a:prstGeom>
          <a:noFill/>
          <a:ln w="9525">
            <a:noFill/>
            <a:miter lim="800000"/>
            <a:headEnd/>
            <a:tailEnd/>
          </a:ln>
        </p:spPr>
      </p:pic>
      <p:pic>
        <p:nvPicPr>
          <p:cNvPr id="30724" name="Picture 4"/>
          <p:cNvPicPr>
            <a:picLocks noChangeAspect="1" noChangeArrowheads="1"/>
          </p:cNvPicPr>
          <p:nvPr/>
        </p:nvPicPr>
        <p:blipFill>
          <a:blip r:embed="rId3"/>
          <a:srcRect/>
          <a:stretch>
            <a:fillRect/>
          </a:stretch>
        </p:blipFill>
        <p:spPr bwMode="auto">
          <a:xfrm>
            <a:off x="4859338" y="4127500"/>
            <a:ext cx="3168650" cy="191611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1"/>
          <p:cNvSpPr>
            <a:spLocks noGrp="1"/>
          </p:cNvSpPr>
          <p:nvPr>
            <p:ph type="title"/>
          </p:nvPr>
        </p:nvSpPr>
        <p:spPr/>
        <p:txBody>
          <a:bodyPr/>
          <a:lstStyle/>
          <a:p>
            <a:r>
              <a:rPr lang="nl-NL" smtClean="0"/>
              <a:t>Vraag 7</a:t>
            </a:r>
          </a:p>
        </p:txBody>
      </p:sp>
      <p:sp>
        <p:nvSpPr>
          <p:cNvPr id="3" name="Tijdelijke aanduiding voor inhoud 2"/>
          <p:cNvSpPr>
            <a:spLocks noGrp="1"/>
          </p:cNvSpPr>
          <p:nvPr>
            <p:ph idx="1"/>
          </p:nvPr>
        </p:nvSpPr>
        <p:spPr>
          <a:xfrm>
            <a:off x="457200" y="1600200"/>
            <a:ext cx="8229600" cy="2116138"/>
          </a:xfrm>
        </p:spPr>
        <p:txBody>
          <a:bodyPr rtlCol="0">
            <a:normAutofit/>
          </a:bodyPr>
          <a:lstStyle/>
          <a:p>
            <a:pPr marL="0" indent="0" fontAlgn="auto">
              <a:spcAft>
                <a:spcPts val="0"/>
              </a:spcAft>
              <a:buFont typeface="Arial" pitchFamily="34" charset="0"/>
              <a:buNone/>
              <a:defRPr/>
            </a:pPr>
            <a:r>
              <a:rPr lang="nl-NL" sz="2400" dirty="0" smtClean="0"/>
              <a:t>Welke </a:t>
            </a:r>
            <a:r>
              <a:rPr lang="nl-NL" sz="2400" dirty="0"/>
              <a:t>Europese topspeler speelde onder andere bij </a:t>
            </a:r>
            <a:r>
              <a:rPr lang="nl-NL" sz="2400" dirty="0" smtClean="0"/>
              <a:t>deze </a:t>
            </a:r>
            <a:r>
              <a:rPr lang="nl-NL" sz="2400" dirty="0"/>
              <a:t>clubs : Ajax, Juventus, </a:t>
            </a:r>
            <a:r>
              <a:rPr lang="nl-NL" sz="2400" dirty="0" err="1"/>
              <a:t>Internazionale</a:t>
            </a:r>
            <a:r>
              <a:rPr lang="nl-NL" sz="2400" dirty="0"/>
              <a:t>, Barcelona en Paris SG?</a:t>
            </a:r>
          </a:p>
          <a:p>
            <a:pPr fontAlgn="auto">
              <a:spcAft>
                <a:spcPts val="0"/>
              </a:spcAft>
              <a:buFont typeface="Arial" pitchFamily="34" charset="0"/>
              <a:buNone/>
              <a:defRPr/>
            </a:pPr>
            <a:r>
              <a:rPr lang="nl-NL" dirty="0" smtClean="0"/>
              <a:t>	</a:t>
            </a:r>
            <a:r>
              <a:rPr lang="nl-NL" sz="2800" dirty="0" smtClean="0"/>
              <a:t>Petje op:	</a:t>
            </a:r>
            <a:r>
              <a:rPr lang="nl-NL" sz="2800" dirty="0" err="1" smtClean="0"/>
              <a:t>Zlatan</a:t>
            </a:r>
            <a:r>
              <a:rPr lang="nl-NL" sz="2800" dirty="0" smtClean="0"/>
              <a:t> </a:t>
            </a:r>
            <a:r>
              <a:rPr lang="nl-NL" sz="2800" dirty="0" err="1" smtClean="0"/>
              <a:t>Ibrahimivić</a:t>
            </a:r>
            <a:endParaRPr lang="nl-NL" sz="2800" dirty="0" smtClean="0"/>
          </a:p>
          <a:p>
            <a:pPr fontAlgn="auto">
              <a:spcAft>
                <a:spcPts val="0"/>
              </a:spcAft>
              <a:buFont typeface="Arial" pitchFamily="34" charset="0"/>
              <a:buNone/>
              <a:defRPr/>
            </a:pPr>
            <a:r>
              <a:rPr lang="nl-NL" sz="2800" dirty="0"/>
              <a:t>	</a:t>
            </a:r>
            <a:r>
              <a:rPr lang="nl-NL" sz="2800" dirty="0" smtClean="0"/>
              <a:t>Petje af:	Jari </a:t>
            </a:r>
            <a:r>
              <a:rPr lang="nl-NL" sz="2800" dirty="0" err="1" smtClean="0"/>
              <a:t>Litmanen</a:t>
            </a:r>
            <a:endParaRPr lang="nl-NL" sz="2800" dirty="0"/>
          </a:p>
          <a:p>
            <a:pPr fontAlgn="auto">
              <a:spcAft>
                <a:spcPts val="0"/>
              </a:spcAft>
              <a:buFont typeface="Arial" pitchFamily="34" charset="0"/>
              <a:buChar char="•"/>
              <a:defRPr/>
            </a:pPr>
            <a:endParaRPr lang="nl-NL" dirty="0"/>
          </a:p>
        </p:txBody>
      </p:sp>
      <p:pic>
        <p:nvPicPr>
          <p:cNvPr id="31747" name="Picture 2"/>
          <p:cNvPicPr>
            <a:picLocks noChangeAspect="1" noChangeArrowheads="1"/>
          </p:cNvPicPr>
          <p:nvPr/>
        </p:nvPicPr>
        <p:blipFill>
          <a:blip r:embed="rId2"/>
          <a:srcRect/>
          <a:stretch>
            <a:fillRect/>
          </a:stretch>
        </p:blipFill>
        <p:spPr bwMode="auto">
          <a:xfrm>
            <a:off x="1042988" y="4149725"/>
            <a:ext cx="2781300" cy="1998663"/>
          </a:xfrm>
          <a:prstGeom prst="rect">
            <a:avLst/>
          </a:prstGeom>
          <a:noFill/>
          <a:ln w="9525">
            <a:noFill/>
            <a:miter lim="800000"/>
            <a:headEnd/>
            <a:tailEnd/>
          </a:ln>
        </p:spPr>
      </p:pic>
      <p:pic>
        <p:nvPicPr>
          <p:cNvPr id="31748" name="Picture 3"/>
          <p:cNvPicPr>
            <a:picLocks noChangeAspect="1" noChangeArrowheads="1"/>
          </p:cNvPicPr>
          <p:nvPr/>
        </p:nvPicPr>
        <p:blipFill>
          <a:blip r:embed="rId3"/>
          <a:srcRect/>
          <a:stretch>
            <a:fillRect/>
          </a:stretch>
        </p:blipFill>
        <p:spPr bwMode="auto">
          <a:xfrm>
            <a:off x="5148263" y="4149725"/>
            <a:ext cx="2519362" cy="19986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5084763"/>
            <a:ext cx="8229600" cy="1143000"/>
          </a:xfrm>
        </p:spPr>
        <p:txBody>
          <a:bodyPr rtlCol="0">
            <a:normAutofit fontScale="90000"/>
          </a:bodyPr>
          <a:lstStyle/>
          <a:p>
            <a:pPr algn="l" fontAlgn="auto">
              <a:spcAft>
                <a:spcPts val="0"/>
              </a:spcAft>
              <a:defRPr/>
            </a:pPr>
            <a:r>
              <a:rPr lang="nl-NL" sz="1400" dirty="0" smtClean="0"/>
              <a:t>VRAAG 1</a:t>
            </a:r>
            <a:br>
              <a:rPr lang="nl-NL" sz="1400" dirty="0" smtClean="0"/>
            </a:br>
            <a:r>
              <a:rPr lang="nl-NL" sz="1400" dirty="0" smtClean="0"/>
              <a:t>Vorig </a:t>
            </a:r>
            <a:r>
              <a:rPr lang="nl-NL" sz="1400" dirty="0"/>
              <a:t>seizoen wist ONT 1 het kampioenschap te behalen in de 3</a:t>
            </a:r>
            <a:r>
              <a:rPr lang="nl-NL" sz="1400" baseline="30000" dirty="0"/>
              <a:t>e</a:t>
            </a:r>
            <a:r>
              <a:rPr lang="nl-NL" sz="1400" dirty="0"/>
              <a:t> klasse. Nadat concurrent FC Grootegast op afstand werd gehouden slaagde ons vlaggenschip er in om in de thuiswedstrijd tegen buurman Rottevalle de titel bemachtigen. Een heldenrol was in die wedstrijd weggelegd voor de voor de geblesseerd geraakte Rory Bruinja ingevallen wisselkeeper Rein Ybema. Maar, hoelang keept Rein eigenlijk alweer in de ONT A-selectie?</a:t>
            </a:r>
            <a:br>
              <a:rPr lang="nl-NL" sz="1400" dirty="0"/>
            </a:br>
            <a:r>
              <a:rPr lang="nl-NL" sz="1600" dirty="0"/>
              <a:t/>
            </a:r>
            <a:br>
              <a:rPr lang="nl-NL" sz="1600" dirty="0"/>
            </a:br>
            <a:r>
              <a:rPr lang="nl-NL" sz="1600" dirty="0"/>
              <a:t>Is dat petje op </a:t>
            </a:r>
            <a:r>
              <a:rPr lang="nl-NL" sz="1600" b="1" dirty="0" smtClean="0"/>
              <a:t>12 seizoenen </a:t>
            </a:r>
            <a:r>
              <a:rPr lang="nl-NL" sz="1600" dirty="0"/>
              <a:t>of petje af </a:t>
            </a:r>
            <a:r>
              <a:rPr lang="nl-NL" sz="1600" b="1" dirty="0" smtClean="0"/>
              <a:t>13 seizoenen</a:t>
            </a:r>
            <a:r>
              <a:rPr lang="nl-NL" sz="1600" dirty="0" smtClean="0"/>
              <a:t>?</a:t>
            </a:r>
            <a:r>
              <a:rPr lang="nl-NL" dirty="0"/>
              <a:t/>
            </a:r>
            <a:br>
              <a:rPr lang="nl-NL" dirty="0"/>
            </a:br>
            <a:endParaRPr lang="nl-NL" dirty="0"/>
          </a:p>
        </p:txBody>
      </p:sp>
      <p:pic>
        <p:nvPicPr>
          <p:cNvPr id="14338" name="Tijdelijke aanduiding voor inhoud 4"/>
          <p:cNvPicPr>
            <a:picLocks noGrp="1" noChangeAspect="1"/>
          </p:cNvPicPr>
          <p:nvPr>
            <p:ph idx="1"/>
          </p:nvPr>
        </p:nvPicPr>
        <p:blipFill>
          <a:blip r:embed="rId2"/>
          <a:srcRect/>
          <a:stretch>
            <a:fillRect/>
          </a:stretch>
        </p:blipFill>
        <p:spPr>
          <a:xfrm>
            <a:off x="1403350" y="620713"/>
            <a:ext cx="5908675" cy="394652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p:nvPr>
        </p:nvSpPr>
        <p:spPr/>
        <p:txBody>
          <a:bodyPr/>
          <a:lstStyle/>
          <a:p>
            <a:r>
              <a:rPr lang="nl-NL" smtClean="0"/>
              <a:t>Vraag 8</a:t>
            </a:r>
          </a:p>
        </p:txBody>
      </p:sp>
      <p:sp>
        <p:nvSpPr>
          <p:cNvPr id="3" name="Tijdelijke aanduiding voor inhoud 2"/>
          <p:cNvSpPr>
            <a:spLocks noGrp="1"/>
          </p:cNvSpPr>
          <p:nvPr>
            <p:ph idx="1"/>
          </p:nvPr>
        </p:nvSpPr>
        <p:spPr>
          <a:xfrm>
            <a:off x="457200" y="1600200"/>
            <a:ext cx="4043363" cy="4492625"/>
          </a:xfrm>
        </p:spPr>
        <p:txBody>
          <a:bodyPr rtlCol="0">
            <a:normAutofit fontScale="92500" lnSpcReduction="20000"/>
          </a:bodyPr>
          <a:lstStyle/>
          <a:p>
            <a:pPr fontAlgn="auto">
              <a:spcAft>
                <a:spcPts val="0"/>
              </a:spcAft>
              <a:buFont typeface="Arial" pitchFamily="34" charset="0"/>
              <a:buNone/>
              <a:defRPr/>
            </a:pPr>
            <a:r>
              <a:rPr lang="nl-NL" sz="2000" dirty="0" smtClean="0"/>
              <a:t>	</a:t>
            </a:r>
            <a:r>
              <a:rPr lang="nl-NL" sz="2800" dirty="0" smtClean="0"/>
              <a:t>Engelse teams </a:t>
            </a:r>
            <a:r>
              <a:rPr lang="nl-NL" sz="2800" dirty="0"/>
              <a:t>hebben </a:t>
            </a:r>
            <a:r>
              <a:rPr lang="nl-NL" sz="2800" dirty="0" smtClean="0"/>
              <a:t>meestal </a:t>
            </a:r>
            <a:r>
              <a:rPr lang="nl-NL" sz="2800" dirty="0"/>
              <a:t>een bijnaam. The </a:t>
            </a:r>
            <a:r>
              <a:rPr lang="nl-NL" sz="2800" dirty="0" err="1"/>
              <a:t>Reds</a:t>
            </a:r>
            <a:r>
              <a:rPr lang="nl-NL" sz="2800" dirty="0"/>
              <a:t>, The </a:t>
            </a:r>
            <a:r>
              <a:rPr lang="nl-NL" sz="2800" dirty="0" err="1"/>
              <a:t>Canaries</a:t>
            </a:r>
            <a:r>
              <a:rPr lang="nl-NL" sz="2800" dirty="0"/>
              <a:t>, The </a:t>
            </a:r>
            <a:r>
              <a:rPr lang="nl-NL" sz="2800" dirty="0" err="1"/>
              <a:t>Magpies</a:t>
            </a:r>
            <a:r>
              <a:rPr lang="nl-NL" sz="2800" dirty="0"/>
              <a:t> en T</a:t>
            </a:r>
            <a:r>
              <a:rPr lang="nl-NL" sz="2800" dirty="0" smtClean="0"/>
              <a:t>he </a:t>
            </a:r>
            <a:r>
              <a:rPr lang="nl-NL" sz="2800" dirty="0"/>
              <a:t>Red </a:t>
            </a:r>
            <a:r>
              <a:rPr lang="nl-NL" sz="2800" dirty="0" err="1"/>
              <a:t>Devils</a:t>
            </a:r>
            <a:r>
              <a:rPr lang="nl-NL" sz="2800" dirty="0"/>
              <a:t> zijn enkele voorbeelden. Wie heeft als bijnaam “</a:t>
            </a:r>
            <a:r>
              <a:rPr lang="nl-NL" sz="2800" i="1" dirty="0"/>
              <a:t>The Toffees’’</a:t>
            </a:r>
            <a:r>
              <a:rPr lang="nl-NL" sz="2800" dirty="0"/>
              <a:t>?</a:t>
            </a:r>
          </a:p>
          <a:p>
            <a:pPr fontAlgn="auto">
              <a:spcAft>
                <a:spcPts val="0"/>
              </a:spcAft>
              <a:buFont typeface="Arial" pitchFamily="34" charset="0"/>
              <a:buNone/>
              <a:defRPr/>
            </a:pPr>
            <a:endParaRPr lang="nl-NL" dirty="0" smtClean="0"/>
          </a:p>
          <a:p>
            <a:pPr fontAlgn="auto">
              <a:spcAft>
                <a:spcPts val="0"/>
              </a:spcAft>
              <a:buFont typeface="Arial" pitchFamily="34" charset="0"/>
              <a:buNone/>
              <a:defRPr/>
            </a:pPr>
            <a:r>
              <a:rPr lang="nl-NL" dirty="0" smtClean="0"/>
              <a:t>	</a:t>
            </a:r>
            <a:r>
              <a:rPr lang="nl-NL" sz="2800" dirty="0" smtClean="0"/>
              <a:t>Petje op: </a:t>
            </a:r>
            <a:r>
              <a:rPr lang="nl-NL" sz="2800" dirty="0" err="1" smtClean="0"/>
              <a:t>Everton</a:t>
            </a:r>
            <a:r>
              <a:rPr lang="nl-NL" sz="2800" dirty="0" smtClean="0"/>
              <a:t>	</a:t>
            </a:r>
          </a:p>
          <a:p>
            <a:pPr fontAlgn="auto">
              <a:spcAft>
                <a:spcPts val="0"/>
              </a:spcAft>
              <a:buFont typeface="Arial" pitchFamily="34" charset="0"/>
              <a:buNone/>
              <a:defRPr/>
            </a:pPr>
            <a:r>
              <a:rPr lang="nl-NL" sz="2800" dirty="0"/>
              <a:t>	</a:t>
            </a:r>
            <a:r>
              <a:rPr lang="nl-NL" sz="2800" dirty="0" smtClean="0"/>
              <a:t>Petje af: West Ham United</a:t>
            </a:r>
            <a:endParaRPr lang="nl-NL" sz="2800" dirty="0"/>
          </a:p>
        </p:txBody>
      </p:sp>
      <p:pic>
        <p:nvPicPr>
          <p:cNvPr id="32771" name="Picture 2" descr="Afbeeldingsresultaat voor everton"/>
          <p:cNvPicPr>
            <a:picLocks noChangeAspect="1" noChangeArrowheads="1"/>
          </p:cNvPicPr>
          <p:nvPr/>
        </p:nvPicPr>
        <p:blipFill>
          <a:blip r:embed="rId2"/>
          <a:srcRect/>
          <a:stretch>
            <a:fillRect/>
          </a:stretch>
        </p:blipFill>
        <p:spPr bwMode="auto">
          <a:xfrm>
            <a:off x="5867400" y="1293813"/>
            <a:ext cx="1866900" cy="2447925"/>
          </a:xfrm>
          <a:prstGeom prst="rect">
            <a:avLst/>
          </a:prstGeom>
          <a:noFill/>
          <a:ln w="9525">
            <a:noFill/>
            <a:miter lim="800000"/>
            <a:headEnd/>
            <a:tailEnd/>
          </a:ln>
        </p:spPr>
      </p:pic>
      <p:pic>
        <p:nvPicPr>
          <p:cNvPr id="32772" name="Picture 3"/>
          <p:cNvPicPr>
            <a:picLocks noChangeAspect="1" noChangeArrowheads="1"/>
          </p:cNvPicPr>
          <p:nvPr/>
        </p:nvPicPr>
        <p:blipFill>
          <a:blip r:embed="rId3"/>
          <a:srcRect/>
          <a:stretch>
            <a:fillRect/>
          </a:stretch>
        </p:blipFill>
        <p:spPr bwMode="auto">
          <a:xfrm>
            <a:off x="5781675" y="4005263"/>
            <a:ext cx="2038350" cy="239236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1"/>
          <p:cNvSpPr>
            <a:spLocks noGrp="1"/>
          </p:cNvSpPr>
          <p:nvPr>
            <p:ph type="title"/>
          </p:nvPr>
        </p:nvSpPr>
        <p:spPr/>
        <p:txBody>
          <a:bodyPr/>
          <a:lstStyle/>
          <a:p>
            <a:r>
              <a:rPr lang="nl-NL" smtClean="0"/>
              <a:t>Vraag 9</a:t>
            </a:r>
          </a:p>
        </p:txBody>
      </p:sp>
      <p:sp>
        <p:nvSpPr>
          <p:cNvPr id="3" name="Tijdelijke aanduiding voor inhoud 2"/>
          <p:cNvSpPr>
            <a:spLocks noGrp="1"/>
          </p:cNvSpPr>
          <p:nvPr>
            <p:ph idx="1"/>
          </p:nvPr>
        </p:nvSpPr>
        <p:spPr>
          <a:xfrm>
            <a:off x="3851275" y="1628775"/>
            <a:ext cx="4835525" cy="4597400"/>
          </a:xfrm>
        </p:spPr>
        <p:txBody>
          <a:bodyPr rtlCol="0">
            <a:normAutofit lnSpcReduction="10000"/>
          </a:bodyPr>
          <a:lstStyle/>
          <a:p>
            <a:pPr fontAlgn="auto">
              <a:spcAft>
                <a:spcPts val="0"/>
              </a:spcAft>
              <a:buFont typeface="Arial" pitchFamily="34" charset="0"/>
              <a:buNone/>
              <a:defRPr/>
            </a:pPr>
            <a:r>
              <a:rPr lang="nl-NL" sz="2000" dirty="0" smtClean="0"/>
              <a:t>	</a:t>
            </a:r>
            <a:r>
              <a:rPr lang="nl-NL" sz="2600" dirty="0" smtClean="0"/>
              <a:t>Real </a:t>
            </a:r>
            <a:r>
              <a:rPr lang="nl-NL" sz="2600" dirty="0"/>
              <a:t>Madrid is de meest succesvolle club in Europa. De </a:t>
            </a:r>
            <a:r>
              <a:rPr lang="nl-NL" sz="2600" dirty="0" err="1"/>
              <a:t>Champions</a:t>
            </a:r>
            <a:r>
              <a:rPr lang="nl-NL" sz="2600" dirty="0"/>
              <a:t> League/ Europa Cup 1 werd inmiddels </a:t>
            </a:r>
            <a:r>
              <a:rPr lang="nl-NL" sz="2600" dirty="0" smtClean="0"/>
              <a:t>10 maal gewonnen</a:t>
            </a:r>
            <a:r>
              <a:rPr lang="nl-NL" sz="2600" dirty="0"/>
              <a:t>. Hoe vaak heeft hun </a:t>
            </a:r>
            <a:r>
              <a:rPr lang="nl-NL" sz="2600" dirty="0" smtClean="0"/>
              <a:t>grote aartsrivaal </a:t>
            </a:r>
            <a:r>
              <a:rPr lang="nl-NL" sz="2600" dirty="0"/>
              <a:t>Barcelona deze </a:t>
            </a:r>
            <a:r>
              <a:rPr lang="nl-NL" sz="2600" dirty="0" smtClean="0"/>
              <a:t>cup met de grote oren </a:t>
            </a:r>
            <a:r>
              <a:rPr lang="nl-NL" sz="2600" dirty="0"/>
              <a:t>gewonnen?</a:t>
            </a:r>
          </a:p>
          <a:p>
            <a:pPr fontAlgn="auto">
              <a:spcAft>
                <a:spcPts val="0"/>
              </a:spcAft>
              <a:buFont typeface="Arial" pitchFamily="34" charset="0"/>
              <a:buNone/>
              <a:defRPr/>
            </a:pPr>
            <a:endParaRPr lang="nl-NL" sz="2600" dirty="0" smtClean="0"/>
          </a:p>
          <a:p>
            <a:pPr fontAlgn="auto">
              <a:spcAft>
                <a:spcPts val="0"/>
              </a:spcAft>
              <a:buFont typeface="Arial" pitchFamily="34" charset="0"/>
              <a:buNone/>
              <a:defRPr/>
            </a:pPr>
            <a:r>
              <a:rPr lang="nl-NL" sz="2600" dirty="0"/>
              <a:t>	</a:t>
            </a:r>
            <a:r>
              <a:rPr lang="nl-NL" sz="2600" dirty="0" smtClean="0"/>
              <a:t>Petje op:	5x</a:t>
            </a:r>
          </a:p>
          <a:p>
            <a:pPr fontAlgn="auto">
              <a:spcAft>
                <a:spcPts val="0"/>
              </a:spcAft>
              <a:buFont typeface="Arial" pitchFamily="34" charset="0"/>
              <a:buNone/>
              <a:defRPr/>
            </a:pPr>
            <a:r>
              <a:rPr lang="nl-NL" sz="2600" dirty="0"/>
              <a:t>	</a:t>
            </a:r>
            <a:r>
              <a:rPr lang="nl-NL" sz="2600" dirty="0" smtClean="0"/>
              <a:t>Petje af:	7x</a:t>
            </a:r>
            <a:endParaRPr lang="nl-NL" sz="2600" dirty="0"/>
          </a:p>
        </p:txBody>
      </p:sp>
      <p:pic>
        <p:nvPicPr>
          <p:cNvPr id="33795" name="Picture 4"/>
          <p:cNvPicPr>
            <a:picLocks noChangeAspect="1" noChangeArrowheads="1"/>
          </p:cNvPicPr>
          <p:nvPr/>
        </p:nvPicPr>
        <p:blipFill>
          <a:blip r:embed="rId2"/>
          <a:srcRect/>
          <a:stretch>
            <a:fillRect/>
          </a:stretch>
        </p:blipFill>
        <p:spPr bwMode="auto">
          <a:xfrm>
            <a:off x="468313" y="1773238"/>
            <a:ext cx="2886075" cy="1590675"/>
          </a:xfrm>
          <a:prstGeom prst="rect">
            <a:avLst/>
          </a:prstGeom>
          <a:noFill/>
          <a:ln w="9525">
            <a:noFill/>
            <a:miter lim="800000"/>
            <a:headEnd/>
            <a:tailEnd/>
          </a:ln>
        </p:spPr>
      </p:pic>
      <p:pic>
        <p:nvPicPr>
          <p:cNvPr id="33796" name="Picture 5"/>
          <p:cNvPicPr>
            <a:picLocks noChangeAspect="1" noChangeArrowheads="1"/>
          </p:cNvPicPr>
          <p:nvPr/>
        </p:nvPicPr>
        <p:blipFill>
          <a:blip r:embed="rId3"/>
          <a:srcRect/>
          <a:stretch>
            <a:fillRect/>
          </a:stretch>
        </p:blipFill>
        <p:spPr bwMode="auto">
          <a:xfrm>
            <a:off x="230188" y="3900488"/>
            <a:ext cx="1681162" cy="1679575"/>
          </a:xfrm>
          <a:prstGeom prst="rect">
            <a:avLst/>
          </a:prstGeom>
          <a:noFill/>
          <a:ln w="9525">
            <a:noFill/>
            <a:miter lim="800000"/>
            <a:headEnd/>
            <a:tailEnd/>
          </a:ln>
        </p:spPr>
      </p:pic>
      <p:pic>
        <p:nvPicPr>
          <p:cNvPr id="33797" name="Picture 6"/>
          <p:cNvPicPr>
            <a:picLocks noChangeAspect="1" noChangeArrowheads="1"/>
          </p:cNvPicPr>
          <p:nvPr/>
        </p:nvPicPr>
        <p:blipFill>
          <a:blip r:embed="rId4"/>
          <a:srcRect/>
          <a:stretch>
            <a:fillRect/>
          </a:stretch>
        </p:blipFill>
        <p:spPr bwMode="auto">
          <a:xfrm>
            <a:off x="2195513" y="4087813"/>
            <a:ext cx="1509712" cy="15303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a:spLocks noGrp="1"/>
          </p:cNvSpPr>
          <p:nvPr>
            <p:ph type="title"/>
          </p:nvPr>
        </p:nvSpPr>
        <p:spPr/>
        <p:txBody>
          <a:bodyPr/>
          <a:lstStyle/>
          <a:p>
            <a:r>
              <a:rPr lang="nl-NL" smtClean="0"/>
              <a:t>Open vraag</a:t>
            </a:r>
          </a:p>
        </p:txBody>
      </p:sp>
      <p:sp>
        <p:nvSpPr>
          <p:cNvPr id="34818" name="Tijdelijke aanduiding voor inhoud 2"/>
          <p:cNvSpPr>
            <a:spLocks noGrp="1"/>
          </p:cNvSpPr>
          <p:nvPr>
            <p:ph idx="1"/>
          </p:nvPr>
        </p:nvSpPr>
        <p:spPr/>
        <p:txBody>
          <a:bodyPr/>
          <a:lstStyle/>
          <a:p>
            <a:pPr>
              <a:buFont typeface="Arial" charset="0"/>
              <a:buNone/>
            </a:pPr>
            <a:r>
              <a:rPr lang="nl-NL" sz="2000" smtClean="0"/>
              <a:t>	</a:t>
            </a:r>
            <a:r>
              <a:rPr lang="nl-NL" sz="2400" smtClean="0"/>
              <a:t> De Egyptenaar Ahmed Hassan is wereldwijd de speler met de meeste interlands. Hij speelde onder andere voor Beşiktaş en Anderlecht. Hoeveel interlands speelde hij?</a:t>
            </a:r>
          </a:p>
          <a:p>
            <a:pPr>
              <a:buFont typeface="Arial" charset="0"/>
              <a:buNone/>
            </a:pPr>
            <a:endParaRPr lang="nl-NL" smtClean="0"/>
          </a:p>
        </p:txBody>
      </p:sp>
      <p:pic>
        <p:nvPicPr>
          <p:cNvPr id="34819" name="Picture 3"/>
          <p:cNvPicPr>
            <a:picLocks noChangeAspect="1" noChangeArrowheads="1"/>
          </p:cNvPicPr>
          <p:nvPr/>
        </p:nvPicPr>
        <p:blipFill>
          <a:blip r:embed="rId2"/>
          <a:srcRect/>
          <a:stretch>
            <a:fillRect/>
          </a:stretch>
        </p:blipFill>
        <p:spPr bwMode="auto">
          <a:xfrm>
            <a:off x="1476375" y="3062288"/>
            <a:ext cx="5543550" cy="30765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5842" name="Titel 1"/>
          <p:cNvSpPr>
            <a:spLocks noGrp="1"/>
          </p:cNvSpPr>
          <p:nvPr>
            <p:ph type="title"/>
          </p:nvPr>
        </p:nvSpPr>
        <p:spPr/>
        <p:txBody>
          <a:bodyPr/>
          <a:lstStyle/>
          <a:p>
            <a:endParaRPr lang="nl-NL" smtClean="0"/>
          </a:p>
        </p:txBody>
      </p:sp>
      <p:sp>
        <p:nvSpPr>
          <p:cNvPr id="35843" name="Tijdelijke aanduiding voor inhoud 2"/>
          <p:cNvSpPr>
            <a:spLocks noGrp="1"/>
          </p:cNvSpPr>
          <p:nvPr>
            <p:ph idx="1"/>
          </p:nvPr>
        </p:nvSpPr>
        <p:spPr>
          <a:xfrm>
            <a:off x="468313" y="1628775"/>
            <a:ext cx="8229600" cy="4525963"/>
          </a:xfrm>
        </p:spPr>
        <p:txBody>
          <a:bodyPr/>
          <a:lstStyle/>
          <a:p>
            <a:pPr algn="ctr">
              <a:buFont typeface="Arial" charset="0"/>
              <a:buNone/>
            </a:pPr>
            <a:endParaRPr lang="nl-NL" smtClean="0"/>
          </a:p>
          <a:p>
            <a:pPr algn="ctr">
              <a:buFont typeface="Arial" charset="0"/>
              <a:buNone/>
            </a:pPr>
            <a:endParaRPr lang="nl-NL" smtClean="0"/>
          </a:p>
          <a:p>
            <a:pPr algn="ctr">
              <a:buFont typeface="Arial" charset="0"/>
              <a:buNone/>
            </a:pPr>
            <a:endParaRPr lang="nl-NL" smtClean="0"/>
          </a:p>
          <a:p>
            <a:pPr algn="ctr">
              <a:buFont typeface="Arial" charset="0"/>
              <a:buNone/>
            </a:pPr>
            <a:r>
              <a:rPr lang="nl-NL" sz="4000" smtClean="0"/>
              <a:t>Eredivisie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el 1"/>
          <p:cNvSpPr>
            <a:spLocks noGrp="1"/>
          </p:cNvSpPr>
          <p:nvPr>
            <p:ph type="title"/>
          </p:nvPr>
        </p:nvSpPr>
        <p:spPr/>
        <p:txBody>
          <a:bodyPr/>
          <a:lstStyle/>
          <a:p>
            <a:endParaRPr lang="nl-NL" smtClean="0"/>
          </a:p>
        </p:txBody>
      </p:sp>
      <p:sp>
        <p:nvSpPr>
          <p:cNvPr id="36866" name="Tijdelijke aanduiding voor inhoud 2"/>
          <p:cNvSpPr>
            <a:spLocks noGrp="1"/>
          </p:cNvSpPr>
          <p:nvPr>
            <p:ph idx="1"/>
          </p:nvPr>
        </p:nvSpPr>
        <p:spPr>
          <a:xfrm>
            <a:off x="395288" y="188913"/>
            <a:ext cx="8229600" cy="2620962"/>
          </a:xfrm>
        </p:spPr>
        <p:txBody>
          <a:bodyPr/>
          <a:lstStyle/>
          <a:p>
            <a:pPr>
              <a:buFont typeface="Arial" charset="0"/>
              <a:buNone/>
            </a:pPr>
            <a:r>
              <a:rPr lang="nl-NL" smtClean="0"/>
              <a:t>Sébastien Haller is een van de revelaties van de eredivisie van dit seizoen. Van welke club uit Frankrijk heeft FC Utrecht deze speler gekocht?</a:t>
            </a:r>
          </a:p>
          <a:p>
            <a:pPr>
              <a:buFont typeface="Arial" charset="0"/>
              <a:buNone/>
            </a:pPr>
            <a:endParaRPr lang="nl-NL" smtClean="0"/>
          </a:p>
          <a:p>
            <a:r>
              <a:rPr lang="nl-NL" smtClean="0"/>
              <a:t>Petje op:  AJ Auxerre</a:t>
            </a:r>
          </a:p>
          <a:p>
            <a:r>
              <a:rPr lang="nl-NL" smtClean="0"/>
              <a:t>Petje af:   Toulouse</a:t>
            </a:r>
          </a:p>
          <a:p>
            <a:pPr>
              <a:buFont typeface="Arial" charset="0"/>
              <a:buNone/>
            </a:pPr>
            <a:endParaRPr lang="nl-NL" sz="2000" smtClean="0"/>
          </a:p>
          <a:p>
            <a:pPr>
              <a:buFont typeface="Arial" charset="0"/>
              <a:buNone/>
            </a:pPr>
            <a:r>
              <a:rPr lang="nl-NL" smtClean="0"/>
              <a:t>	</a:t>
            </a:r>
          </a:p>
        </p:txBody>
      </p:sp>
      <p:pic>
        <p:nvPicPr>
          <p:cNvPr id="36869" name="Afbeelding 1" descr="Afbeeldingsresultaat voor sebastien haller">
            <a:hlinkClick r:id="rId2"/>
          </p:cNvPr>
          <p:cNvPicPr>
            <a:picLocks noChangeAspect="1" noChangeArrowheads="1"/>
          </p:cNvPicPr>
          <p:nvPr/>
        </p:nvPicPr>
        <p:blipFill>
          <a:blip r:embed="rId3"/>
          <a:srcRect/>
          <a:stretch>
            <a:fillRect/>
          </a:stretch>
        </p:blipFill>
        <p:spPr bwMode="auto">
          <a:xfrm>
            <a:off x="4643438" y="2609850"/>
            <a:ext cx="4176712" cy="308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288" y="549275"/>
            <a:ext cx="8229600" cy="2260600"/>
          </a:xfrm>
        </p:spPr>
        <p:txBody>
          <a:bodyPr>
            <a:normAutofit/>
          </a:bodyPr>
          <a:lstStyle/>
          <a:p>
            <a:pPr>
              <a:buFont typeface="Arial" charset="0"/>
              <a:buNone/>
            </a:pPr>
            <a:r>
              <a:rPr lang="nl-NL" smtClean="0"/>
              <a:t>Op 24 oktober 2010 verloor Feyenoord met 10-0 in het Philips Stadion. Wie was de doelman van de Feyenoorders die deze middag zijn visbrevet heeft gehaald?</a:t>
            </a:r>
          </a:p>
          <a:p>
            <a:pPr>
              <a:buFont typeface="Arial" charset="0"/>
              <a:buNone/>
            </a:pPr>
            <a:endParaRPr lang="nl-NL" smtClean="0"/>
          </a:p>
          <a:p>
            <a:r>
              <a:rPr lang="nl-NL" smtClean="0"/>
              <a:t>Petje op: 	Harald Wapenaar</a:t>
            </a:r>
          </a:p>
          <a:p>
            <a:r>
              <a:rPr lang="nl-NL" smtClean="0"/>
              <a:t>Petje af: 		Rob van Dijk</a:t>
            </a:r>
            <a:endParaRPr lang="nl-NL" sz="2500" smtClean="0"/>
          </a:p>
          <a:p>
            <a:pPr>
              <a:lnSpc>
                <a:spcPct val="80000"/>
              </a:lnSpc>
              <a:buFont typeface="Arial" charset="0"/>
              <a:buNone/>
            </a:pPr>
            <a:r>
              <a:rPr lang="nl-NL" sz="2500" smtClean="0"/>
              <a:t>	</a:t>
            </a:r>
          </a:p>
        </p:txBody>
      </p:sp>
      <p:pic>
        <p:nvPicPr>
          <p:cNvPr id="43013" name="Afbeelding 11" descr="Afbeeldingsresultaat voor psv feyenoord 10-0">
            <a:hlinkClick r:id="rId2"/>
          </p:cNvPr>
          <p:cNvPicPr>
            <a:picLocks noChangeAspect="1" noChangeArrowheads="1"/>
          </p:cNvPicPr>
          <p:nvPr/>
        </p:nvPicPr>
        <p:blipFill>
          <a:blip r:embed="rId3"/>
          <a:srcRect/>
          <a:stretch>
            <a:fillRect/>
          </a:stretch>
        </p:blipFill>
        <p:spPr bwMode="auto">
          <a:xfrm>
            <a:off x="5219700" y="4365625"/>
            <a:ext cx="3419475" cy="2130425"/>
          </a:xfrm>
          <a:prstGeom prst="rect">
            <a:avLst/>
          </a:prstGeom>
          <a:noFill/>
          <a:ln w="9525">
            <a:noFill/>
            <a:miter lim="800000"/>
            <a:headEnd/>
            <a:tailEnd/>
          </a:ln>
        </p:spPr>
      </p:pic>
      <p:pic>
        <p:nvPicPr>
          <p:cNvPr id="43014" name="Afbeelding 10" descr="Afbeeldingsresultaat voor psv feyenoord 10-0">
            <a:hlinkClick r:id="rId4"/>
          </p:cNvPr>
          <p:cNvPicPr>
            <a:picLocks noChangeAspect="1" noChangeArrowheads="1"/>
          </p:cNvPicPr>
          <p:nvPr/>
        </p:nvPicPr>
        <p:blipFill>
          <a:blip r:embed="rId5"/>
          <a:srcRect/>
          <a:stretch>
            <a:fillRect/>
          </a:stretch>
        </p:blipFill>
        <p:spPr bwMode="auto">
          <a:xfrm>
            <a:off x="684213" y="4481513"/>
            <a:ext cx="3600450" cy="202406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inhoud 2"/>
          <p:cNvSpPr>
            <a:spLocks noGrp="1"/>
          </p:cNvSpPr>
          <p:nvPr>
            <p:ph idx="1"/>
          </p:nvPr>
        </p:nvSpPr>
        <p:spPr>
          <a:xfrm>
            <a:off x="323850" y="260350"/>
            <a:ext cx="8218488" cy="4525963"/>
          </a:xfrm>
        </p:spPr>
        <p:txBody>
          <a:bodyPr/>
          <a:lstStyle/>
          <a:p>
            <a:pPr>
              <a:buFont typeface="Arial" charset="0"/>
              <a:buNone/>
            </a:pPr>
            <a:r>
              <a:rPr lang="nl-NL" smtClean="0"/>
              <a:t>Bij welke club hebben de broers Dennis en Gerard de Nooijer nooit samen gespeeld?</a:t>
            </a:r>
          </a:p>
          <a:p>
            <a:r>
              <a:rPr lang="nl-NL" smtClean="0"/>
              <a:t>Petje op: 	Excelsior</a:t>
            </a:r>
          </a:p>
          <a:p>
            <a:r>
              <a:rPr lang="nl-NL" smtClean="0"/>
              <a:t>Petje af: 		Fc Dordrecht </a:t>
            </a:r>
            <a:endParaRPr lang="nl-NL" sz="2000" smtClean="0"/>
          </a:p>
          <a:p>
            <a:pPr>
              <a:buFont typeface="Arial" charset="0"/>
              <a:buNone/>
            </a:pPr>
            <a:r>
              <a:rPr lang="nl-NL" smtClean="0"/>
              <a:t>	</a:t>
            </a:r>
          </a:p>
        </p:txBody>
      </p:sp>
      <p:pic>
        <p:nvPicPr>
          <p:cNvPr id="37893" name="Afbeelding 3" descr="Afbeeldingsresultaat voor Gebroeders de Nooijer">
            <a:hlinkClick r:id="rId2"/>
          </p:cNvPr>
          <p:cNvPicPr>
            <a:picLocks noChangeAspect="1" noChangeArrowheads="1"/>
          </p:cNvPicPr>
          <p:nvPr/>
        </p:nvPicPr>
        <p:blipFill>
          <a:blip r:embed="rId3"/>
          <a:srcRect/>
          <a:stretch>
            <a:fillRect/>
          </a:stretch>
        </p:blipFill>
        <p:spPr bwMode="auto">
          <a:xfrm>
            <a:off x="611188" y="2492375"/>
            <a:ext cx="2779712" cy="4176713"/>
          </a:xfrm>
          <a:prstGeom prst="rect">
            <a:avLst/>
          </a:prstGeom>
          <a:noFill/>
          <a:ln w="9525">
            <a:noFill/>
            <a:miter lim="800000"/>
            <a:headEnd/>
            <a:tailEnd/>
          </a:ln>
        </p:spPr>
      </p:pic>
      <p:pic>
        <p:nvPicPr>
          <p:cNvPr id="37894" name="Afbeelding 2" descr="Afbeeldingsresultaat voor Gebroeders de Nooijer">
            <a:hlinkClick r:id="rId4"/>
          </p:cNvPr>
          <p:cNvPicPr>
            <a:picLocks noChangeAspect="1" noChangeArrowheads="1"/>
          </p:cNvPicPr>
          <p:nvPr/>
        </p:nvPicPr>
        <p:blipFill>
          <a:blip r:embed="rId5"/>
          <a:srcRect/>
          <a:stretch>
            <a:fillRect/>
          </a:stretch>
        </p:blipFill>
        <p:spPr bwMode="auto">
          <a:xfrm>
            <a:off x="5314950" y="2492375"/>
            <a:ext cx="2779713" cy="4176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inhoud 2"/>
          <p:cNvSpPr>
            <a:spLocks noGrp="1"/>
          </p:cNvSpPr>
          <p:nvPr>
            <p:ph idx="1"/>
          </p:nvPr>
        </p:nvSpPr>
        <p:spPr>
          <a:xfrm>
            <a:off x="468313" y="549275"/>
            <a:ext cx="8002587" cy="4392613"/>
          </a:xfrm>
        </p:spPr>
        <p:txBody>
          <a:bodyPr/>
          <a:lstStyle/>
          <a:p>
            <a:pPr>
              <a:buFont typeface="Arial" charset="0"/>
              <a:buNone/>
            </a:pPr>
            <a:r>
              <a:rPr lang="nl-NL" smtClean="0"/>
              <a:t>Cambuur heeft met Valmir Berisha een voormalig Noors toptalent in huis. Voor welke club speelde Berisha voordat hij naar Cambuur kwam?</a:t>
            </a:r>
          </a:p>
          <a:p>
            <a:pPr>
              <a:buFont typeface="Arial" charset="0"/>
              <a:buNone/>
            </a:pPr>
            <a:endParaRPr lang="nl-NL" smtClean="0"/>
          </a:p>
          <a:p>
            <a:r>
              <a:rPr lang="nl-NL" smtClean="0"/>
              <a:t>Petje op: 	Sevilla</a:t>
            </a:r>
          </a:p>
          <a:p>
            <a:r>
              <a:rPr lang="nl-NL" smtClean="0"/>
              <a:t>Petje af: 		AS Roma</a:t>
            </a:r>
            <a:endParaRPr lang="nl-NL" sz="2000" smtClean="0"/>
          </a:p>
          <a:p>
            <a:pPr>
              <a:buFont typeface="Arial" charset="0"/>
              <a:buNone/>
            </a:pPr>
            <a:r>
              <a:rPr lang="nl-NL" sz="2000" smtClean="0"/>
              <a:t>	</a:t>
            </a:r>
            <a:endParaRPr lang="nl-NL" smtClean="0"/>
          </a:p>
        </p:txBody>
      </p:sp>
      <p:pic>
        <p:nvPicPr>
          <p:cNvPr id="38917" name="Afbeelding 6" descr="Afbeeldingsresultaat voor AS Roma">
            <a:hlinkClick r:id="rId2"/>
          </p:cNvPr>
          <p:cNvPicPr>
            <a:picLocks noChangeAspect="1" noChangeArrowheads="1"/>
          </p:cNvPicPr>
          <p:nvPr/>
        </p:nvPicPr>
        <p:blipFill>
          <a:blip r:embed="rId3"/>
          <a:srcRect/>
          <a:stretch>
            <a:fillRect/>
          </a:stretch>
        </p:blipFill>
        <p:spPr bwMode="auto">
          <a:xfrm>
            <a:off x="4932363" y="4724400"/>
            <a:ext cx="2638425" cy="1733550"/>
          </a:xfrm>
          <a:prstGeom prst="rect">
            <a:avLst/>
          </a:prstGeom>
          <a:noFill/>
          <a:ln w="9525">
            <a:noFill/>
            <a:miter lim="800000"/>
            <a:headEnd/>
            <a:tailEnd/>
          </a:ln>
        </p:spPr>
      </p:pic>
      <p:pic>
        <p:nvPicPr>
          <p:cNvPr id="38918" name="Afbeelding 4" descr="Afbeeldingsresultaat voor Logo sevilla">
            <a:hlinkClick r:id="rId4"/>
          </p:cNvPr>
          <p:cNvPicPr>
            <a:picLocks noChangeAspect="1" noChangeArrowheads="1"/>
          </p:cNvPicPr>
          <p:nvPr/>
        </p:nvPicPr>
        <p:blipFill>
          <a:blip r:embed="rId5"/>
          <a:srcRect/>
          <a:stretch>
            <a:fillRect/>
          </a:stretch>
        </p:blipFill>
        <p:spPr bwMode="auto">
          <a:xfrm>
            <a:off x="1331913" y="4724400"/>
            <a:ext cx="1524000" cy="1524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288" y="692150"/>
            <a:ext cx="8229600" cy="1684338"/>
          </a:xfrm>
        </p:spPr>
        <p:txBody>
          <a:bodyPr>
            <a:normAutofit/>
          </a:bodyPr>
          <a:lstStyle/>
          <a:p>
            <a:pPr>
              <a:buFont typeface="Arial" charset="0"/>
              <a:buNone/>
            </a:pPr>
            <a:r>
              <a:rPr lang="nl-NL" sz="2800" smtClean="0"/>
              <a:t>Op 15 mei 2011 speelden Ajax en Twente in de laatste wedstrijd van het seizoen om de titel. Twente had in de Arena aan een gelijk spel genoeg maar verloor na een spectaculaire wedstrijd met 3-1. Wie maakte de bevrijdende 3-1 voor de Amsterdammers?</a:t>
            </a:r>
          </a:p>
          <a:p>
            <a:pPr>
              <a:buFont typeface="Arial" charset="0"/>
              <a:buNone/>
            </a:pPr>
            <a:endParaRPr lang="nl-NL" sz="2800" smtClean="0"/>
          </a:p>
          <a:p>
            <a:r>
              <a:rPr lang="nl-NL" smtClean="0"/>
              <a:t>Petje op: 	Christian Eriksen</a:t>
            </a:r>
          </a:p>
          <a:p>
            <a:r>
              <a:rPr lang="nl-NL" smtClean="0"/>
              <a:t>Petje af: 		Siem de Jong</a:t>
            </a:r>
          </a:p>
        </p:txBody>
      </p:sp>
      <p:pic>
        <p:nvPicPr>
          <p:cNvPr id="39941" name="Afbeelding 7" descr="Afbeeldingsresultaat voor Eriksen en Siem de Jong">
            <a:hlinkClick r:id="rId2"/>
          </p:cNvPr>
          <p:cNvPicPr>
            <a:picLocks noChangeAspect="1" noChangeArrowheads="1"/>
          </p:cNvPicPr>
          <p:nvPr/>
        </p:nvPicPr>
        <p:blipFill>
          <a:blip r:embed="rId3"/>
          <a:srcRect/>
          <a:stretch>
            <a:fillRect/>
          </a:stretch>
        </p:blipFill>
        <p:spPr bwMode="auto">
          <a:xfrm>
            <a:off x="5508625" y="4365625"/>
            <a:ext cx="3267075" cy="21748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4213" y="549275"/>
            <a:ext cx="8208962" cy="4525963"/>
          </a:xfrm>
        </p:spPr>
        <p:txBody>
          <a:bodyPr>
            <a:normAutofit/>
          </a:bodyPr>
          <a:lstStyle/>
          <a:p>
            <a:pPr>
              <a:buFont typeface="Arial" charset="0"/>
              <a:buNone/>
            </a:pPr>
            <a:r>
              <a:rPr lang="nl-NL" smtClean="0"/>
              <a:t>Van welke club heeft PSV de Zweedse international Ola Toivonen gekocht?</a:t>
            </a:r>
          </a:p>
          <a:p>
            <a:pPr>
              <a:buFont typeface="Arial" charset="0"/>
              <a:buNone/>
            </a:pPr>
            <a:endParaRPr lang="nl-NL" smtClean="0"/>
          </a:p>
          <a:p>
            <a:r>
              <a:rPr lang="nl-NL" smtClean="0"/>
              <a:t>Petje op: 	IFK Goteborg</a:t>
            </a:r>
          </a:p>
          <a:p>
            <a:r>
              <a:rPr lang="nl-NL" smtClean="0"/>
              <a:t>Petje af: 		Malmo FF</a:t>
            </a:r>
          </a:p>
        </p:txBody>
      </p:sp>
      <p:pic>
        <p:nvPicPr>
          <p:cNvPr id="40966" name="Afbeelding 8" descr="Afbeeldingsresultaat voor ola toivonen">
            <a:hlinkClick r:id="rId2"/>
          </p:cNvPr>
          <p:cNvPicPr>
            <a:picLocks noChangeAspect="1" noChangeArrowheads="1"/>
          </p:cNvPicPr>
          <p:nvPr/>
        </p:nvPicPr>
        <p:blipFill>
          <a:blip r:embed="rId3"/>
          <a:srcRect/>
          <a:stretch>
            <a:fillRect/>
          </a:stretch>
        </p:blipFill>
        <p:spPr bwMode="auto">
          <a:xfrm>
            <a:off x="2339975" y="3644900"/>
            <a:ext cx="4608513" cy="26797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title"/>
          </p:nvPr>
        </p:nvSpPr>
        <p:spPr/>
        <p:txBody>
          <a:bodyPr/>
          <a:lstStyle/>
          <a:p>
            <a:endParaRPr lang="nl-NL" smtClean="0"/>
          </a:p>
        </p:txBody>
      </p:sp>
      <p:sp>
        <p:nvSpPr>
          <p:cNvPr id="3" name="Tijdelijke aanduiding voor inhoud 2"/>
          <p:cNvSpPr>
            <a:spLocks noGrp="1"/>
          </p:cNvSpPr>
          <p:nvPr>
            <p:ph idx="1"/>
          </p:nvPr>
        </p:nvSpPr>
        <p:spPr/>
        <p:txBody>
          <a:bodyPr rtlCol="0">
            <a:normAutofit/>
          </a:bodyPr>
          <a:lstStyle/>
          <a:p>
            <a:pPr fontAlgn="auto">
              <a:spcAft>
                <a:spcPts val="0"/>
              </a:spcAft>
              <a:buFont typeface="Arial" pitchFamily="34" charset="0"/>
              <a:buChar char="•"/>
              <a:defRPr/>
            </a:pPr>
            <a:endParaRPr lang="nl-NL" dirty="0" smtClean="0"/>
          </a:p>
          <a:p>
            <a:pPr fontAlgn="auto">
              <a:spcAft>
                <a:spcPts val="0"/>
              </a:spcAft>
              <a:buFont typeface="Arial" pitchFamily="34" charset="0"/>
              <a:buChar char="•"/>
              <a:defRPr/>
            </a:pPr>
            <a:endParaRPr lang="nl-NL" dirty="0"/>
          </a:p>
          <a:p>
            <a:pPr fontAlgn="auto">
              <a:spcAft>
                <a:spcPts val="0"/>
              </a:spcAft>
              <a:buFont typeface="Arial" pitchFamily="34" charset="0"/>
              <a:buChar char="•"/>
              <a:defRPr/>
            </a:pPr>
            <a:endParaRPr lang="nl-NL" dirty="0" smtClean="0"/>
          </a:p>
          <a:p>
            <a:pPr fontAlgn="auto">
              <a:spcAft>
                <a:spcPts val="0"/>
              </a:spcAft>
              <a:buFont typeface="Arial" pitchFamily="34" charset="0"/>
              <a:buChar char="•"/>
              <a:defRPr/>
            </a:pPr>
            <a:endParaRPr lang="nl-NL" dirty="0"/>
          </a:p>
          <a:p>
            <a:pPr fontAlgn="auto">
              <a:spcAft>
                <a:spcPts val="0"/>
              </a:spcAft>
              <a:buFont typeface="Arial" pitchFamily="34" charset="0"/>
              <a:buChar char="•"/>
              <a:defRPr/>
            </a:pPr>
            <a:endParaRPr lang="nl-NL" dirty="0" smtClean="0"/>
          </a:p>
          <a:p>
            <a:pPr marL="0" indent="0" fontAlgn="auto">
              <a:spcAft>
                <a:spcPts val="0"/>
              </a:spcAft>
              <a:buFont typeface="Arial" pitchFamily="34" charset="0"/>
              <a:buNone/>
              <a:defRPr/>
            </a:pPr>
            <a:r>
              <a:rPr lang="nl-NL" sz="1800" dirty="0" smtClean="0"/>
              <a:t>VRAAG 2</a:t>
            </a:r>
          </a:p>
          <a:p>
            <a:pPr marL="0" indent="0" fontAlgn="auto">
              <a:spcAft>
                <a:spcPts val="0"/>
              </a:spcAft>
              <a:buFont typeface="Arial" pitchFamily="34" charset="0"/>
              <a:buNone/>
              <a:defRPr/>
            </a:pPr>
            <a:r>
              <a:rPr lang="nl-NL" sz="1800" dirty="0" smtClean="0"/>
              <a:t>Paulusma </a:t>
            </a:r>
            <a:r>
              <a:rPr lang="nl-NL" sz="1800" dirty="0"/>
              <a:t>Reizen, het bedrijf van o.a. Nieuwe Oude Topper Paulus Paulusma en natuurlijk sponsor van ONT, </a:t>
            </a:r>
            <a:r>
              <a:rPr lang="nl-NL" sz="1800" dirty="0" smtClean="0"/>
              <a:t>is een oud familiebedrijf. </a:t>
            </a:r>
            <a:r>
              <a:rPr lang="nl-NL" sz="1800" dirty="0"/>
              <a:t>Onlangs vierde het bedrijf een jubileum. Hoe lang bestaat </a:t>
            </a:r>
            <a:r>
              <a:rPr lang="nl-NL" sz="1800" dirty="0" smtClean="0"/>
              <a:t>Paulusma Reizen al</a:t>
            </a:r>
            <a:r>
              <a:rPr lang="nl-NL" sz="1800" dirty="0"/>
              <a:t>?</a:t>
            </a:r>
          </a:p>
          <a:p>
            <a:pPr fontAlgn="auto">
              <a:spcAft>
                <a:spcPts val="0"/>
              </a:spcAft>
              <a:buFont typeface="Arial" pitchFamily="34" charset="0"/>
              <a:buNone/>
              <a:defRPr/>
            </a:pPr>
            <a:r>
              <a:rPr lang="nl-NL" sz="1800" dirty="0" smtClean="0"/>
              <a:t>  	Bestond het bedrijf petje </a:t>
            </a:r>
            <a:r>
              <a:rPr lang="nl-NL" sz="1800" dirty="0"/>
              <a:t>op </a:t>
            </a:r>
            <a:r>
              <a:rPr lang="nl-NL" sz="1800" b="1" dirty="0" smtClean="0"/>
              <a:t>90 jaar </a:t>
            </a:r>
            <a:r>
              <a:rPr lang="nl-NL" sz="1800" dirty="0"/>
              <a:t>of </a:t>
            </a:r>
            <a:r>
              <a:rPr lang="nl-NL" sz="1800" dirty="0" smtClean="0"/>
              <a:t>bestond het bedrijf petje </a:t>
            </a:r>
            <a:r>
              <a:rPr lang="nl-NL" sz="1800" dirty="0"/>
              <a:t>af </a:t>
            </a:r>
            <a:r>
              <a:rPr lang="nl-NL" sz="1800" b="1" dirty="0" smtClean="0"/>
              <a:t>100 jaar</a:t>
            </a:r>
            <a:r>
              <a:rPr lang="nl-NL" sz="1800" dirty="0" smtClean="0"/>
              <a:t>?</a:t>
            </a:r>
            <a:endParaRPr lang="nl-NL" sz="1800" dirty="0"/>
          </a:p>
          <a:p>
            <a:pPr fontAlgn="auto">
              <a:spcAft>
                <a:spcPts val="0"/>
              </a:spcAft>
              <a:buFont typeface="Arial" pitchFamily="34" charset="0"/>
              <a:buNone/>
              <a:defRPr/>
            </a:pPr>
            <a:endParaRPr lang="nl-NL" dirty="0"/>
          </a:p>
        </p:txBody>
      </p:sp>
      <p:pic>
        <p:nvPicPr>
          <p:cNvPr id="15363" name="Afbeelding 4"/>
          <p:cNvPicPr>
            <a:picLocks noChangeAspect="1"/>
          </p:cNvPicPr>
          <p:nvPr/>
        </p:nvPicPr>
        <p:blipFill>
          <a:blip r:embed="rId2"/>
          <a:srcRect/>
          <a:stretch>
            <a:fillRect/>
          </a:stretch>
        </p:blipFill>
        <p:spPr bwMode="auto">
          <a:xfrm>
            <a:off x="1403350" y="620713"/>
            <a:ext cx="6607175" cy="37401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23850" y="476250"/>
            <a:ext cx="8229600" cy="1684338"/>
          </a:xfrm>
        </p:spPr>
        <p:txBody>
          <a:bodyPr>
            <a:normAutofit/>
          </a:bodyPr>
          <a:lstStyle/>
          <a:p>
            <a:pPr>
              <a:buFont typeface="Arial" charset="0"/>
              <a:buNone/>
            </a:pPr>
            <a:r>
              <a:rPr lang="nl-NL" smtClean="0"/>
              <a:t>Heerenveen kocht ooit het grote Noorse talent Tarik Elyounoussi. Hij flopte in het Abe Lenstra stadion maar speelt nu bij een club in de Bundesliga. Voor welke club speelt hij nu?</a:t>
            </a:r>
          </a:p>
          <a:p>
            <a:pPr>
              <a:buFont typeface="Arial" charset="0"/>
              <a:buNone/>
            </a:pPr>
            <a:endParaRPr lang="nl-NL" smtClean="0"/>
          </a:p>
          <a:p>
            <a:r>
              <a:rPr lang="nl-NL" smtClean="0"/>
              <a:t>Petje op: Hoffenheim</a:t>
            </a:r>
          </a:p>
          <a:p>
            <a:r>
              <a:rPr lang="nl-NL" smtClean="0"/>
              <a:t>Petje af: Darmstad</a:t>
            </a:r>
          </a:p>
        </p:txBody>
      </p:sp>
      <p:pic>
        <p:nvPicPr>
          <p:cNvPr id="41990" name="Afbeelding 9" descr="Afbeeldingsresultaat voor Tarik elyounoussi">
            <a:hlinkClick r:id="rId2"/>
          </p:cNvPr>
          <p:cNvPicPr>
            <a:picLocks noChangeAspect="1" noChangeArrowheads="1"/>
          </p:cNvPicPr>
          <p:nvPr/>
        </p:nvPicPr>
        <p:blipFill>
          <a:blip r:embed="rId3"/>
          <a:srcRect/>
          <a:stretch>
            <a:fillRect/>
          </a:stretch>
        </p:blipFill>
        <p:spPr bwMode="auto">
          <a:xfrm>
            <a:off x="4643438" y="3146425"/>
            <a:ext cx="4249737" cy="29178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8313" y="765175"/>
            <a:ext cx="8351837" cy="4760913"/>
          </a:xfrm>
        </p:spPr>
        <p:txBody>
          <a:bodyPr>
            <a:normAutofit/>
          </a:bodyPr>
          <a:lstStyle/>
          <a:p>
            <a:pPr>
              <a:buFont typeface="Arial" charset="0"/>
              <a:buNone/>
            </a:pPr>
            <a:r>
              <a:rPr lang="nl-NL" smtClean="0"/>
              <a:t>Hoe vaak is Joszef Kiprich, de tovenaar van Tatabanya, kampioen geworden in de eredivisie?</a:t>
            </a:r>
          </a:p>
          <a:p>
            <a:pPr>
              <a:buFont typeface="Arial" charset="0"/>
              <a:buNone/>
            </a:pPr>
            <a:endParaRPr lang="nl-NL" smtClean="0"/>
          </a:p>
          <a:p>
            <a:r>
              <a:rPr lang="nl-NL" smtClean="0"/>
              <a:t>Petje op:   nooit</a:t>
            </a:r>
          </a:p>
          <a:p>
            <a:r>
              <a:rPr lang="nl-NL" smtClean="0"/>
              <a:t>Petje af:    1 x</a:t>
            </a:r>
          </a:p>
        </p:txBody>
      </p:sp>
      <p:pic>
        <p:nvPicPr>
          <p:cNvPr id="45061" name="Afbeelding 12" descr="Afbeeldingsresultaat voor jozsef kiprich">
            <a:hlinkClick r:id="rId2"/>
          </p:cNvPr>
          <p:cNvPicPr>
            <a:picLocks noChangeAspect="1" noChangeArrowheads="1"/>
          </p:cNvPicPr>
          <p:nvPr/>
        </p:nvPicPr>
        <p:blipFill>
          <a:blip r:embed="rId3"/>
          <a:srcRect/>
          <a:stretch>
            <a:fillRect/>
          </a:stretch>
        </p:blipFill>
        <p:spPr bwMode="auto">
          <a:xfrm>
            <a:off x="3492500" y="3597275"/>
            <a:ext cx="4799013" cy="222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468313" y="765175"/>
            <a:ext cx="8351837" cy="4760913"/>
          </a:xfrm>
        </p:spPr>
        <p:txBody>
          <a:bodyPr>
            <a:normAutofit/>
          </a:bodyPr>
          <a:lstStyle/>
          <a:p>
            <a:pPr>
              <a:buFont typeface="Arial" charset="0"/>
              <a:buNone/>
            </a:pPr>
            <a:r>
              <a:rPr lang="nl-NL" smtClean="0"/>
              <a:t>Wie is op dit moment topscorer in de eredivisie?</a:t>
            </a:r>
          </a:p>
          <a:p>
            <a:pPr>
              <a:buFont typeface="Arial" charset="0"/>
              <a:buNone/>
            </a:pPr>
            <a:endParaRPr lang="nl-NL" smtClean="0"/>
          </a:p>
          <a:p>
            <a:r>
              <a:rPr lang="nl-NL" smtClean="0"/>
              <a:t>Petje op: Luuk de Jong </a:t>
            </a:r>
          </a:p>
          <a:p>
            <a:r>
              <a:rPr lang="nl-NL" smtClean="0"/>
              <a:t>Petje af: Dirk Kuijt </a:t>
            </a:r>
          </a:p>
        </p:txBody>
      </p:sp>
      <p:pic>
        <p:nvPicPr>
          <p:cNvPr id="60420" name="Afbeelding 14" descr="Afbeeldingsresultaat voor Luuk de jong">
            <a:hlinkClick r:id="rId2"/>
          </p:cNvPr>
          <p:cNvPicPr>
            <a:picLocks noChangeAspect="1" noChangeArrowheads="1"/>
          </p:cNvPicPr>
          <p:nvPr/>
        </p:nvPicPr>
        <p:blipFill>
          <a:blip r:embed="rId3"/>
          <a:srcRect/>
          <a:stretch>
            <a:fillRect/>
          </a:stretch>
        </p:blipFill>
        <p:spPr bwMode="auto">
          <a:xfrm>
            <a:off x="755650" y="3789363"/>
            <a:ext cx="4176713" cy="2338387"/>
          </a:xfrm>
          <a:prstGeom prst="rect">
            <a:avLst/>
          </a:prstGeom>
          <a:noFill/>
          <a:ln w="9525">
            <a:noFill/>
            <a:miter lim="800000"/>
            <a:headEnd/>
            <a:tailEnd/>
          </a:ln>
        </p:spPr>
      </p:pic>
      <p:pic>
        <p:nvPicPr>
          <p:cNvPr id="60421" name="Afbeelding 15" descr="Afbeeldingsresultaat voor dirk kuyt">
            <a:hlinkClick r:id="rId4"/>
          </p:cNvPr>
          <p:cNvPicPr>
            <a:picLocks noChangeAspect="1" noChangeArrowheads="1"/>
          </p:cNvPicPr>
          <p:nvPr/>
        </p:nvPicPr>
        <p:blipFill>
          <a:blip r:embed="rId5"/>
          <a:srcRect/>
          <a:stretch>
            <a:fillRect/>
          </a:stretch>
        </p:blipFill>
        <p:spPr bwMode="auto">
          <a:xfrm>
            <a:off x="5003800" y="3644900"/>
            <a:ext cx="3940175" cy="2728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50825" y="620713"/>
            <a:ext cx="8497888" cy="4525962"/>
          </a:xfrm>
        </p:spPr>
        <p:txBody>
          <a:bodyPr>
            <a:normAutofit/>
          </a:bodyPr>
          <a:lstStyle/>
          <a:p>
            <a:pPr>
              <a:lnSpc>
                <a:spcPct val="90000"/>
              </a:lnSpc>
              <a:buFont typeface="Arial" charset="0"/>
              <a:buNone/>
            </a:pPr>
            <a:r>
              <a:rPr lang="nl-NL" smtClean="0"/>
              <a:t>	Wie scoorde het eerste officiële doelpunt in het Abe Lenstra Stadion?	</a:t>
            </a:r>
          </a:p>
          <a:p>
            <a:pPr>
              <a:lnSpc>
                <a:spcPct val="90000"/>
              </a:lnSpc>
              <a:buFont typeface="Arial" charset="0"/>
              <a:buNone/>
            </a:pPr>
            <a:endParaRPr lang="nl-NL" smtClean="0"/>
          </a:p>
          <a:p>
            <a:pPr>
              <a:lnSpc>
                <a:spcPct val="90000"/>
              </a:lnSpc>
              <a:buFont typeface="Arial" charset="0"/>
              <a:buNone/>
            </a:pPr>
            <a:r>
              <a:rPr lang="nl-NL" smtClean="0"/>
              <a:t>	Petje op:  Erik Regtop</a:t>
            </a:r>
          </a:p>
          <a:p>
            <a:pPr>
              <a:lnSpc>
                <a:spcPct val="90000"/>
              </a:lnSpc>
              <a:buFont typeface="Arial" charset="0"/>
              <a:buNone/>
            </a:pPr>
            <a:r>
              <a:rPr lang="nl-NL" smtClean="0"/>
              <a:t>	Petje af:   Tom Sier</a:t>
            </a:r>
          </a:p>
        </p:txBody>
      </p:sp>
      <p:sp>
        <p:nvSpPr>
          <p:cNvPr id="44036" name="AutoShape 2" descr="data:image/jpeg;base64,/9j/4AAQSkZJRgABAQAAAQABAAD/2wCEAAkGBxQTEhUUExQWFBUXFxUXFxcXGBoXFBYXGBYXGBgVFxQYHCggGBolHBUUITEhJSkrLi4uFx8zODMsNygtLisBCgoKDg0OGxAQGywkHSUsLCwsLCwsLDQsLCwsLi8sLCwsLCwsLCwsLCwsLCwsLCwsLCwsLCwsLCwsLCwsLCwsLP/AABEIARMAtwMBIgACEQEDEQH/xAAcAAAABwEBAAAAAAAAAAAAAAAAAgMEBQYHAQj/xABNEAACAQIDBAgCAwoMBQUBAAABAgMAEQQSIQUGMUEHEyJRYXGBkTKhFCNSQkNykrGywcLR8BUWJDNTVGKCorPS4Rc0RGNztMPi4/KD/8QAGgEAAgMBAQAAAAAAAAAAAAAAAAECAwQFBv/EADARAAICAQMDAgQGAQUAAAAAAAABAhEDBBIhMUFRImEFEzKBM0JxkaHB0RUjsfDx/9oADAMBAAIRAxEAPwCoDbko++v+MaMN4J+U0n4xqKyCjdUO+oDol03nxA06+T8Y0cb2YocJ5PeoQwjvpORLUBRZU3uxn9YcetLJvljB/wBQ/vVWCiuhB30xUWZt7sVe/XMTXDvbiePWmq0Y/Ghk8aAosz73Yqw+tNKJvpi/6Wqu/wAIFEC+NOxbUXBN98UPvnyrv8eMXe4ce1U8r40Mp76A2ouDb+4vmw9qU/4hYq1sw9qpeU99cCHvoDai7p0h4oDRl9q4nSFir3zL7VSxEe+udWRzpWG1F3bpExR5r7Uc9I+LOl19qogv313Xvp2Lai9p0i4sDivtXF6Q8UNbr7VRde+hc99FhsRem6RsVe919qOOkjFnmunhVAJNLE6WosNqL8ekrFHUiP2oVnxJoVGkTtifXUOtq3Ju6Dppfurrbs8eGlMW4p5lrvW1ZYd38wvpa9vWlG3Z48NKA3FV62uZxVjxWwCguVB7rUzbZoHFDTUbDciKVuPkaL1tS42cNeyddKebJ3fWZipuNL0NNBuRAH4AfGiCSrxNuiipYscoNNRutDe2ciwvUNyGipdZQ6yrUd2ItbvbW1FO7EWvbJp7kOn4Kv1lcz1bpt0EVQ2Y2PCjDc1LfzlG5EbKfnoZqtx3MX+kFEn3PCjMX0o3ILKrnoZ6tEG6Ktez2t30o25YH3wUbkFoqWegXq1SbnAMFL6muS7m2IBfU0bkFoq8eprperbHuYR98FJnczW3WC9G5BaKuXrlWs7kN9sUKW5BaHH8YI1W4nUtfhla/ne1LDeCEqCcQATe4ynTu1tWeAGu07BRRoEW0MKosMVcBrjsNr8qXm25h7NadT3dhtT7VnINcvRYbS5y7wqbdtdGBGho77wRte7rr4H9lUm9C9Pd7C2l3TeCK3xpy5H9lPtlbw4YSXeRVFrXAb9ArODQNJux7TWNpbyYNo2AmUk8NG/01EvtvDH76OAHBv2VQj8A86TFR2onGW1UaJ/C+EPGYezf6aTwe1sLch5rL5Nr8qoArt6NqJb2arNvBgigXrlt5N/pphPtbBgHJMCf737Kzq9dBp0iujRxtbBC31w4a/Fx9vCnMu3sGUVeuXQjk37Ky4mheltFRpeJ21hCTaYWuOAYcPSixbYwma5mHEHny9Kzd6LenSCjTMdtnCNIGE45d/7KXx23MI9vrl0HIN+ysqLV3NS2oNppEe1cNl/nhmv48L+VLrtbCXuZhw8f2Vm2G1PpSeaigo0mbaeFy6T3Pmf2UKzbNQoHQ6BHMUYAV0milRQAbIKGQUmTbnXOvoChbqxXOrFJiW9Gt3mgAFRRCo5ClLCuk0AFaLsDzriRClX+D1oqGmwB1QodUKNeu3pCCdUKHVCj3oXoAJ1QodUKPehegAnUiimEUreuXoAZzR2pZIRRJzwpdDQMPh4Rf0onUCnGG5+VJg0CE/o4oUrmrlIBiZhXcy99WWbZ8aFVaw0ub0gcLFb7nU+wp2iVMg8yd9cZl0sanmwcV2PZ0FhTFd38x7Lgi1zblTtBQyunfRSF5NRJdnODbKT3G3Gm7REGxBBp0A6zAc710SKedMstDLT2gSsjDqxrzNIpbvosg+pXzNM8tFCJHTvoad9RxFOIYLi9JoKHNh30VvOms8VqStRQ6JEDxoW8ajqGtG0VEjbxoFfGo7WhrRQUOZRrxpdB40jhBFlPWE35U/wmEhkcKpbUfOk0B3CL8WvKm+XxqXw+yVQG9/smiHd8XIBN7XHlRwIjAvjQqT/gBdCS1iPnXKVoYnjGaQ3cgmm5w/l71Ilf3tRcv72qncdv5SXCGH0b97092Y7ocqW7ZAoxTy9qsOE21CkaKYRdSCWtQmVZYOqSsl02V2kW3wrc1F4rdWOTtsDmZ7ceVNdtbdMsmaO8Yta1MBtCXTtmpKdGRaObVhttbmsHPUKSqi7XPPwqF2ju/LCoaRbBuGtTabTlvcuSLi/iKumyZosa4XqwQi/dd9TjlK8mnnBWZVJD9Wo8TTXqD3Vd8XBGWlREXKG+LkLclriQxoM1rm3pUnmSIRxNlNOBe18rW5mxsPM0/wAJgmAswIPceI9KtA2muVb2NwFI5EEjj63o+IlD6cABdjbS/wBke1Qea+xP5PuU3aGGIF6YdXVl2tgyRcD56elQpi8PnV2NpopkmnyNOqodVTvqvD50Op8PnVlEbGnVUOq86edV4fOu9V4fOigsZGGjIpBuLg05MR/c0OpP7migsWwMr2e7E6VKxbyWyXiuVFvOmGDi0f8AB76aiI9x96jtTEXLYeLjxCOGtHY3F6FU/qj4+9cqLxDLCU865l8/atD3r3Psw+ixsQB29dB5XqBO62J7J6p7Nw/37qxNNOj0EM2OUVK/+orRXxPtRcnifarId1sT2h1T5hry4edJ/wAXMRYN1UmU6cOflS5Jb8flfuQGXx+Vcy+Pyq77tboNJMy4hXQBbjlf1qc/iJh8rnO+hNj3W8OdSUWyiepxQlT9igbL2E8skasGRXNgxWre2yl2fBjHV8+SInUai4ty86vAgA6lL/D4cbD5VVukrE9XgMSQQS7xR8LW7ak379Aamo0c7LqJZOOxmGCmGTgf73P5UVsRlFuV9flXdmdvx5/7U/8A4IL8tO+qZSSZohjclwV53FtBrqbX4fvpS2GxhZgpPK37T51IS7AbNpS67rNcNT3xH8mYjkTWxvp4fKoaXDnOVUXPGwF9O/SrMcEyixF/QD5CldzZcu0oLAdpnjYHXssjd/kD6VPDkplOfHS5KeI+PCgE/BrV9pdHglaaYTKpzmygDKB491V7e/ck4RI2R+tzm1sut7XuLcRW6M4swtMpOT8GuZfwafjBvc9k6ceydPPTSkcmh4aHuqxCGwXyo7KND2dacBdRw18K51ehGmnhRQHMN8Liw4UkV4aD3p3hVFjw1HtSRi4js6fOkgERHccBp40KWy/g1ypJMR6PG04bn61PcaetHw+JV17Ega3MfpFYTNjGEYOY5jVh3a3vbDKIgivm7RYmxHhpVDgSUjWs4vfMLenHzrnIjML8v351mq9JDEMpgjstzxNjr3Vw9JbaSGBCeAGY3HrUNkh2jS76g5hp8X78qHf2hY8P351nH/EbtFOoTti5N/Dn31wdJIy64dexa3a4+WmlGyQWjR9dNRmHHyqtdJUGbZuKtZhlV7W+zIjE38ADVeHSYM2b6OLsLfFr72rmK35jlimw7QWDI4upuO0LXtbx40pRaVslBbpJIrG6wQx6ip5XIFh7XsPkCarm75EcBL3GUsDbjcHhUfj98CptGoUX5m7GsEoOUnR18eRQgrLvlPE5PxmH6K6AbaZfdmP5Ko2zd55ZWC8z3V3a28c0LZTofHxqPypXRb8+FWXBrX14jwt8qZ7DwAk2vABplJlbyQaf4soqv7L3uLECRQw7wbGrFsjaSYfGGdkZ1MShbcebknu0Ue9WQTjLkzZ5LJD0mtLD/OCy66+dx91XDHcRkqhII8hpbsmqMnSThgzP1MnaABNxc28L0nF0gYbq+rMMnxXAvpxuNb1t2S8HLtF+GHGd+ylmA1tqeWo7qzzFdGJbO4mUMzMQuXsgE8L09bpGwxcMIpLgEXuBp3WvrQXpCwmVh1ctnJ9b+ulSSkuguCqb47mNg443EgkBa3w2INvmKrXVtn5doa6cK1GXfnBvkDRSMFIIvY2IHnrXE33wGZnELXIsTlGvha9WKUq5RGkZnJgGjRgbHypsBqD2e6pzae080rFFGRjoDTNZfiHVpceFShdcg/YZCDUr2e+9Cnj4oZQ3Vr3UKnTZGy6ndlToeA4UF3aUG4sfSljubif60/vRRudiuWLb5VgstEpd2E8Pako92kPG1vKnDbo4v+tt8qbNuzjc2VcSfPS1KxnG3eUHQD2pFN11J5U4/irj/wCtfIUX+K20AdMSPYU7ASbdleGlcn3ZKxvYi7LlBGlrkcT3aUp/FjaP9ZHtRzu5tK1jiFI7rUpcqrJ45bJKXgYYKGNF6tr2axN++1vbhTXGbvRP/NqvqoPzp5tbZUkFs9rkXBHPkf0UhgpHIte3jWR3FnXxyhNdAbC2AscqmwJGp04afspTefYaSS5rAaC2gqP2jHIlnjlawuWA1zN30nstpZczPKwUgdki1mXmDanz9Vkm4/TQ5wWxIkPbUacOzb2p1icIGLyX7AjyW8eAIHpx8abtKw7JN6lZt2cU0YVbKLg99xx1pxTkynPkhjVIrw2QmhtofGjy7IVbG3HhrUqd1cfp2l08KA3fxz/dLppwrVul5OVwR0Ww1JAAtcd9dG7gJItw8al02DjwRqndwo67D2hr8GvhS3S8hwQv8BCwuDqbDWna7qADgfen7bF2hYCyaG/CnP8AB+0fsp7Gnul5FwRMe6wbv08abSbsuA37ankwG0gD2EIPHQ0b6JjmX6uNRfQ3p75eQ4K7Bus7jS/fxoVYYMJtJBYRIaFG+XkKRPTx4jMND1QD5L/F4XpHD9dHKHlzFAmthwuNNOdJjpJU/eGpHEdIKNxhf0pOUfJWK7NlcupbMe38HeDfWpje1fqiEOU511HdVdXfqMa9S+lJSb+RliTFIb8uVLch2FwGLnR7sHJA0Y/BbypSHCztIRIzi6l7rwvbQVz+PEJ+9Se1O4ukeIadS+nO1PcgsJs1nKaO4fXPmBsBbS3jSsEcjm6tIgJVSPCxuRRv+I0X9C3tXf8AiPD/AETe1G5BwV/askpQNJfKrtGt/i0OpPnYVC4mTs5VNr6X7qf7d31ONneBUCRRpnH2i5sCSe6zcKrrYvKbHh3/ALaqy46m13Ohp51jT7CksQQADr5PJv0WtXFu2l54iebEG/paj/w7YWW1dj2xmBDW8zUKka3ljXUcYWWygsfhpxsZJJkkdsRIgS2gJJJPACofH4rLA8gHDLYHxdQfkTUxsnFYdYh9c6FwjMuTNYjUC9ta26XbCDk/NHJ1jlKSRLfwHMcpGKkAN75jqLC9N49nSBet+luIsoOa5vcm1qdS7diYf8wRx+9nmLUjg9rQIoTr7qBls0dwed6t+bHyjLtY92pgZM2ZcS6oMgsuvHix7qSmwEpnaOLFyWFtT3kXteuPtyE5z9IUFwAT1ZuAOApWPeKEff0vofgPEaXoWSPlCphtmYSdXtNimzZXIS+pA51VTvBir/z7+9Wgbdh5zxlrMAxTtANyqvHZuGP/AFS/i1OGTH+aiMoy7CK7x4r+nf3rUI8bMerhgKhhEJGZ+BvyrNl2Xhj/ANUvtV0/hHAvlY4lkYRiM5Ta4FV55QdbSeNNdRfGb5MVjVbI5zZjYsAV0IFqFJYhtnNkKTmPIpUZed+JN+JoVmL7RVZIAKRMdO1gvSghArmKzMMFwxNH+iinbU72Jsd8U5VDlUWzOeCg8NOZNjp4VOKcnSGiFaG1JyZV4kD9+Q51om1dg4fCYWWXJ1jqhsz69o6AheHEjlWTSTDgBqff1rq6T4Y8qucqRDJLZwWHdrZn0yYxKSoClmYrcAAgWAuDfX5GrxLunhsLE0tjIyWOZzoNQCwUWGgJOt6iOiKIETOPtqt+/KrE/N1q8bwQdZhZ0+1FIPUobVbPTYseTbFdPJbDmNmAwR9ViplbRjmQ+aNYj5Clmtc3pxv1F9ekw06+GGceDMlm/wAStfzqJixebjowqGs07T+Yuj/hm3SZ4uPy31Q2xuGBNxSmHiAFq7Mh40jJPbhxrLGLk6RfJxjyxzj5VaIxH7qxPgFIN/kK0jZm45lwyMhWORQEZWF1JCrcXGqkElTofhqj7lbOEmJDyC8cStPL3ZIhmAPgWyj1rdN2oyuFhzfEyB38Xk7bn1ZmNbsmmjDHsfXqznzy/NnfYyra2wpMMwEqqL6KQQVby50y6gdwq9dK0V4EPdJH81m/2rOcPiCvP0Oo/bVS+GSyQ3Y39n/kzzkoyoenCDlainCeAqZ2fsmWaHrolzgEqQpuwIt9ybX0I4X400BsbEcND+yuXkxzxy2yVMl7jEQjuFGGFU8hT0oDRHg7qrsQ3OCH2RQGHA4rS6sRS6SDnS3MBqMOvcKFPiimhS3MBzIe6kpBbjSjyCkHfv4UwEMTJYFuQq69F86SYVnUC/WsrH7RW1j5WYC3h41mO9WNaOG682A9LE/oq4dCW0Q0EkfAhy1vB1XL/lyfKuxo8UVgc+7f8f8Ao4/UW/fwfyGf8A/Ihv1awMzZiQOfxHu/sitX6Z9qFMPFh14zMST/AGEtcepZfY1kqOE7K6t+Suto01Ahm+o2voqwmTBA2sXd39LhB/lVYt4dpjDQNMVLKgJKi12AVjbXxtUZ0exkYGC/Exg+7M361J9JL2wE3ioHu6L+tWKXqy/cvXEDFd4t5RNDHCkLKYWlEcjMCepdsyoVA1K6WN7e9NNzdkHFTFHaTQA3Vhca2+6BHOiNCKv/AEN4cGac2GixD3Lk/m1qz4mot2VY5K+BPH7KijjyxQSOwGrysCthxIWPLfnzrM9pYhxIyjs2Yg2txB18u70r1JjMAhjYZRqDrbXhXm3aUIMsh/7j/nGsunx3dcF2Sb/NyP8AdDeNY1MGJBEMkiNNIgJlaNLkQnX4C1r211PGvRGz586BrW1YAdwDEAewrzPs7A55Y0+06L+MwH6a9ILjYoIlMsiRg6guwUEsb6XPjU9QtqVixrc6iiq9LEtsMB3yRfkmP6tZSpvWl9LcgaGKxBDOhBBuCMs2oPPjWYrW3R/hmbP9RrfRP/yz+Mr/ACSKn+/Oy4zE09gHSxY/aW4Bv3kX+Vqa9FkeXBKT90Xf3cp/7Y96d9ImPWPBuG4OAvjmJAX2N2/uGufmgsuVxfdl64xlFAtXQwplgMQSgueGntTsm/OuDmxvHNwfZ0Vp2K9Xfxopg7q4kludKie9VDG5S3EWoU8XX/ehSAZSTEUfriaQN+6hnIHCpARW+q/yVNOMp/wR/wD2U/6LY2wz4eUnsYlJF8njbrAPWMPb1phvgWOGhvwDysfJ+rQfNGqwbtJfCog0aOQPHfkykMoPgRdT4E16DB6cEPdDQbpskPWYe3Edat+4ERH/AFe1Z/h0Cj9PM1p3S1AOpic/0qqO8gJL/wDGsyv/ALV0tL+GirL1PQ+60OTCwL3RRD1EaA/MGoDpWltgmHeyL/jVv1DVtwiZUA7tPbSqH0vzWgjXvkU/ipJ/qWsGHnKv1NM+IGTSVpfQzh7Cd/7UY/FV7/5i1nEGHeRrIrOeNlBY28hWt9E2Dkjhk6yN4yZHsHUqSMkVjZgNND7Gtuql6GUYl6i8Yk9k+g9yBXml2zEnvJPub16N2yx6psoJbQgDU6EHgPKvPkmypolBkhljGgu6Mov5kVRo65LMo43Zivi8MP8Avw/5i1PdIpk+l2e9hFF1YPDKUF7f3s1/KovdBf5ZB4Pm/FBb9FbbtTYcGJRVnjD5eB1DDvswIIqn4jBzSijpfBdbHR5/myVqq9/sZdvEiDZ2CVGLrqQWFje8hYWubAFreQFU5tK1Db2O2Y0seDkWRFjACul1jQsAAO9gQB2rEfOksZ0bwPfqcUVPc4VredipFaNNljjxqMuDn6q82aeRd2378lq3bwvVYOJe5EHqFAb/ABBj61nHTBte+ISG/ZRVkb8Jgco9AWP9+tTwwywopZWIRQSvwlhoxHhcGsp352ZHO+JnLEuepijXiLhQ5Y93YMI82NUYpVNyFLpQx3ZxKyQE6dmSx77MoK39VkqQkA5VC7pRhYHOvaLEjlaIwAf+oPtUykwrlfEo1mb88laDCccxRtDrXCQeNFJt31zxiqyetCjowNCkIYs9tTRR2jflShux5UdItQBa5sPU1JAc3mw6/QMQ5+4TBKp/tvO0rD8WRKZbBxtoAb8QnuDkNOulLErHhI4lP89P1yjn1MMSwxkjubKGFV3CHLg7k2zLIQfJmH6pr0qjWNR8UTSo0DpeB+jYdrffbD1R9fX9FZrgVvJGDzdB7sBVs303iOKwGF6sgWRZJL63fKUKDuIOeqTsmcmaK/8ASR/nitOnmljruVzjzZoHSdtmR8QYAxEUaqcoNg7MMxZhz0IAHgaJvyMuCwALZ+x8QNwfqYToTxGtXjeLcuLG5JC7RSBQpYAEMo5Mp5jWx/LVR6U8EsMWFjS+WMlFvxsIowL+PYrm6SElqHJne1+rwZNBixY1Uo/Vx3837kV0ctIJJzESH6pfhyZ8nXR9Zk6zsZ8ua2bS9qt6YHHT9WJC7hZGYZ2w5UJ9cF61Y+MtnjPZ7NrcDe+QNWvdDI/ksv8A5m/Mj/ZW3VYvz2cXFLsFm2dj1LveUSGFULCeLWZM5Et3sBBd3OTQ6js9zDfKacYOXrzfNiIwjXjuUHWNYCMnsiwtc8zoNatm/D2wOIPekg943H6awlCKhpsW57r6DyTrgsm5CXxsXlMfaGQ1vNYb0crfGp+BJ81y/rVuJp6x+tfoGHoUPa+Cixs8sBZAIQVznsyRsbsCv9JH2lUrfTLy0JhNi4xoJ0w+KkzxRk5GSVSADbslb3eM2HZtccPCnEKtKJJVw8Mz2km1UzZ0kkLDKTlXOgIXKGPwkcdKJsnbokidhKkDKVBWLDqDlYhc9y7XAvqAL8PCoKtrvlf8F/r3xSVOuK73/lE3BiooMNKyB1gEkmRXUoyJlDuFB1y2uVvza1U3AsZlztq0mdz3AyEtYeAuB6CpDfiaVNlRrKbytO6SHNfsh3IPAaHqk5DuqO3dfsx/2Ywbfgrf9FDXH3KH1Fd0cOrYOCw1MmLibzMSygef1CUyeTnTno+xQIx0AP8ANYhcSniiydXLb/8AmAP71M9npniQsNbWPmND+SsHxFWlP3r+yDVDqHE+NOevBpqIgKMONckBcjuNq5QUXoUgEGhal9nA9clxYA5ifBAW/VpFpqkNgS/WM5UukaO724BVUmx/Cy5f7xq7BHdkivcRR+kjaHXY+UAWWG0CfgxafnZj6052xBbZMLjkVU+T9sn3Yj1qu7UnaSR5XFmdmdhyuxLG3hrV+w+E67YmW1z1bMPNGJH5or0uRbVRJO6M7jkEkQjLZLNqbnKVLauR3rc+lqvmE3DVnzw4hgisCC8VxxuozB9eHdWZqdR++lbtvns/ENh+ujkyCFL5UJW4ABYsOBuLWPhas8puHKL4Y98lHyXvD41Qqg68tKht8N2Ux2UNMY8jX0UNyI7xb/aqhubtyTqZetfO0UTTK2hIBjcgHxDLUPuvvNifpMXWSs6O2RgbWJbQHQccxFZ1nUWmjfH4Zlmp9PT/ADxfBZh0W4YfHipPZF/KDVv3a3fiwMLJEzuGYuS5BNyANMoGmgrMt9fpizySF5FhZ1VLSWHwA2yg3AuG4jlUjtzET4fZUUTO/XYiUMDnJcRizAZr3F7Jp/aNOeqlK1LsTj8KWyE4yXqdf2/27mg7U2amJhaFyyqwsSpAYe4NU9uieA/DiJh5hG/IBTHdXGySbKxQWR+sjMhVgxz/AALILNe/G4pPYO8c67MxcjSu0iyRrGzHMy58o0Jvw1NENS4rj9RS+Fybkk1ako/v0ZYd3twlwc3XCcvYWsUA+6Vr3Df2bcOdWyXGr31mku8WLTZfXtMTJJiMiEqmiKpzC2WxuytTLbu9E8UWEIyF3g6yQleJY9ngRbQGlLUbuZC/0vKnti11a79uvYtqYbqpMQMLJ1WfNnhPw5mGk0J+4bXUcD4aEVbeTJh5ExSzxwyrbruBzyd6RISWLC4YHL36XNMtv7VxgxZZEBRTElwpyFjDG7Aty+L2o3SBspZ8H12HA7BzyJ90oscxA5gX9qshkbdmPLjljSi655IbeXboxMb5Tma6ubfcotwfm9z5mnW4WK+pmkbhDE9/xTb/AAi3pUHh1SHASODd5gqAnkDxUemarBsjAmPZEth25UZz5NYKPxAPerU+EjOyD6NcZ1e0IgxsJleBj/5VsP8AGEqzAFC62tZ5Pm7G3zrN8PIVdWU2IIII4gg3BHrWobbzdcznTrLSjQjR9dO8XvrWT4gmsaryRkIM9+RopQ8ga6hPfS6q3fXHIiShvGhS5HiTXKjYiPdtbcaG098Gw8YggiEYIBeRgHeRiNWF9AOIA425inaSXtcD2pttHAxypZh5HmPEGtujzxw5N0laAooiaVgqi5JAVRzJ0AHyrYdi4MR4RIuOVMp7j4+vH1qu9HO7I+l5pXXsj6sXsWJvmYDvC3Hm4PKtM3kijRGc9lrHhbWw5j9NdvJmjkra7JJcHmvD4IHFpCfhM6xn8EyBb+1ehd7wF2fiQNCsLKR3gcD8jXn6Rv5TI44iQsPRrj8gr0BvJtHCuqQzSBPpEeZCxKqVYC6mTgt83O3hVUoNrj3NGPIoZIyfZpmc7CgQYPFujFnOHKyL9i8kgB9VVfc1GSzIuHw5RvrleUsLG6jMhjN7WPwn3rR59yIocPKsUjIcQqoczCRVAbNdbBSdL8+dRj9GzdSEUq0ha4lsQMt+BS55VheKVUehx/EMCm5OT5f9Vz7DnfOQT4LDSLqZpYyPNonuPc0y382ii7Sw6Pfq8Oi3sL9ogm1vSOrVsvdNo8PhopnVxh5mlNge0LMUUX4WLD2pps7c1Xxc2JxRjnWXNaMqTkJZcup5hVtpUnCT580U49VgglG+I76rvudcfZFe6JpLjEwn7pFI87Oh/KtVODHlcK0JvdpUc/3EZbe5HtWmbo7ly4PEtKZY2Qqy5VDBhdlZeOmlqhYuj/EDGB2EZg68vo12yZywUqQNSLA+dVvHLalXk24tbp/nZJOSp7X90J9IOD6nZ+Ci+wbN4v1dyfdm96ht7oc2Kw0IN7Q4WL8b/wDQq+7+7CkxcAWKzSI+cLcDMCCGUE6X1B17qre625WK+kpiMYMixkNZnDSOy/AOyTYCw4nkBbulOD3Ul4M+m1WNYFklJblu47tvkGy8TKu18REFzpJq0Z1WyxplcdxtYevhTnpMkXDYQrGmV5z1Z7kUglvUgEDzvSm7mxJsPiZMRKVM0ucIitmCh2BLM1uQAAAvTfpbhC4WFWN5ZJbjvsFN2PuB61pwJ9zj66UHNbHdJJv3MolkMjRQk9nMo/GIBPtWsQ2aG1rAqoHcNNPasfxByt4r+XjWsbtYwSKNDYi47hcXHsCParenJjkZvtvAdRMynRTqvlc3X0II9B31ad3toq2GMUozG+aCx7cfNmP/AG2NtO+550lvDsEnEFy6szHsoRdVAsL3B7QA5EC59ad4OBYxbixNyx+Jj6cB4VVqtVCONw6tlckdj40ukp4cKDrppRVtfWuGRDSE+flQpZHAoUuAE/DSiu/Km54cDRXYAcxUqEGxlshsddCPAg8RTDFbzYvIVMnWC1vrBmYD8LifUmnwjFtag8ULEitOCbj0N+m2yi4yGG6W78mLxYiU8QzM3HKoIu1uZ1AA7z61YukyJ4cWIhcpHBCiX17AU21565hfwqX6Go/5fK1uGHYX7ryR8/Q+xqT6bEQNhmsM561SeZUZCAfIsfxjXb0s5NpP3KdRFJuhHos3hUwmKVWcxHs63ChiSLA8Bx9qs++W9MkOHaTD5QwtqwzD40HDyLVU+iHZhZ52+4+rHraQ2+Y96sHSY0WHwmS13lNl8ANWb5geoqUof720q3emyq4XpJxzPGjdSc7Ip+rP3TAG3a461dto77wYZFDXeVlByIASAebEkAVj27idZjIV/tM34iM/6tT2+GzTDjJgwIBOZCeBQgWt5cPSqNdJY16UdX4No46vNsm+iuvJdt6N9JIcNDiIApExXSQE2FpMw7LCxBQD3qCi6WprdrDxt5Oy/lBpp0gTKcHgAqdWCl8mpy2RDxOp+Mm576oTcK1YMcZY05I5uo9GWUV0TZuW5+930wFmjEWVios2a9gh+yPt/KpHfDby4XDtN8TLwU8CeQJ86oPR7Hlw3Wa9pmPzK/qCl+k/M2GhI/m2kAPiQrHX2qnYnkpEd3BXtjb0TTbQhnnIAzZQigiNM4KghbnmwNzrpU/0vROWgnK9gZh+CTZlU91wrexqm7pSL9Ow2e2QSrfz4L/iy1rPSy6rs1wbXdo1Xzzhzb0Qn0q3IlGaSQo8rk8+Aljc6km586ueyduPHhlhjFjY5n8MxICjwBtfwFV3BYdb3NSQbkK5+XO62o3Y8C6slcA5LZiSdDqeJ8akBKDwPH5UzwcRC68T8qUZda5eR2zNqJqU+Ow7K/uK5cfZJpFJD33ozyd5tVZnFi4HL3oUiyXOja0KKQhcURVF+HKhQoQxWIXGtQe2EGfhyFChVmP6jXpfrND6MYFTASSKLOzSXbmcqjL6DX3PfWSbT2tNibvM5dgWUcAAL8AqgAegoUK9JoV6X+iKNT9f3NZ6Ff8AlJP/ADN+ZHVb6ZZmOLVb6LCthyF2e/5B7UKFSh+O/wBCL+hFa6OxfHR37pv8mSt02zhkewdEcA3AZQ1j3jMNKFCqsytk4ScXafJmXSz8cPnL+ZBWeS0KFasf4aKn1Nb3BjH8Hpp9r85qhekKQjChQdOsGnoaFCsi/EJ9ilbnrmxuHB1HWr+W9bF0lH63Z68jiVuOXFBw8ifehQqz86+4PozJttQLHi8QiDKqyyBQOAAY2Ao+z1Bdb99ChXIzdWdBfh/Ysr8aRVb6nWhQrAc0U6sW4cqCQLYad1ChSQ0JZRrQoUKkQZ//2Q==">
            <a:hlinkClick r:id="rId2"/>
          </p:cNvPr>
          <p:cNvSpPr>
            <a:spLocks noChangeAspect="1" noChangeArrowheads="1"/>
          </p:cNvSpPr>
          <p:nvPr/>
        </p:nvSpPr>
        <p:spPr bwMode="auto">
          <a:xfrm>
            <a:off x="0" y="-3033713"/>
            <a:ext cx="4038600" cy="6067426"/>
          </a:xfrm>
          <a:prstGeom prst="rect">
            <a:avLst/>
          </a:prstGeom>
          <a:noFill/>
          <a:ln w="9525">
            <a:noFill/>
            <a:miter lim="800000"/>
            <a:headEnd/>
            <a:tailEnd/>
          </a:ln>
        </p:spPr>
        <p:txBody>
          <a:bodyPr/>
          <a:lstStyle/>
          <a:p>
            <a:endParaRPr lang="nl-NL">
              <a:latin typeface="Calibri" pitchFamily="34" charset="0"/>
            </a:endParaRPr>
          </a:p>
        </p:txBody>
      </p:sp>
      <p:pic>
        <p:nvPicPr>
          <p:cNvPr id="44040" name="Afbeelding 13" descr="Afbeeldingsresultaat voor nieuwbouw abe lenstra stadion">
            <a:hlinkClick r:id="rId3"/>
          </p:cNvPr>
          <p:cNvPicPr>
            <a:picLocks noChangeAspect="1" noChangeArrowheads="1"/>
          </p:cNvPicPr>
          <p:nvPr/>
        </p:nvPicPr>
        <p:blipFill>
          <a:blip r:embed="rId4"/>
          <a:srcRect/>
          <a:stretch>
            <a:fillRect/>
          </a:stretch>
        </p:blipFill>
        <p:spPr bwMode="auto">
          <a:xfrm>
            <a:off x="4211638" y="2708275"/>
            <a:ext cx="4537075" cy="301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el 1"/>
          <p:cNvSpPr>
            <a:spLocks noGrp="1"/>
          </p:cNvSpPr>
          <p:nvPr>
            <p:ph type="title"/>
          </p:nvPr>
        </p:nvSpPr>
        <p:spPr/>
        <p:txBody>
          <a:bodyPr/>
          <a:lstStyle/>
          <a:p>
            <a:r>
              <a:rPr lang="nl-NL" smtClean="0"/>
              <a:t>Open vraag</a:t>
            </a:r>
          </a:p>
        </p:txBody>
      </p:sp>
      <p:sp>
        <p:nvSpPr>
          <p:cNvPr id="46082" name="Tijdelijke aanduiding voor inhoud 2"/>
          <p:cNvSpPr>
            <a:spLocks noGrp="1"/>
          </p:cNvSpPr>
          <p:nvPr>
            <p:ph idx="1"/>
          </p:nvPr>
        </p:nvSpPr>
        <p:spPr>
          <a:xfrm>
            <a:off x="457200" y="1600200"/>
            <a:ext cx="8229600" cy="2189163"/>
          </a:xfrm>
        </p:spPr>
        <p:txBody>
          <a:bodyPr/>
          <a:lstStyle/>
          <a:p>
            <a:pPr>
              <a:buFont typeface="Arial" charset="0"/>
              <a:buNone/>
            </a:pPr>
            <a:r>
              <a:rPr lang="nl-NL" smtClean="0"/>
              <a:t>	Hoeveel mensen kunnen er tijdens een voetbalwedstrijd in De Kuip?</a:t>
            </a:r>
          </a:p>
        </p:txBody>
      </p:sp>
      <p:pic>
        <p:nvPicPr>
          <p:cNvPr id="46083" name="Picture 2" descr="http://www.livestand.nl/wp-content/uploads/2014/08/eredivisie.png"/>
          <p:cNvPicPr>
            <a:picLocks noChangeAspect="1" noChangeArrowheads="1"/>
          </p:cNvPicPr>
          <p:nvPr/>
        </p:nvPicPr>
        <p:blipFill>
          <a:blip r:embed="rId2"/>
          <a:srcRect/>
          <a:stretch>
            <a:fillRect/>
          </a:stretch>
        </p:blipFill>
        <p:spPr bwMode="auto">
          <a:xfrm>
            <a:off x="2627313" y="3933825"/>
            <a:ext cx="3748087" cy="199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endParaRPr lang="nl-NL" smtClean="0"/>
          </a:p>
        </p:txBody>
      </p:sp>
      <p:sp>
        <p:nvSpPr>
          <p:cNvPr id="47107" name="Tijdelijke aanduiding voor inhoud 2"/>
          <p:cNvSpPr>
            <a:spLocks noGrp="1"/>
          </p:cNvSpPr>
          <p:nvPr>
            <p:ph idx="1"/>
          </p:nvPr>
        </p:nvSpPr>
        <p:spPr/>
        <p:txBody>
          <a:bodyPr/>
          <a:lstStyle/>
          <a:p>
            <a:pPr algn="ctr">
              <a:buFont typeface="Arial" charset="0"/>
              <a:buNone/>
            </a:pPr>
            <a:r>
              <a:rPr lang="nl-NL" sz="4000" smtClean="0"/>
              <a:t>	</a:t>
            </a:r>
          </a:p>
          <a:p>
            <a:pPr algn="ctr">
              <a:buFont typeface="Arial" charset="0"/>
              <a:buNone/>
            </a:pPr>
            <a:endParaRPr lang="nl-NL" sz="4000" smtClean="0"/>
          </a:p>
          <a:p>
            <a:pPr algn="ctr">
              <a:buFont typeface="Arial" charset="0"/>
              <a:buNone/>
            </a:pPr>
            <a:r>
              <a:rPr lang="nl-NL" sz="4000" smtClean="0"/>
              <a:t>vragen 2015-2016 / Nederlands elftal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el 1"/>
          <p:cNvSpPr>
            <a:spLocks noGrp="1"/>
          </p:cNvSpPr>
          <p:nvPr>
            <p:ph type="title"/>
          </p:nvPr>
        </p:nvSpPr>
        <p:spPr/>
        <p:txBody>
          <a:bodyPr/>
          <a:lstStyle/>
          <a:p>
            <a:endParaRPr lang="nl-NL" smtClean="0"/>
          </a:p>
        </p:txBody>
      </p:sp>
      <p:sp>
        <p:nvSpPr>
          <p:cNvPr id="3" name="Tijdelijke aanduiding voor inhoud 2"/>
          <p:cNvSpPr>
            <a:spLocks noGrp="1"/>
          </p:cNvSpPr>
          <p:nvPr>
            <p:ph idx="1"/>
          </p:nvPr>
        </p:nvSpPr>
        <p:spPr>
          <a:xfrm>
            <a:off x="468313" y="1484313"/>
            <a:ext cx="8567737" cy="1657350"/>
          </a:xfrm>
        </p:spPr>
        <p:txBody>
          <a:bodyPr rtlCol="0">
            <a:normAutofit fontScale="70000" lnSpcReduction="20000"/>
          </a:bodyPr>
          <a:lstStyle/>
          <a:p>
            <a:pPr fontAlgn="auto">
              <a:spcAft>
                <a:spcPts val="0"/>
              </a:spcAft>
              <a:buFont typeface="Arial" pitchFamily="34" charset="0"/>
              <a:buChar char="•"/>
              <a:defRPr/>
            </a:pPr>
            <a:r>
              <a:rPr lang="nl-NL" dirty="0" smtClean="0"/>
              <a:t>	Dit jaar wordt het EK voetbal in Frankrijk gehouden en Nederland is er niet bij. De vorige keer dat Nederland het EK miste was in 1984, in welk land werd toen het EK georganiseerd? </a:t>
            </a:r>
          </a:p>
          <a:p>
            <a:pPr fontAlgn="auto">
              <a:spcAft>
                <a:spcPts val="0"/>
              </a:spcAft>
              <a:buFont typeface="Arial" pitchFamily="34" charset="0"/>
              <a:buNone/>
              <a:defRPr/>
            </a:pPr>
            <a:r>
              <a:rPr lang="nl-NL" dirty="0" smtClean="0"/>
              <a:t>Petje op: </a:t>
            </a:r>
            <a:r>
              <a:rPr lang="nl-NL" dirty="0" err="1" smtClean="0"/>
              <a:t>Italie</a:t>
            </a:r>
            <a:r>
              <a:rPr lang="nl-NL" dirty="0" smtClean="0"/>
              <a:t> </a:t>
            </a:r>
          </a:p>
          <a:p>
            <a:pPr fontAlgn="auto">
              <a:spcAft>
                <a:spcPts val="0"/>
              </a:spcAft>
              <a:buFont typeface="Arial" pitchFamily="34" charset="0"/>
              <a:buNone/>
              <a:defRPr/>
            </a:pPr>
            <a:r>
              <a:rPr lang="nl-NL" dirty="0" smtClean="0"/>
              <a:t>Petje af:  Frankrijk</a:t>
            </a:r>
          </a:p>
          <a:p>
            <a:pPr fontAlgn="auto">
              <a:spcAft>
                <a:spcPts val="0"/>
              </a:spcAft>
              <a:buFont typeface="Arial" pitchFamily="34" charset="0"/>
              <a:buChar char="•"/>
              <a:defRPr/>
            </a:pPr>
            <a:endParaRPr lang="nl-NL" dirty="0"/>
          </a:p>
        </p:txBody>
      </p:sp>
      <p:pic>
        <p:nvPicPr>
          <p:cNvPr id="48131" name="Afbeelding 4"/>
          <p:cNvPicPr>
            <a:picLocks noChangeAspect="1" noChangeArrowheads="1"/>
          </p:cNvPicPr>
          <p:nvPr/>
        </p:nvPicPr>
        <p:blipFill>
          <a:blip r:embed="rId2"/>
          <a:srcRect/>
          <a:stretch>
            <a:fillRect/>
          </a:stretch>
        </p:blipFill>
        <p:spPr bwMode="auto">
          <a:xfrm>
            <a:off x="2268538" y="3429000"/>
            <a:ext cx="4572000" cy="219868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el 1"/>
          <p:cNvSpPr>
            <a:spLocks noGrp="1"/>
          </p:cNvSpPr>
          <p:nvPr>
            <p:ph type="title"/>
          </p:nvPr>
        </p:nvSpPr>
        <p:spPr/>
        <p:txBody>
          <a:bodyPr/>
          <a:lstStyle/>
          <a:p>
            <a:endParaRPr lang="nl-NL" smtClean="0"/>
          </a:p>
        </p:txBody>
      </p:sp>
      <p:sp>
        <p:nvSpPr>
          <p:cNvPr id="3" name="Tijdelijke aanduiding voor inhoud 2"/>
          <p:cNvSpPr>
            <a:spLocks noGrp="1"/>
          </p:cNvSpPr>
          <p:nvPr>
            <p:ph idx="1"/>
          </p:nvPr>
        </p:nvSpPr>
        <p:spPr>
          <a:xfrm>
            <a:off x="457200" y="1600200"/>
            <a:ext cx="8229600" cy="2836863"/>
          </a:xfrm>
        </p:spPr>
        <p:txBody>
          <a:bodyPr rtlCol="0">
            <a:normAutofit fontScale="77500" lnSpcReduction="20000"/>
          </a:bodyPr>
          <a:lstStyle/>
          <a:p>
            <a:pPr fontAlgn="auto">
              <a:spcAft>
                <a:spcPts val="0"/>
              </a:spcAft>
              <a:buFont typeface="Arial" pitchFamily="34" charset="0"/>
              <a:buNone/>
              <a:defRPr/>
            </a:pPr>
            <a:r>
              <a:rPr lang="nl-NL" dirty="0" smtClean="0"/>
              <a:t>	 Nederland werd in </a:t>
            </a:r>
            <a:r>
              <a:rPr lang="nl-NL" dirty="0" err="1" smtClean="0"/>
              <a:t>Brazilie</a:t>
            </a:r>
            <a:r>
              <a:rPr lang="nl-NL" dirty="0" smtClean="0"/>
              <a:t> op het WK van 2014 3</a:t>
            </a:r>
            <a:r>
              <a:rPr lang="nl-NL" baseline="30000" dirty="0" smtClean="0"/>
              <a:t>e</a:t>
            </a:r>
            <a:r>
              <a:rPr lang="nl-NL" dirty="0" smtClean="0"/>
              <a:t> door het thuisland in de verliezerfinale met 3-0 te verslaan. Welke Nederlander maakte dit WK de meeste doelpunten voor Oranje (excl. de strafschoppenseries)?? </a:t>
            </a:r>
          </a:p>
          <a:p>
            <a:pPr fontAlgn="auto">
              <a:spcAft>
                <a:spcPts val="0"/>
              </a:spcAft>
              <a:buFont typeface="Arial" pitchFamily="34" charset="0"/>
              <a:buNone/>
              <a:defRPr/>
            </a:pPr>
            <a:endParaRPr lang="nl-NL" dirty="0" smtClean="0"/>
          </a:p>
          <a:p>
            <a:pPr fontAlgn="auto">
              <a:spcAft>
                <a:spcPts val="0"/>
              </a:spcAft>
              <a:buFont typeface="Arial" pitchFamily="34" charset="0"/>
              <a:buNone/>
              <a:defRPr/>
            </a:pPr>
            <a:endParaRPr lang="nl-NL" dirty="0"/>
          </a:p>
          <a:p>
            <a:pPr fontAlgn="auto">
              <a:spcAft>
                <a:spcPts val="0"/>
              </a:spcAft>
              <a:buFont typeface="Arial" pitchFamily="34" charset="0"/>
              <a:buNone/>
              <a:defRPr/>
            </a:pPr>
            <a:r>
              <a:rPr lang="nl-NL" dirty="0" smtClean="0"/>
              <a:t>	Petje op:	van </a:t>
            </a:r>
            <a:r>
              <a:rPr lang="nl-NL" dirty="0" err="1" smtClean="0"/>
              <a:t>Persie</a:t>
            </a:r>
            <a:endParaRPr lang="nl-NL" dirty="0"/>
          </a:p>
          <a:p>
            <a:pPr fontAlgn="auto">
              <a:spcAft>
                <a:spcPts val="0"/>
              </a:spcAft>
              <a:buFont typeface="Arial" pitchFamily="34" charset="0"/>
              <a:buNone/>
              <a:defRPr/>
            </a:pPr>
            <a:r>
              <a:rPr lang="nl-NL" dirty="0" smtClean="0"/>
              <a:t>	Petje af:	Robben</a:t>
            </a:r>
            <a:endParaRPr lang="nl-NL" dirty="0"/>
          </a:p>
          <a:p>
            <a:pPr fontAlgn="auto">
              <a:spcAft>
                <a:spcPts val="0"/>
              </a:spcAft>
              <a:buFont typeface="Arial" pitchFamily="34" charset="0"/>
              <a:buChar char="•"/>
              <a:defRPr/>
            </a:pPr>
            <a:endParaRPr lang="nl-NL" dirty="0"/>
          </a:p>
        </p:txBody>
      </p:sp>
      <p:pic>
        <p:nvPicPr>
          <p:cNvPr id="49155" name="Afbeelding 4" descr="http://static.fidelityhouse.eu/fidelitynews/wp-content/uploads/2014/06/robben-van-persie.jpg"/>
          <p:cNvPicPr>
            <a:picLocks noChangeAspect="1" noChangeArrowheads="1"/>
          </p:cNvPicPr>
          <p:nvPr/>
        </p:nvPicPr>
        <p:blipFill>
          <a:blip r:embed="rId2"/>
          <a:srcRect/>
          <a:stretch>
            <a:fillRect/>
          </a:stretch>
        </p:blipFill>
        <p:spPr bwMode="auto">
          <a:xfrm>
            <a:off x="4859338" y="3500438"/>
            <a:ext cx="2881312" cy="18065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el 1"/>
          <p:cNvSpPr>
            <a:spLocks noGrp="1"/>
          </p:cNvSpPr>
          <p:nvPr>
            <p:ph type="title"/>
          </p:nvPr>
        </p:nvSpPr>
        <p:spPr/>
        <p:txBody>
          <a:bodyPr/>
          <a:lstStyle/>
          <a:p>
            <a:endParaRPr lang="nl-NL" smtClean="0"/>
          </a:p>
        </p:txBody>
      </p:sp>
      <p:sp>
        <p:nvSpPr>
          <p:cNvPr id="3" name="Tijdelijke aanduiding voor inhoud 2"/>
          <p:cNvSpPr>
            <a:spLocks noGrp="1"/>
          </p:cNvSpPr>
          <p:nvPr>
            <p:ph idx="1"/>
          </p:nvPr>
        </p:nvSpPr>
        <p:spPr>
          <a:xfrm>
            <a:off x="457200" y="1600200"/>
            <a:ext cx="8147050" cy="2620963"/>
          </a:xfrm>
          <a:ln>
            <a:solidFill>
              <a:schemeClr val="accent1"/>
            </a:solidFill>
          </a:ln>
        </p:spPr>
        <p:txBody>
          <a:bodyPr rtlCol="0">
            <a:normAutofit fontScale="77500" lnSpcReduction="20000"/>
          </a:bodyPr>
          <a:lstStyle/>
          <a:p>
            <a:pPr fontAlgn="auto">
              <a:spcAft>
                <a:spcPts val="0"/>
              </a:spcAft>
              <a:buFont typeface="Arial" pitchFamily="34" charset="0"/>
              <a:buNone/>
              <a:defRPr/>
            </a:pPr>
            <a:r>
              <a:rPr lang="nl-NL" dirty="0" smtClean="0"/>
              <a:t>	De Nederlandse dames mochten vorig jaar deelnemen aan het WK in Canada, ze scoorden dit toernooi 3 maal, welke Nederlandse speelster maakte 2 van deze doelpunten? </a:t>
            </a:r>
          </a:p>
          <a:p>
            <a:pPr fontAlgn="auto">
              <a:spcAft>
                <a:spcPts val="0"/>
              </a:spcAft>
              <a:buFont typeface="Arial" pitchFamily="34" charset="0"/>
              <a:buNone/>
              <a:defRPr/>
            </a:pPr>
            <a:endParaRPr lang="nl-NL" dirty="0" smtClean="0"/>
          </a:p>
          <a:p>
            <a:pPr fontAlgn="auto">
              <a:spcAft>
                <a:spcPts val="0"/>
              </a:spcAft>
              <a:buFont typeface="Arial" pitchFamily="34" charset="0"/>
              <a:buNone/>
              <a:defRPr/>
            </a:pPr>
            <a:r>
              <a:rPr lang="nl-NL" dirty="0" smtClean="0"/>
              <a:t>	Petje op:	 Lieke </a:t>
            </a:r>
            <a:r>
              <a:rPr lang="nl-NL" dirty="0" err="1" smtClean="0"/>
              <a:t>Martens</a:t>
            </a:r>
            <a:r>
              <a:rPr lang="nl-NL" dirty="0" smtClean="0"/>
              <a:t> </a:t>
            </a:r>
          </a:p>
          <a:p>
            <a:pPr fontAlgn="auto">
              <a:spcAft>
                <a:spcPts val="0"/>
              </a:spcAft>
              <a:buFont typeface="Arial" pitchFamily="34" charset="0"/>
              <a:buNone/>
              <a:defRPr/>
            </a:pPr>
            <a:r>
              <a:rPr lang="nl-NL" dirty="0"/>
              <a:t>	</a:t>
            </a:r>
            <a:r>
              <a:rPr lang="nl-NL" dirty="0" smtClean="0"/>
              <a:t>Petje af:	 Kirsten van de Ven</a:t>
            </a:r>
            <a:endParaRPr lang="nl-NL" dirty="0"/>
          </a:p>
          <a:p>
            <a:pPr fontAlgn="auto">
              <a:spcAft>
                <a:spcPts val="0"/>
              </a:spcAft>
              <a:buFont typeface="Arial" pitchFamily="34" charset="0"/>
              <a:buChar char="•"/>
              <a:defRPr/>
            </a:pPr>
            <a:endParaRPr lang="nl-NL" dirty="0"/>
          </a:p>
        </p:txBody>
      </p:sp>
      <p:pic>
        <p:nvPicPr>
          <p:cNvPr id="50179" name="Afbeelding 4"/>
          <p:cNvPicPr>
            <a:picLocks noChangeAspect="1" noChangeArrowheads="1"/>
          </p:cNvPicPr>
          <p:nvPr/>
        </p:nvPicPr>
        <p:blipFill>
          <a:blip r:embed="rId2"/>
          <a:srcRect/>
          <a:stretch>
            <a:fillRect/>
          </a:stretch>
        </p:blipFill>
        <p:spPr bwMode="auto">
          <a:xfrm>
            <a:off x="1835150" y="4437063"/>
            <a:ext cx="1479550" cy="1525587"/>
          </a:xfrm>
          <a:prstGeom prst="rect">
            <a:avLst/>
          </a:prstGeom>
          <a:noFill/>
          <a:ln w="9525">
            <a:noFill/>
            <a:miter lim="800000"/>
            <a:headEnd/>
            <a:tailEnd/>
          </a:ln>
        </p:spPr>
      </p:pic>
      <p:pic>
        <p:nvPicPr>
          <p:cNvPr id="50180" name="Afbeelding 5"/>
          <p:cNvPicPr>
            <a:picLocks noChangeAspect="1" noChangeArrowheads="1"/>
          </p:cNvPicPr>
          <p:nvPr/>
        </p:nvPicPr>
        <p:blipFill>
          <a:blip r:embed="rId3"/>
          <a:srcRect/>
          <a:stretch>
            <a:fillRect/>
          </a:stretch>
        </p:blipFill>
        <p:spPr bwMode="auto">
          <a:xfrm>
            <a:off x="5076825" y="4437063"/>
            <a:ext cx="1624013" cy="1525587"/>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el 1"/>
          <p:cNvSpPr>
            <a:spLocks noGrp="1"/>
          </p:cNvSpPr>
          <p:nvPr>
            <p:ph type="title"/>
          </p:nvPr>
        </p:nvSpPr>
        <p:spPr/>
        <p:txBody>
          <a:bodyPr/>
          <a:lstStyle/>
          <a:p>
            <a:endParaRPr lang="nl-NL" smtClean="0"/>
          </a:p>
        </p:txBody>
      </p:sp>
      <p:sp>
        <p:nvSpPr>
          <p:cNvPr id="3" name="Tijdelijke aanduiding voor inhoud 2"/>
          <p:cNvSpPr>
            <a:spLocks noGrp="1"/>
          </p:cNvSpPr>
          <p:nvPr>
            <p:ph idx="1"/>
          </p:nvPr>
        </p:nvSpPr>
        <p:spPr>
          <a:xfrm>
            <a:off x="457200" y="1600200"/>
            <a:ext cx="8229600" cy="1612900"/>
          </a:xfrm>
        </p:spPr>
        <p:txBody>
          <a:bodyPr rtlCol="0">
            <a:normAutofit fontScale="62500" lnSpcReduction="20000"/>
          </a:bodyPr>
          <a:lstStyle/>
          <a:p>
            <a:pPr fontAlgn="auto">
              <a:spcAft>
                <a:spcPts val="0"/>
              </a:spcAft>
              <a:buFont typeface="Arial" pitchFamily="34" charset="0"/>
              <a:buNone/>
              <a:defRPr/>
            </a:pPr>
            <a:r>
              <a:rPr lang="nl-NL" dirty="0" smtClean="0"/>
              <a:t>	Door welk land werden de Nederlandse dames in de achtste finale uitgeschakeld?</a:t>
            </a:r>
          </a:p>
          <a:p>
            <a:pPr fontAlgn="auto">
              <a:spcAft>
                <a:spcPts val="0"/>
              </a:spcAft>
              <a:buFont typeface="Arial" pitchFamily="34" charset="0"/>
              <a:buNone/>
              <a:defRPr/>
            </a:pPr>
            <a:endParaRPr lang="nl-NL" dirty="0" smtClean="0"/>
          </a:p>
          <a:p>
            <a:pPr fontAlgn="auto">
              <a:spcAft>
                <a:spcPts val="0"/>
              </a:spcAft>
              <a:buFont typeface="Arial" pitchFamily="34" charset="0"/>
              <a:buNone/>
              <a:defRPr/>
            </a:pPr>
            <a:r>
              <a:rPr lang="nl-NL" dirty="0" smtClean="0"/>
              <a:t>	Petje op:	 China</a:t>
            </a:r>
            <a:endParaRPr lang="nl-NL" dirty="0"/>
          </a:p>
          <a:p>
            <a:pPr fontAlgn="auto">
              <a:spcAft>
                <a:spcPts val="0"/>
              </a:spcAft>
              <a:buFont typeface="Arial" pitchFamily="34" charset="0"/>
              <a:buNone/>
              <a:defRPr/>
            </a:pPr>
            <a:r>
              <a:rPr lang="nl-NL" dirty="0" smtClean="0"/>
              <a:t>	Petje af:	 Japan</a:t>
            </a:r>
            <a:endParaRPr lang="nl-NL" dirty="0"/>
          </a:p>
          <a:p>
            <a:pPr fontAlgn="auto">
              <a:spcAft>
                <a:spcPts val="0"/>
              </a:spcAft>
              <a:buFont typeface="Arial" pitchFamily="34" charset="0"/>
              <a:buChar char="•"/>
              <a:defRPr/>
            </a:pPr>
            <a:endParaRPr lang="nl-NL" dirty="0"/>
          </a:p>
        </p:txBody>
      </p:sp>
      <p:pic>
        <p:nvPicPr>
          <p:cNvPr id="51203" name="Afbeelding 5"/>
          <p:cNvPicPr>
            <a:picLocks noChangeAspect="1" noChangeArrowheads="1"/>
          </p:cNvPicPr>
          <p:nvPr/>
        </p:nvPicPr>
        <p:blipFill>
          <a:blip r:embed="rId2"/>
          <a:srcRect/>
          <a:stretch>
            <a:fillRect/>
          </a:stretch>
        </p:blipFill>
        <p:spPr bwMode="auto">
          <a:xfrm>
            <a:off x="2916238" y="4149725"/>
            <a:ext cx="2665412" cy="11318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p:txBody>
          <a:bodyPr/>
          <a:lstStyle/>
          <a:p>
            <a:endParaRPr lang="nl-NL" smtClean="0"/>
          </a:p>
        </p:txBody>
      </p:sp>
      <p:sp>
        <p:nvSpPr>
          <p:cNvPr id="3" name="Tijdelijke aanduiding voor inhoud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endParaRPr lang="nl-NL" dirty="0" smtClean="0"/>
          </a:p>
          <a:p>
            <a:pPr fontAlgn="auto">
              <a:spcAft>
                <a:spcPts val="0"/>
              </a:spcAft>
              <a:buFont typeface="Arial" pitchFamily="34" charset="0"/>
              <a:buChar char="•"/>
              <a:defRPr/>
            </a:pPr>
            <a:endParaRPr lang="nl-NL" dirty="0"/>
          </a:p>
          <a:p>
            <a:pPr fontAlgn="auto">
              <a:spcAft>
                <a:spcPts val="0"/>
              </a:spcAft>
              <a:buFont typeface="Arial" pitchFamily="34" charset="0"/>
              <a:buChar char="•"/>
              <a:defRPr/>
            </a:pPr>
            <a:endParaRPr lang="nl-NL" dirty="0" smtClean="0"/>
          </a:p>
          <a:p>
            <a:pPr fontAlgn="auto">
              <a:spcAft>
                <a:spcPts val="0"/>
              </a:spcAft>
              <a:buFont typeface="Arial" pitchFamily="34" charset="0"/>
              <a:buChar char="•"/>
              <a:defRPr/>
            </a:pPr>
            <a:endParaRPr lang="nl-NL" dirty="0"/>
          </a:p>
          <a:p>
            <a:pPr fontAlgn="auto">
              <a:spcAft>
                <a:spcPts val="0"/>
              </a:spcAft>
              <a:buFont typeface="Arial" pitchFamily="34" charset="0"/>
              <a:buChar char="•"/>
              <a:defRPr/>
            </a:pPr>
            <a:endParaRPr lang="nl-NL" dirty="0" smtClean="0"/>
          </a:p>
          <a:p>
            <a:pPr marL="0" indent="0" fontAlgn="auto">
              <a:spcAft>
                <a:spcPts val="0"/>
              </a:spcAft>
              <a:buFont typeface="Arial" pitchFamily="34" charset="0"/>
              <a:buNone/>
              <a:defRPr/>
            </a:pPr>
            <a:r>
              <a:rPr lang="nl-NL" sz="1800" dirty="0" smtClean="0"/>
              <a:t>VRAAG 3</a:t>
            </a:r>
          </a:p>
          <a:p>
            <a:pPr marL="0" indent="0" fontAlgn="auto">
              <a:spcAft>
                <a:spcPts val="0"/>
              </a:spcAft>
              <a:buFont typeface="Arial" pitchFamily="34" charset="0"/>
              <a:buNone/>
              <a:defRPr/>
            </a:pPr>
            <a:r>
              <a:rPr lang="nl-NL" sz="1800" dirty="0" smtClean="0"/>
              <a:t>ONT </a:t>
            </a:r>
            <a:r>
              <a:rPr lang="nl-NL" sz="1800" dirty="0"/>
              <a:t>bleek in oktober vorig jaar voor de tweede keer op rij winnaar van de Fair Play Cup. Dit sportieve hoogtepunt is hartstikke goed voor de uitstraling van onze verenging natuurlijk. Ex-assistent-trainer </a:t>
            </a:r>
            <a:r>
              <a:rPr lang="nl-NL" sz="1800" dirty="0" err="1"/>
              <a:t>Sandor</a:t>
            </a:r>
            <a:r>
              <a:rPr lang="nl-NL" sz="1800" dirty="0"/>
              <a:t> van der Heide van Cambuur overhandigde de trofee aan ONT’ers Louw Wobbes en Sjouke Binnema. Sportclub Makkinga werd tweede maar welke club eindigde als derde?</a:t>
            </a:r>
          </a:p>
          <a:p>
            <a:pPr fontAlgn="auto">
              <a:spcAft>
                <a:spcPts val="0"/>
              </a:spcAft>
              <a:buFont typeface="Arial" pitchFamily="34" charset="0"/>
              <a:buNone/>
              <a:defRPr/>
            </a:pPr>
            <a:r>
              <a:rPr lang="nl-NL" sz="1800" dirty="0" smtClean="0"/>
              <a:t>	Was </a:t>
            </a:r>
            <a:r>
              <a:rPr lang="nl-NL" sz="1800" dirty="0"/>
              <a:t>dat petje op </a:t>
            </a:r>
            <a:r>
              <a:rPr lang="nl-NL" sz="1800" b="1" dirty="0" smtClean="0"/>
              <a:t>Surhuisterveen</a:t>
            </a:r>
            <a:r>
              <a:rPr lang="nl-NL" sz="1800" dirty="0" smtClean="0"/>
              <a:t> of was dat petje af </a:t>
            </a:r>
            <a:r>
              <a:rPr lang="nl-NL" sz="1800" b="1" dirty="0" smtClean="0"/>
              <a:t>‘t </a:t>
            </a:r>
            <a:r>
              <a:rPr lang="nl-NL" sz="1800" b="1" dirty="0" err="1" smtClean="0"/>
              <a:t>Fean</a:t>
            </a:r>
            <a:r>
              <a:rPr lang="nl-NL" sz="1800" b="1" dirty="0" smtClean="0"/>
              <a:t> ‘58</a:t>
            </a:r>
            <a:r>
              <a:rPr lang="nl-NL" sz="1800" dirty="0" smtClean="0"/>
              <a:t>?</a:t>
            </a:r>
            <a:endParaRPr lang="nl-NL" sz="1800" dirty="0"/>
          </a:p>
          <a:p>
            <a:pPr fontAlgn="auto">
              <a:spcAft>
                <a:spcPts val="0"/>
              </a:spcAft>
              <a:buFont typeface="Arial" pitchFamily="34" charset="0"/>
              <a:buChar char="•"/>
              <a:defRPr/>
            </a:pPr>
            <a:endParaRPr lang="nl-NL" dirty="0"/>
          </a:p>
        </p:txBody>
      </p:sp>
      <p:pic>
        <p:nvPicPr>
          <p:cNvPr id="16387" name="Afbeelding 4"/>
          <p:cNvPicPr>
            <a:picLocks noChangeAspect="1"/>
          </p:cNvPicPr>
          <p:nvPr/>
        </p:nvPicPr>
        <p:blipFill>
          <a:blip r:embed="rId2"/>
          <a:srcRect l="1254" t="22185" r="-1254" b="6139"/>
          <a:stretch>
            <a:fillRect/>
          </a:stretch>
        </p:blipFill>
        <p:spPr bwMode="auto">
          <a:xfrm>
            <a:off x="1762125" y="476250"/>
            <a:ext cx="5619750" cy="302418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el 1"/>
          <p:cNvSpPr>
            <a:spLocks noGrp="1"/>
          </p:cNvSpPr>
          <p:nvPr>
            <p:ph type="title"/>
          </p:nvPr>
        </p:nvSpPr>
        <p:spPr/>
        <p:txBody>
          <a:bodyPr/>
          <a:lstStyle/>
          <a:p>
            <a:endParaRPr lang="nl-NL" smtClean="0"/>
          </a:p>
        </p:txBody>
      </p:sp>
      <p:sp>
        <p:nvSpPr>
          <p:cNvPr id="3" name="Tijdelijke aanduiding voor inhoud 2"/>
          <p:cNvSpPr>
            <a:spLocks noGrp="1"/>
          </p:cNvSpPr>
          <p:nvPr>
            <p:ph idx="1"/>
          </p:nvPr>
        </p:nvSpPr>
        <p:spPr>
          <a:xfrm>
            <a:off x="457200" y="1600200"/>
            <a:ext cx="8229600" cy="2333625"/>
          </a:xfrm>
        </p:spPr>
        <p:txBody>
          <a:bodyPr rtlCol="0">
            <a:normAutofit fontScale="92500" lnSpcReduction="20000"/>
          </a:bodyPr>
          <a:lstStyle/>
          <a:p>
            <a:pPr fontAlgn="auto">
              <a:spcAft>
                <a:spcPts val="0"/>
              </a:spcAft>
              <a:buFont typeface="Arial" pitchFamily="34" charset="0"/>
              <a:buNone/>
              <a:defRPr/>
            </a:pPr>
            <a:r>
              <a:rPr lang="nl-NL" dirty="0" smtClean="0"/>
              <a:t>	Wie is sinds 1 oktober 2015 de nieuwe bondscoach van het Nederlandse damesteam?</a:t>
            </a:r>
            <a:endParaRPr lang="nl-NL" dirty="0"/>
          </a:p>
          <a:p>
            <a:pPr fontAlgn="auto">
              <a:spcAft>
                <a:spcPts val="0"/>
              </a:spcAft>
              <a:buFont typeface="Arial" pitchFamily="34" charset="0"/>
              <a:buNone/>
              <a:defRPr/>
            </a:pPr>
            <a:r>
              <a:rPr lang="nl-NL" dirty="0" smtClean="0"/>
              <a:t>	</a:t>
            </a:r>
          </a:p>
          <a:p>
            <a:pPr fontAlgn="auto">
              <a:spcAft>
                <a:spcPts val="0"/>
              </a:spcAft>
              <a:buFont typeface="Arial" pitchFamily="34" charset="0"/>
              <a:buNone/>
              <a:defRPr/>
            </a:pPr>
            <a:r>
              <a:rPr lang="nl-NL" dirty="0"/>
              <a:t>	</a:t>
            </a:r>
            <a:r>
              <a:rPr lang="nl-NL" dirty="0" smtClean="0"/>
              <a:t>Petje op:	 Arjan van der Laan </a:t>
            </a:r>
            <a:endParaRPr lang="nl-NL" dirty="0"/>
          </a:p>
          <a:p>
            <a:pPr fontAlgn="auto">
              <a:spcAft>
                <a:spcPts val="0"/>
              </a:spcAft>
              <a:buFont typeface="Arial" pitchFamily="34" charset="0"/>
              <a:buNone/>
              <a:defRPr/>
            </a:pPr>
            <a:r>
              <a:rPr lang="nl-NL" dirty="0" smtClean="0"/>
              <a:t>	Petje af:	 Jan Willem van Ede</a:t>
            </a:r>
            <a:endParaRPr lang="nl-NL" dirty="0"/>
          </a:p>
        </p:txBody>
      </p:sp>
      <p:pic>
        <p:nvPicPr>
          <p:cNvPr id="52227" name="Afbeelding 4"/>
          <p:cNvPicPr>
            <a:picLocks noChangeAspect="1" noChangeArrowheads="1"/>
          </p:cNvPicPr>
          <p:nvPr/>
        </p:nvPicPr>
        <p:blipFill>
          <a:blip r:embed="rId2"/>
          <a:srcRect/>
          <a:stretch>
            <a:fillRect/>
          </a:stretch>
        </p:blipFill>
        <p:spPr bwMode="auto">
          <a:xfrm>
            <a:off x="3419475" y="4292600"/>
            <a:ext cx="2117725" cy="207327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p:cNvSpPr>
            <a:spLocks noGrp="1"/>
          </p:cNvSpPr>
          <p:nvPr>
            <p:ph type="title"/>
          </p:nvPr>
        </p:nvSpPr>
        <p:spPr/>
        <p:txBody>
          <a:bodyPr/>
          <a:lstStyle/>
          <a:p>
            <a:endParaRPr lang="nl-NL" smtClean="0"/>
          </a:p>
        </p:txBody>
      </p:sp>
      <p:sp>
        <p:nvSpPr>
          <p:cNvPr id="3" name="Tijdelijke aanduiding voor inhoud 2"/>
          <p:cNvSpPr>
            <a:spLocks noGrp="1"/>
          </p:cNvSpPr>
          <p:nvPr>
            <p:ph idx="1"/>
          </p:nvPr>
        </p:nvSpPr>
        <p:spPr>
          <a:xfrm>
            <a:off x="457200" y="1600200"/>
            <a:ext cx="4043363" cy="4708525"/>
          </a:xfrm>
        </p:spPr>
        <p:txBody>
          <a:bodyPr rtlCol="0">
            <a:normAutofit fontScale="92500" lnSpcReduction="20000"/>
          </a:bodyPr>
          <a:lstStyle/>
          <a:p>
            <a:pPr fontAlgn="auto">
              <a:spcAft>
                <a:spcPts val="0"/>
              </a:spcAft>
              <a:buFont typeface="Arial" pitchFamily="34" charset="0"/>
              <a:buNone/>
              <a:defRPr/>
            </a:pPr>
            <a:r>
              <a:rPr lang="nl-NL" dirty="0" smtClean="0"/>
              <a:t>	Tegen welk land spelen de Nederlandse heren hun eerste kwalificatiewedstrijd voor het WK van 2018?</a:t>
            </a:r>
          </a:p>
          <a:p>
            <a:pPr fontAlgn="auto">
              <a:spcAft>
                <a:spcPts val="0"/>
              </a:spcAft>
              <a:buFont typeface="Arial" pitchFamily="34" charset="0"/>
              <a:buNone/>
              <a:defRPr/>
            </a:pPr>
            <a:endParaRPr lang="nl-NL" dirty="0" smtClean="0"/>
          </a:p>
          <a:p>
            <a:pPr fontAlgn="auto">
              <a:spcAft>
                <a:spcPts val="0"/>
              </a:spcAft>
              <a:buFont typeface="Arial" pitchFamily="34" charset="0"/>
              <a:buNone/>
              <a:defRPr/>
            </a:pPr>
            <a:endParaRPr lang="nl-NL" dirty="0"/>
          </a:p>
          <a:p>
            <a:pPr fontAlgn="auto">
              <a:spcAft>
                <a:spcPts val="0"/>
              </a:spcAft>
              <a:buFont typeface="Arial" pitchFamily="34" charset="0"/>
              <a:buNone/>
              <a:defRPr/>
            </a:pPr>
            <a:r>
              <a:rPr lang="nl-NL" dirty="0" smtClean="0"/>
              <a:t>	Petje op:	 Zweden</a:t>
            </a:r>
            <a:endParaRPr lang="nl-NL" dirty="0"/>
          </a:p>
          <a:p>
            <a:pPr fontAlgn="auto">
              <a:spcAft>
                <a:spcPts val="0"/>
              </a:spcAft>
              <a:buFont typeface="Arial" pitchFamily="34" charset="0"/>
              <a:buNone/>
              <a:defRPr/>
            </a:pPr>
            <a:r>
              <a:rPr lang="nl-NL" dirty="0" smtClean="0"/>
              <a:t>	Petje af:	 Noorwegen</a:t>
            </a:r>
            <a:endParaRPr lang="nl-NL" dirty="0"/>
          </a:p>
          <a:p>
            <a:pPr fontAlgn="auto">
              <a:spcAft>
                <a:spcPts val="0"/>
              </a:spcAft>
              <a:buFont typeface="Arial" pitchFamily="34" charset="0"/>
              <a:buChar char="•"/>
              <a:defRPr/>
            </a:pPr>
            <a:endParaRPr lang="nl-NL" dirty="0"/>
          </a:p>
        </p:txBody>
      </p:sp>
      <p:pic>
        <p:nvPicPr>
          <p:cNvPr id="53251" name="Afbeelding 4"/>
          <p:cNvPicPr>
            <a:picLocks noChangeAspect="1" noChangeArrowheads="1"/>
          </p:cNvPicPr>
          <p:nvPr/>
        </p:nvPicPr>
        <p:blipFill>
          <a:blip r:embed="rId2"/>
          <a:srcRect/>
          <a:stretch>
            <a:fillRect/>
          </a:stretch>
        </p:blipFill>
        <p:spPr bwMode="auto">
          <a:xfrm>
            <a:off x="5219700" y="2133600"/>
            <a:ext cx="2520950" cy="3205163"/>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el 1"/>
          <p:cNvSpPr>
            <a:spLocks noGrp="1"/>
          </p:cNvSpPr>
          <p:nvPr>
            <p:ph type="title"/>
          </p:nvPr>
        </p:nvSpPr>
        <p:spPr/>
        <p:txBody>
          <a:bodyPr/>
          <a:lstStyle/>
          <a:p>
            <a:endParaRPr lang="nl-NL" smtClean="0"/>
          </a:p>
        </p:txBody>
      </p:sp>
      <p:sp>
        <p:nvSpPr>
          <p:cNvPr id="3" name="Tijdelijke aanduiding voor inhoud 2"/>
          <p:cNvSpPr>
            <a:spLocks noGrp="1"/>
          </p:cNvSpPr>
          <p:nvPr>
            <p:ph idx="1"/>
          </p:nvPr>
        </p:nvSpPr>
        <p:spPr>
          <a:xfrm>
            <a:off x="457200" y="1600200"/>
            <a:ext cx="8229600" cy="1757363"/>
          </a:xfrm>
        </p:spPr>
        <p:txBody>
          <a:bodyPr rtlCol="0">
            <a:normAutofit fontScale="70000" lnSpcReduction="20000"/>
          </a:bodyPr>
          <a:lstStyle/>
          <a:p>
            <a:pPr fontAlgn="auto">
              <a:spcAft>
                <a:spcPts val="0"/>
              </a:spcAft>
              <a:buFont typeface="Arial" pitchFamily="34" charset="0"/>
              <a:buNone/>
              <a:defRPr/>
            </a:pPr>
            <a:r>
              <a:rPr lang="nl-NL" dirty="0" smtClean="0"/>
              <a:t>	Hoe heet de bal waar tijdens het WK 2014 mee werd gespeeld?</a:t>
            </a:r>
          </a:p>
          <a:p>
            <a:pPr fontAlgn="auto">
              <a:spcAft>
                <a:spcPts val="0"/>
              </a:spcAft>
              <a:buFont typeface="Arial" pitchFamily="34" charset="0"/>
              <a:buNone/>
              <a:defRPr/>
            </a:pPr>
            <a:endParaRPr lang="nl-NL" dirty="0"/>
          </a:p>
          <a:p>
            <a:pPr fontAlgn="auto">
              <a:spcAft>
                <a:spcPts val="0"/>
              </a:spcAft>
              <a:buFont typeface="Arial" pitchFamily="34" charset="0"/>
              <a:buNone/>
              <a:defRPr/>
            </a:pPr>
            <a:r>
              <a:rPr lang="nl-NL" dirty="0" smtClean="0"/>
              <a:t>	Petje op:	 </a:t>
            </a:r>
            <a:r>
              <a:rPr lang="nl-NL" dirty="0" err="1" smtClean="0"/>
              <a:t>Brazuca</a:t>
            </a:r>
            <a:endParaRPr lang="nl-NL" dirty="0"/>
          </a:p>
          <a:p>
            <a:pPr fontAlgn="auto">
              <a:spcAft>
                <a:spcPts val="0"/>
              </a:spcAft>
              <a:buFont typeface="Arial" pitchFamily="34" charset="0"/>
              <a:buNone/>
              <a:defRPr/>
            </a:pPr>
            <a:r>
              <a:rPr lang="nl-NL" dirty="0"/>
              <a:t>	</a:t>
            </a:r>
            <a:r>
              <a:rPr lang="nl-NL" dirty="0" smtClean="0"/>
              <a:t>Petje af:	 </a:t>
            </a:r>
            <a:r>
              <a:rPr lang="nl-NL" dirty="0" err="1" smtClean="0"/>
              <a:t>Bossa</a:t>
            </a:r>
            <a:r>
              <a:rPr lang="nl-NL" dirty="0" smtClean="0"/>
              <a:t> Nova</a:t>
            </a:r>
            <a:endParaRPr lang="nl-NL" dirty="0"/>
          </a:p>
          <a:p>
            <a:pPr fontAlgn="auto">
              <a:spcAft>
                <a:spcPts val="0"/>
              </a:spcAft>
              <a:buFont typeface="Arial" pitchFamily="34" charset="0"/>
              <a:buChar char="•"/>
              <a:defRPr/>
            </a:pPr>
            <a:endParaRPr lang="nl-NL" dirty="0"/>
          </a:p>
        </p:txBody>
      </p:sp>
      <p:pic>
        <p:nvPicPr>
          <p:cNvPr id="54275" name="Afbeelding 4"/>
          <p:cNvPicPr>
            <a:picLocks noChangeAspect="1" noChangeArrowheads="1"/>
          </p:cNvPicPr>
          <p:nvPr/>
        </p:nvPicPr>
        <p:blipFill>
          <a:blip r:embed="rId2"/>
          <a:srcRect/>
          <a:stretch>
            <a:fillRect/>
          </a:stretch>
        </p:blipFill>
        <p:spPr bwMode="auto">
          <a:xfrm>
            <a:off x="2771775" y="3716338"/>
            <a:ext cx="2736850" cy="2160587"/>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el 1"/>
          <p:cNvSpPr>
            <a:spLocks noGrp="1"/>
          </p:cNvSpPr>
          <p:nvPr>
            <p:ph type="title"/>
          </p:nvPr>
        </p:nvSpPr>
        <p:spPr/>
        <p:txBody>
          <a:bodyPr/>
          <a:lstStyle/>
          <a:p>
            <a:endParaRPr lang="nl-NL" smtClean="0"/>
          </a:p>
        </p:txBody>
      </p:sp>
      <p:sp>
        <p:nvSpPr>
          <p:cNvPr id="3" name="Tijdelijke aanduiding voor inhoud 2"/>
          <p:cNvSpPr>
            <a:spLocks noGrp="1"/>
          </p:cNvSpPr>
          <p:nvPr>
            <p:ph idx="1"/>
          </p:nvPr>
        </p:nvSpPr>
        <p:spPr>
          <a:xfrm>
            <a:off x="611188" y="1600200"/>
            <a:ext cx="8064500" cy="2476500"/>
          </a:xfrm>
        </p:spPr>
        <p:txBody>
          <a:bodyPr rtlCol="0">
            <a:normAutofit fontScale="85000" lnSpcReduction="20000"/>
          </a:bodyPr>
          <a:lstStyle/>
          <a:p>
            <a:pPr fontAlgn="auto">
              <a:spcAft>
                <a:spcPts val="0"/>
              </a:spcAft>
              <a:buFont typeface="Arial" pitchFamily="34" charset="0"/>
              <a:buNone/>
              <a:defRPr/>
            </a:pPr>
            <a:r>
              <a:rPr lang="nl-NL" dirty="0" smtClean="0"/>
              <a:t>	In welk stadion wordt de openingswedstrijd </a:t>
            </a:r>
            <a:r>
              <a:rPr lang="nl-NL" dirty="0" err="1" smtClean="0"/>
              <a:t>Frankrijk-Roemenie</a:t>
            </a:r>
            <a:r>
              <a:rPr lang="nl-NL" dirty="0" smtClean="0"/>
              <a:t> van het EK 2016 gespeeld?</a:t>
            </a:r>
          </a:p>
          <a:p>
            <a:pPr fontAlgn="auto">
              <a:spcAft>
                <a:spcPts val="0"/>
              </a:spcAft>
              <a:buFont typeface="Arial" pitchFamily="34" charset="0"/>
              <a:buNone/>
              <a:defRPr/>
            </a:pPr>
            <a:endParaRPr lang="nl-NL" dirty="0"/>
          </a:p>
          <a:p>
            <a:pPr fontAlgn="auto">
              <a:spcAft>
                <a:spcPts val="0"/>
              </a:spcAft>
              <a:buFont typeface="Arial" pitchFamily="34" charset="0"/>
              <a:buNone/>
              <a:defRPr/>
            </a:pPr>
            <a:r>
              <a:rPr lang="nl-NL" dirty="0" smtClean="0"/>
              <a:t>	Petje op:	 </a:t>
            </a:r>
            <a:r>
              <a:rPr lang="nl-NL" dirty="0" err="1" smtClean="0"/>
              <a:t>Parc</a:t>
            </a:r>
            <a:r>
              <a:rPr lang="nl-NL" dirty="0" smtClean="0"/>
              <a:t> des </a:t>
            </a:r>
            <a:r>
              <a:rPr lang="nl-NL" dirty="0" err="1" smtClean="0"/>
              <a:t>Prince</a:t>
            </a:r>
            <a:endParaRPr lang="nl-NL" dirty="0" smtClean="0"/>
          </a:p>
          <a:p>
            <a:pPr fontAlgn="auto">
              <a:spcAft>
                <a:spcPts val="0"/>
              </a:spcAft>
              <a:buFont typeface="Arial" pitchFamily="34" charset="0"/>
              <a:buNone/>
              <a:defRPr/>
            </a:pPr>
            <a:endParaRPr lang="nl-NL" dirty="0"/>
          </a:p>
          <a:p>
            <a:pPr fontAlgn="auto">
              <a:spcAft>
                <a:spcPts val="0"/>
              </a:spcAft>
              <a:buFont typeface="Arial" pitchFamily="34" charset="0"/>
              <a:buNone/>
              <a:defRPr/>
            </a:pPr>
            <a:r>
              <a:rPr lang="nl-NL" dirty="0"/>
              <a:t>	</a:t>
            </a:r>
            <a:r>
              <a:rPr lang="nl-NL" dirty="0" smtClean="0"/>
              <a:t>Petje af:	 Stade de France</a:t>
            </a:r>
            <a:endParaRPr lang="nl-NL" dirty="0"/>
          </a:p>
        </p:txBody>
      </p:sp>
      <p:pic>
        <p:nvPicPr>
          <p:cNvPr id="55299" name="Afbeelding 5"/>
          <p:cNvPicPr>
            <a:picLocks noChangeAspect="1" noChangeArrowheads="1"/>
          </p:cNvPicPr>
          <p:nvPr/>
        </p:nvPicPr>
        <p:blipFill>
          <a:blip r:embed="rId2"/>
          <a:srcRect/>
          <a:stretch>
            <a:fillRect/>
          </a:stretch>
        </p:blipFill>
        <p:spPr bwMode="auto">
          <a:xfrm>
            <a:off x="3132138" y="4652963"/>
            <a:ext cx="2938462" cy="167322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el 1"/>
          <p:cNvSpPr>
            <a:spLocks noGrp="1"/>
          </p:cNvSpPr>
          <p:nvPr>
            <p:ph type="title"/>
          </p:nvPr>
        </p:nvSpPr>
        <p:spPr/>
        <p:txBody>
          <a:bodyPr/>
          <a:lstStyle/>
          <a:p>
            <a:endParaRPr lang="nl-NL" smtClean="0"/>
          </a:p>
        </p:txBody>
      </p:sp>
      <p:sp>
        <p:nvSpPr>
          <p:cNvPr id="56322" name="Tijdelijke aanduiding voor inhoud 2"/>
          <p:cNvSpPr>
            <a:spLocks noGrp="1"/>
          </p:cNvSpPr>
          <p:nvPr>
            <p:ph idx="1"/>
          </p:nvPr>
        </p:nvSpPr>
        <p:spPr>
          <a:xfrm>
            <a:off x="684213" y="1600200"/>
            <a:ext cx="5040312" cy="4565650"/>
          </a:xfrm>
        </p:spPr>
        <p:txBody>
          <a:bodyPr/>
          <a:lstStyle/>
          <a:p>
            <a:pPr>
              <a:buFont typeface="Arial" charset="0"/>
              <a:buNone/>
            </a:pPr>
            <a:r>
              <a:rPr lang="nl-NL" smtClean="0"/>
              <a:t>	In 2020 wordt het EK in diverse steden door heel Europa gespeeld, in hoeveel steden wordt er gespeeld?</a:t>
            </a:r>
          </a:p>
          <a:p>
            <a:pPr>
              <a:buFont typeface="Arial" charset="0"/>
              <a:buNone/>
            </a:pPr>
            <a:r>
              <a:rPr lang="nl-NL" smtClean="0"/>
              <a:t>	</a:t>
            </a:r>
          </a:p>
          <a:p>
            <a:pPr>
              <a:buFont typeface="Arial" charset="0"/>
              <a:buNone/>
            </a:pPr>
            <a:r>
              <a:rPr lang="nl-NL" smtClean="0"/>
              <a:t>	Petje op:	13</a:t>
            </a:r>
          </a:p>
          <a:p>
            <a:pPr>
              <a:buFont typeface="Arial" charset="0"/>
              <a:buNone/>
            </a:pPr>
            <a:r>
              <a:rPr lang="nl-NL" smtClean="0"/>
              <a:t>	Petje af:	 14</a:t>
            </a:r>
          </a:p>
          <a:p>
            <a:endParaRPr lang="nl-NL" smtClean="0"/>
          </a:p>
        </p:txBody>
      </p:sp>
      <p:pic>
        <p:nvPicPr>
          <p:cNvPr id="56323" name="Afbeelding 5"/>
          <p:cNvPicPr>
            <a:picLocks noChangeAspect="1" noChangeArrowheads="1"/>
          </p:cNvPicPr>
          <p:nvPr/>
        </p:nvPicPr>
        <p:blipFill>
          <a:blip r:embed="rId2"/>
          <a:srcRect/>
          <a:stretch>
            <a:fillRect/>
          </a:stretch>
        </p:blipFill>
        <p:spPr bwMode="auto">
          <a:xfrm>
            <a:off x="5364163" y="3860800"/>
            <a:ext cx="3108325" cy="2398713"/>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el 1"/>
          <p:cNvSpPr>
            <a:spLocks noGrp="1"/>
          </p:cNvSpPr>
          <p:nvPr>
            <p:ph type="title"/>
          </p:nvPr>
        </p:nvSpPr>
        <p:spPr/>
        <p:txBody>
          <a:bodyPr/>
          <a:lstStyle/>
          <a:p>
            <a:r>
              <a:rPr lang="nl-NL" smtClean="0"/>
              <a:t>Open vraag</a:t>
            </a:r>
          </a:p>
        </p:txBody>
      </p:sp>
      <p:sp>
        <p:nvSpPr>
          <p:cNvPr id="57346" name="Tijdelijke aanduiding voor inhoud 2"/>
          <p:cNvSpPr>
            <a:spLocks noGrp="1"/>
          </p:cNvSpPr>
          <p:nvPr>
            <p:ph idx="1"/>
          </p:nvPr>
        </p:nvSpPr>
        <p:spPr/>
        <p:txBody>
          <a:bodyPr/>
          <a:lstStyle/>
          <a:p>
            <a:r>
              <a:rPr lang="nl-NL" smtClean="0"/>
              <a:t>Hoeveel meter liepen de voetballers van het Nederlands elftal tezamen tijdens de poulefase van het WK 2014?</a:t>
            </a:r>
          </a:p>
        </p:txBody>
      </p:sp>
      <p:pic>
        <p:nvPicPr>
          <p:cNvPr id="57347" name="Afbeelding 4"/>
          <p:cNvPicPr>
            <a:picLocks noChangeAspect="1" noChangeArrowheads="1"/>
          </p:cNvPicPr>
          <p:nvPr/>
        </p:nvPicPr>
        <p:blipFill>
          <a:blip r:embed="rId2"/>
          <a:srcRect/>
          <a:stretch>
            <a:fillRect/>
          </a:stretch>
        </p:blipFill>
        <p:spPr bwMode="auto">
          <a:xfrm>
            <a:off x="2771775" y="3573463"/>
            <a:ext cx="2592388" cy="28082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188" y="4941888"/>
            <a:ext cx="8229600" cy="1143000"/>
          </a:xfrm>
        </p:spPr>
        <p:txBody>
          <a:bodyPr rtlCol="0">
            <a:normAutofit fontScale="90000"/>
          </a:bodyPr>
          <a:lstStyle/>
          <a:p>
            <a:pPr algn="l" fontAlgn="auto">
              <a:spcAft>
                <a:spcPts val="0"/>
              </a:spcAft>
              <a:defRPr/>
            </a:pPr>
            <a:r>
              <a:rPr lang="nl-NL" sz="1600" dirty="0" smtClean="0"/>
              <a:t/>
            </a:r>
            <a:br>
              <a:rPr lang="nl-NL" sz="1600" dirty="0" smtClean="0"/>
            </a:br>
            <a:r>
              <a:rPr lang="nl-NL" sz="1600" dirty="0"/>
              <a:t/>
            </a:r>
            <a:br>
              <a:rPr lang="nl-NL" sz="1600" dirty="0"/>
            </a:br>
            <a:r>
              <a:rPr lang="nl-NL" sz="1600" dirty="0" smtClean="0"/>
              <a:t>VRAAG 4</a:t>
            </a:r>
            <a:br>
              <a:rPr lang="nl-NL" sz="1600" dirty="0" smtClean="0"/>
            </a:br>
            <a:r>
              <a:rPr lang="nl-NL" sz="1400" dirty="0" smtClean="0"/>
              <a:t>Al </a:t>
            </a:r>
            <a:r>
              <a:rPr lang="nl-NL" sz="1400" dirty="0"/>
              <a:t>heel lang zijn we bij ONT bekend met damesvoetbal. Nee, de vrouwen zijn tegenwoordig niet meer weg te denken. Vanaf welk jaar beschikt ONT eigenlijk over voetballende vrouwen?</a:t>
            </a:r>
            <a:br>
              <a:rPr lang="nl-NL" sz="1400" dirty="0"/>
            </a:br>
            <a:r>
              <a:rPr lang="nl-NL" sz="1600" dirty="0"/>
              <a:t/>
            </a:r>
            <a:br>
              <a:rPr lang="nl-NL" sz="1600" dirty="0"/>
            </a:br>
            <a:r>
              <a:rPr lang="nl-NL" sz="1600" dirty="0" smtClean="0"/>
              <a:t>Is dat al petje </a:t>
            </a:r>
            <a:r>
              <a:rPr lang="nl-NL" sz="1600" dirty="0"/>
              <a:t>op </a:t>
            </a:r>
            <a:r>
              <a:rPr lang="nl-NL" sz="1600" b="1" dirty="0" smtClean="0"/>
              <a:t>vanaf 1972 </a:t>
            </a:r>
            <a:r>
              <a:rPr lang="nl-NL" sz="1600" dirty="0"/>
              <a:t>of </a:t>
            </a:r>
            <a:r>
              <a:rPr lang="nl-NL" sz="1600" dirty="0" smtClean="0"/>
              <a:t>is dat al petje </a:t>
            </a:r>
            <a:r>
              <a:rPr lang="nl-NL" sz="1600" dirty="0"/>
              <a:t>af </a:t>
            </a:r>
            <a:r>
              <a:rPr lang="nl-NL" sz="1600" b="1" dirty="0" smtClean="0"/>
              <a:t>vanaf 1973?</a:t>
            </a:r>
            <a:r>
              <a:rPr lang="nl-NL" dirty="0"/>
              <a:t/>
            </a:r>
            <a:br>
              <a:rPr lang="nl-NL" dirty="0"/>
            </a:br>
            <a:endParaRPr lang="nl-NL" dirty="0"/>
          </a:p>
        </p:txBody>
      </p:sp>
      <p:pic>
        <p:nvPicPr>
          <p:cNvPr id="17410" name="Tijdelijke aanduiding voor inhoud 4"/>
          <p:cNvPicPr>
            <a:picLocks noGrp="1" noChangeAspect="1"/>
          </p:cNvPicPr>
          <p:nvPr>
            <p:ph idx="1"/>
          </p:nvPr>
        </p:nvPicPr>
        <p:blipFill>
          <a:blip r:embed="rId2"/>
          <a:srcRect t="18134" r="27727"/>
          <a:stretch>
            <a:fillRect/>
          </a:stretch>
        </p:blipFill>
        <p:spPr>
          <a:xfrm>
            <a:off x="1908175" y="836613"/>
            <a:ext cx="4906963" cy="370522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endParaRPr lang="nl-NL" smtClean="0"/>
          </a:p>
        </p:txBody>
      </p:sp>
      <p:sp>
        <p:nvSpPr>
          <p:cNvPr id="3" name="Tijdelijke aanduiding voor inhoud 2"/>
          <p:cNvSpPr>
            <a:spLocks noGrp="1"/>
          </p:cNvSpPr>
          <p:nvPr>
            <p:ph idx="1"/>
          </p:nvPr>
        </p:nvSpPr>
        <p:spPr/>
        <p:txBody>
          <a:bodyPr rtlCol="0">
            <a:normAutofit/>
          </a:bodyPr>
          <a:lstStyle/>
          <a:p>
            <a:pPr fontAlgn="auto">
              <a:spcAft>
                <a:spcPts val="0"/>
              </a:spcAft>
              <a:buFont typeface="Arial" pitchFamily="34" charset="0"/>
              <a:buChar char="•"/>
              <a:defRPr/>
            </a:pPr>
            <a:endParaRPr lang="nl-NL" dirty="0" smtClean="0"/>
          </a:p>
          <a:p>
            <a:pPr fontAlgn="auto">
              <a:spcAft>
                <a:spcPts val="0"/>
              </a:spcAft>
              <a:buFont typeface="Arial" pitchFamily="34" charset="0"/>
              <a:buChar char="•"/>
              <a:defRPr/>
            </a:pPr>
            <a:endParaRPr lang="nl-NL" dirty="0"/>
          </a:p>
          <a:p>
            <a:pPr fontAlgn="auto">
              <a:spcAft>
                <a:spcPts val="0"/>
              </a:spcAft>
              <a:buFont typeface="Arial" pitchFamily="34" charset="0"/>
              <a:buChar char="•"/>
              <a:defRPr/>
            </a:pPr>
            <a:endParaRPr lang="nl-NL" dirty="0" smtClean="0"/>
          </a:p>
          <a:p>
            <a:pPr fontAlgn="auto">
              <a:spcAft>
                <a:spcPts val="0"/>
              </a:spcAft>
              <a:buFont typeface="Arial" pitchFamily="34" charset="0"/>
              <a:buChar char="•"/>
              <a:defRPr/>
            </a:pPr>
            <a:endParaRPr lang="nl-NL" dirty="0"/>
          </a:p>
          <a:p>
            <a:pPr marL="0" indent="0" fontAlgn="auto">
              <a:spcAft>
                <a:spcPts val="0"/>
              </a:spcAft>
              <a:buFont typeface="Arial" pitchFamily="34" charset="0"/>
              <a:buNone/>
              <a:defRPr/>
            </a:pPr>
            <a:r>
              <a:rPr lang="nl-NL" sz="1600" dirty="0" smtClean="0"/>
              <a:t>VRAAG 5</a:t>
            </a:r>
          </a:p>
          <a:p>
            <a:pPr marL="0" indent="0" fontAlgn="auto">
              <a:spcAft>
                <a:spcPts val="0"/>
              </a:spcAft>
              <a:buFont typeface="Arial" pitchFamily="34" charset="0"/>
              <a:buNone/>
              <a:defRPr/>
            </a:pPr>
            <a:r>
              <a:rPr lang="nl-NL" sz="1600" dirty="0" smtClean="0"/>
              <a:t>In </a:t>
            </a:r>
            <a:r>
              <a:rPr lang="nl-NL" sz="1600" dirty="0"/>
              <a:t>het seizoen 2007-2008 was Sipke Hulshoff hoofdtrainer van ONT. Na omzwervingen via Cambuur A1, v.v. Bergum en Red Bull Ghana belandde Sipke uiteindelijk weer bij Cambuur als assistent van Henk de Jong. Met hoeveel punten eindigde ONT 1 destijds in de 3</a:t>
            </a:r>
            <a:r>
              <a:rPr lang="nl-NL" sz="1600" baseline="30000" dirty="0"/>
              <a:t>e</a:t>
            </a:r>
            <a:r>
              <a:rPr lang="nl-NL" sz="1600" dirty="0"/>
              <a:t> klasse op de 3</a:t>
            </a:r>
            <a:r>
              <a:rPr lang="nl-NL" sz="1600" baseline="30000" dirty="0"/>
              <a:t>e</a:t>
            </a:r>
            <a:r>
              <a:rPr lang="nl-NL" sz="1600" dirty="0"/>
              <a:t> plaats onder leiding van Sipke Hulshoff?</a:t>
            </a:r>
          </a:p>
          <a:p>
            <a:pPr fontAlgn="auto">
              <a:spcAft>
                <a:spcPts val="0"/>
              </a:spcAft>
              <a:buFont typeface="Arial" pitchFamily="34" charset="0"/>
              <a:buNone/>
              <a:defRPr/>
            </a:pPr>
            <a:r>
              <a:rPr lang="nl-NL" sz="1500" dirty="0" smtClean="0"/>
              <a:t>	Waren dat er </a:t>
            </a:r>
            <a:r>
              <a:rPr lang="nl-NL" sz="1500" dirty="0"/>
              <a:t>petje op </a:t>
            </a:r>
            <a:r>
              <a:rPr lang="nl-NL" sz="1500" b="1" dirty="0" smtClean="0"/>
              <a:t>40 punten </a:t>
            </a:r>
            <a:r>
              <a:rPr lang="nl-NL" sz="1500" dirty="0"/>
              <a:t>of </a:t>
            </a:r>
            <a:r>
              <a:rPr lang="nl-NL" sz="1500" dirty="0" smtClean="0"/>
              <a:t>waren dat er petje </a:t>
            </a:r>
            <a:r>
              <a:rPr lang="nl-NL" sz="1500" dirty="0"/>
              <a:t>af </a:t>
            </a:r>
            <a:r>
              <a:rPr lang="nl-NL" sz="1500" b="1" dirty="0" smtClean="0"/>
              <a:t>41 punten</a:t>
            </a:r>
            <a:r>
              <a:rPr lang="nl-NL" sz="1500" dirty="0" smtClean="0"/>
              <a:t>?</a:t>
            </a:r>
            <a:endParaRPr lang="nl-NL" sz="1500" dirty="0"/>
          </a:p>
          <a:p>
            <a:pPr fontAlgn="auto">
              <a:spcAft>
                <a:spcPts val="0"/>
              </a:spcAft>
              <a:buFont typeface="Arial" pitchFamily="34" charset="0"/>
              <a:buChar char="•"/>
              <a:defRPr/>
            </a:pPr>
            <a:endParaRPr lang="nl-NL" dirty="0" smtClean="0"/>
          </a:p>
        </p:txBody>
      </p:sp>
      <p:pic>
        <p:nvPicPr>
          <p:cNvPr id="18435" name="Afbeelding 5"/>
          <p:cNvPicPr>
            <a:picLocks noChangeAspect="1"/>
          </p:cNvPicPr>
          <p:nvPr/>
        </p:nvPicPr>
        <p:blipFill>
          <a:blip r:embed="rId2"/>
          <a:srcRect/>
          <a:stretch>
            <a:fillRect/>
          </a:stretch>
        </p:blipFill>
        <p:spPr bwMode="auto">
          <a:xfrm>
            <a:off x="2987675" y="871538"/>
            <a:ext cx="2808288" cy="280828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p:txBody>
          <a:bodyPr/>
          <a:lstStyle/>
          <a:p>
            <a:endParaRPr lang="nl-NL" smtClean="0"/>
          </a:p>
        </p:txBody>
      </p:sp>
      <p:sp>
        <p:nvSpPr>
          <p:cNvPr id="3" name="Tijdelijke aanduiding voor inhoud 2"/>
          <p:cNvSpPr>
            <a:spLocks noGrp="1"/>
          </p:cNvSpPr>
          <p:nvPr>
            <p:ph idx="1"/>
          </p:nvPr>
        </p:nvSpPr>
        <p:spPr/>
        <p:txBody>
          <a:bodyPr rtlCol="0">
            <a:normAutofit lnSpcReduction="10000"/>
          </a:bodyPr>
          <a:lstStyle/>
          <a:p>
            <a:pPr fontAlgn="auto">
              <a:spcAft>
                <a:spcPts val="0"/>
              </a:spcAft>
              <a:buFont typeface="Arial" pitchFamily="34" charset="0"/>
              <a:buChar char="•"/>
              <a:defRPr/>
            </a:pPr>
            <a:endParaRPr lang="nl-NL" dirty="0" smtClean="0"/>
          </a:p>
          <a:p>
            <a:pPr fontAlgn="auto">
              <a:spcAft>
                <a:spcPts val="0"/>
              </a:spcAft>
              <a:buFont typeface="Arial" pitchFamily="34" charset="0"/>
              <a:buChar char="•"/>
              <a:defRPr/>
            </a:pPr>
            <a:endParaRPr lang="nl-NL" dirty="0"/>
          </a:p>
          <a:p>
            <a:pPr fontAlgn="auto">
              <a:spcAft>
                <a:spcPts val="0"/>
              </a:spcAft>
              <a:buFont typeface="Arial" pitchFamily="34" charset="0"/>
              <a:buChar char="•"/>
              <a:defRPr/>
            </a:pPr>
            <a:endParaRPr lang="nl-NL" dirty="0" smtClean="0"/>
          </a:p>
          <a:p>
            <a:pPr fontAlgn="auto">
              <a:spcAft>
                <a:spcPts val="0"/>
              </a:spcAft>
              <a:buFont typeface="Arial" pitchFamily="34" charset="0"/>
              <a:buChar char="•"/>
              <a:defRPr/>
            </a:pPr>
            <a:endParaRPr lang="nl-NL" dirty="0"/>
          </a:p>
          <a:p>
            <a:pPr fontAlgn="auto">
              <a:spcAft>
                <a:spcPts val="0"/>
              </a:spcAft>
              <a:buFont typeface="Arial" pitchFamily="34" charset="0"/>
              <a:buChar char="•"/>
              <a:defRPr/>
            </a:pPr>
            <a:endParaRPr lang="nl-NL" dirty="0" smtClean="0"/>
          </a:p>
          <a:p>
            <a:pPr marL="0" indent="0" fontAlgn="auto">
              <a:spcAft>
                <a:spcPts val="0"/>
              </a:spcAft>
              <a:buFont typeface="Arial" pitchFamily="34" charset="0"/>
              <a:buNone/>
              <a:defRPr/>
            </a:pPr>
            <a:r>
              <a:rPr lang="nl-NL" sz="1700" dirty="0" smtClean="0"/>
              <a:t>VRAAG 6</a:t>
            </a:r>
            <a:endParaRPr lang="nl-NL" sz="1700" dirty="0"/>
          </a:p>
          <a:p>
            <a:pPr marL="0" indent="0" fontAlgn="auto">
              <a:spcAft>
                <a:spcPts val="0"/>
              </a:spcAft>
              <a:buFont typeface="Arial" pitchFamily="34" charset="0"/>
              <a:buNone/>
              <a:defRPr/>
            </a:pPr>
            <a:r>
              <a:rPr lang="nl-NL" sz="1700" dirty="0" smtClean="0"/>
              <a:t>Good </a:t>
            </a:r>
            <a:r>
              <a:rPr lang="nl-NL" sz="1700" dirty="0"/>
              <a:t>old Weier van Duinen was jarenlang de onverzettelijke en onverwoestbare rechtsback van ONT 1. Nooit opgeven, enorm gepassioneerd, elke wedstrijd vol voor de overwinning gaan en aanvallers het nakijken geven. Op vele amateurvelden kende men Weier echter ook van een zeer typische voetbalactie. Om welke technische actie stond Weier bekend?</a:t>
            </a:r>
          </a:p>
          <a:p>
            <a:pPr fontAlgn="auto">
              <a:spcAft>
                <a:spcPts val="0"/>
              </a:spcAft>
              <a:buFont typeface="Arial" pitchFamily="34" charset="0"/>
              <a:buNone/>
              <a:defRPr/>
            </a:pPr>
            <a:r>
              <a:rPr lang="nl-NL" sz="1700" dirty="0" smtClean="0"/>
              <a:t>	Was </a:t>
            </a:r>
            <a:r>
              <a:rPr lang="nl-NL" sz="1700" dirty="0"/>
              <a:t>dat petje op </a:t>
            </a:r>
            <a:r>
              <a:rPr lang="nl-NL" sz="1700" b="1" dirty="0" smtClean="0"/>
              <a:t>de dubbele schaar </a:t>
            </a:r>
            <a:r>
              <a:rPr lang="nl-NL" sz="1700" dirty="0" smtClean="0"/>
              <a:t>of </a:t>
            </a:r>
            <a:r>
              <a:rPr lang="nl-NL" sz="1700" dirty="0"/>
              <a:t>was dat petje af </a:t>
            </a:r>
            <a:r>
              <a:rPr lang="nl-NL" sz="1700" b="1" dirty="0" smtClean="0"/>
              <a:t>de kontstop</a:t>
            </a:r>
            <a:r>
              <a:rPr lang="nl-NL" sz="1700" dirty="0" smtClean="0"/>
              <a:t>?</a:t>
            </a:r>
            <a:endParaRPr lang="nl-NL" sz="1700" dirty="0"/>
          </a:p>
          <a:p>
            <a:pPr fontAlgn="auto">
              <a:spcAft>
                <a:spcPts val="0"/>
              </a:spcAft>
              <a:buFont typeface="Arial" pitchFamily="34" charset="0"/>
              <a:buChar char="•"/>
              <a:defRPr/>
            </a:pPr>
            <a:endParaRPr lang="nl-NL" dirty="0"/>
          </a:p>
        </p:txBody>
      </p:sp>
      <p:pic>
        <p:nvPicPr>
          <p:cNvPr id="19459" name="Afbeelding 4"/>
          <p:cNvPicPr>
            <a:picLocks noChangeAspect="1"/>
          </p:cNvPicPr>
          <p:nvPr/>
        </p:nvPicPr>
        <p:blipFill>
          <a:blip r:embed="rId2"/>
          <a:srcRect l="50000" t="8525" r="9052"/>
          <a:stretch>
            <a:fillRect/>
          </a:stretch>
        </p:blipFill>
        <p:spPr bwMode="auto">
          <a:xfrm>
            <a:off x="2916238" y="549275"/>
            <a:ext cx="2390775" cy="35591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p:txBody>
          <a:bodyPr/>
          <a:lstStyle/>
          <a:p>
            <a:endParaRPr lang="nl-NL" smtClean="0"/>
          </a:p>
        </p:txBody>
      </p:sp>
      <p:sp>
        <p:nvSpPr>
          <p:cNvPr id="3" name="Tijdelijke aanduiding voor inhoud 2"/>
          <p:cNvSpPr>
            <a:spLocks noGrp="1"/>
          </p:cNvSpPr>
          <p:nvPr>
            <p:ph idx="1"/>
          </p:nvPr>
        </p:nvSpPr>
        <p:spPr/>
        <p:txBody>
          <a:bodyPr rtlCol="0">
            <a:normAutofit lnSpcReduction="10000"/>
          </a:bodyPr>
          <a:lstStyle/>
          <a:p>
            <a:pPr fontAlgn="auto">
              <a:spcAft>
                <a:spcPts val="0"/>
              </a:spcAft>
              <a:buFont typeface="Arial" pitchFamily="34" charset="0"/>
              <a:buChar char="•"/>
              <a:defRPr/>
            </a:pPr>
            <a:endParaRPr lang="nl-NL" dirty="0" smtClean="0"/>
          </a:p>
          <a:p>
            <a:pPr fontAlgn="auto">
              <a:spcAft>
                <a:spcPts val="0"/>
              </a:spcAft>
              <a:buFont typeface="Arial" pitchFamily="34" charset="0"/>
              <a:buChar char="•"/>
              <a:defRPr/>
            </a:pPr>
            <a:endParaRPr lang="nl-NL" dirty="0"/>
          </a:p>
          <a:p>
            <a:pPr fontAlgn="auto">
              <a:spcAft>
                <a:spcPts val="0"/>
              </a:spcAft>
              <a:buFont typeface="Arial" pitchFamily="34" charset="0"/>
              <a:buChar char="•"/>
              <a:defRPr/>
            </a:pPr>
            <a:endParaRPr lang="nl-NL" dirty="0" smtClean="0"/>
          </a:p>
          <a:p>
            <a:pPr fontAlgn="auto">
              <a:spcAft>
                <a:spcPts val="0"/>
              </a:spcAft>
              <a:buFont typeface="Arial" pitchFamily="34" charset="0"/>
              <a:buChar char="•"/>
              <a:defRPr/>
            </a:pPr>
            <a:endParaRPr lang="nl-NL" dirty="0"/>
          </a:p>
          <a:p>
            <a:pPr fontAlgn="auto">
              <a:spcAft>
                <a:spcPts val="0"/>
              </a:spcAft>
              <a:buFont typeface="Arial" pitchFamily="34" charset="0"/>
              <a:buChar char="•"/>
              <a:defRPr/>
            </a:pPr>
            <a:endParaRPr lang="nl-NL" dirty="0" smtClean="0"/>
          </a:p>
          <a:p>
            <a:pPr fontAlgn="auto">
              <a:spcAft>
                <a:spcPts val="0"/>
              </a:spcAft>
              <a:buFont typeface="Arial" pitchFamily="34" charset="0"/>
              <a:buNone/>
              <a:defRPr/>
            </a:pPr>
            <a:r>
              <a:rPr lang="nl-NL" sz="1400" dirty="0" smtClean="0"/>
              <a:t>	</a:t>
            </a:r>
          </a:p>
          <a:p>
            <a:pPr fontAlgn="auto">
              <a:spcAft>
                <a:spcPts val="0"/>
              </a:spcAft>
              <a:buFont typeface="Arial" pitchFamily="34" charset="0"/>
              <a:buNone/>
              <a:defRPr/>
            </a:pPr>
            <a:endParaRPr lang="nl-NL" sz="1400" dirty="0" smtClean="0"/>
          </a:p>
          <a:p>
            <a:pPr fontAlgn="auto">
              <a:spcAft>
                <a:spcPts val="0"/>
              </a:spcAft>
              <a:buFont typeface="Arial" pitchFamily="34" charset="0"/>
              <a:buNone/>
              <a:defRPr/>
            </a:pPr>
            <a:r>
              <a:rPr lang="nl-NL" sz="1400" dirty="0" smtClean="0"/>
              <a:t>VRAAG 7</a:t>
            </a:r>
          </a:p>
          <a:p>
            <a:pPr marL="0" indent="0" fontAlgn="auto">
              <a:spcAft>
                <a:spcPts val="0"/>
              </a:spcAft>
              <a:buFont typeface="Arial" pitchFamily="34" charset="0"/>
              <a:buNone/>
              <a:defRPr/>
            </a:pPr>
            <a:r>
              <a:rPr lang="nl-NL" sz="1400" dirty="0"/>
              <a:t>In ONT 1 is Oebele Twijnstra al jarenlang één van de gangmakers. Een ongekende werklust doet de voetbalharten van liefhebbers smelten. Oepie sleurt en knokt en gaat als de brandweer. Inmiddels is het alweer zijn zesde seizoen in dienst van ons vlaggenschip. Ook is De Witte Tornado een begenadigd doelpuntenmaker. Hoeveel competitiegoals wist deze Oudegaaster boerenzoon inmiddels in het geel-zwart te noteren?</a:t>
            </a:r>
          </a:p>
          <a:p>
            <a:pPr fontAlgn="auto">
              <a:spcAft>
                <a:spcPts val="0"/>
              </a:spcAft>
              <a:buFont typeface="Arial" pitchFamily="34" charset="0"/>
              <a:buNone/>
              <a:defRPr/>
            </a:pPr>
            <a:r>
              <a:rPr lang="nl-NL" sz="1400" dirty="0" smtClean="0"/>
              <a:t>	Zijn dat </a:t>
            </a:r>
            <a:r>
              <a:rPr lang="nl-NL" sz="1400" dirty="0"/>
              <a:t>petje op </a:t>
            </a:r>
            <a:r>
              <a:rPr lang="nl-NL" sz="1400" b="1" dirty="0" smtClean="0"/>
              <a:t>35 doelpunten </a:t>
            </a:r>
            <a:r>
              <a:rPr lang="nl-NL" sz="1400" dirty="0" smtClean="0"/>
              <a:t>of zijn </a:t>
            </a:r>
            <a:r>
              <a:rPr lang="nl-NL" sz="1400" dirty="0"/>
              <a:t>dat petje af </a:t>
            </a:r>
            <a:r>
              <a:rPr lang="nl-NL" sz="1400" b="1" dirty="0" smtClean="0"/>
              <a:t>36 doelpunten</a:t>
            </a:r>
            <a:r>
              <a:rPr lang="nl-NL" sz="1400" dirty="0" smtClean="0"/>
              <a:t>?</a:t>
            </a:r>
            <a:endParaRPr lang="nl-NL" sz="1400" dirty="0"/>
          </a:p>
          <a:p>
            <a:pPr fontAlgn="auto">
              <a:spcAft>
                <a:spcPts val="0"/>
              </a:spcAft>
              <a:buFont typeface="Arial" pitchFamily="34" charset="0"/>
              <a:buChar char="•"/>
              <a:defRPr/>
            </a:pPr>
            <a:endParaRPr lang="nl-NL" dirty="0"/>
          </a:p>
        </p:txBody>
      </p:sp>
      <p:pic>
        <p:nvPicPr>
          <p:cNvPr id="20483" name="Afbeelding 4"/>
          <p:cNvPicPr>
            <a:picLocks noChangeAspect="1"/>
          </p:cNvPicPr>
          <p:nvPr/>
        </p:nvPicPr>
        <p:blipFill>
          <a:blip r:embed="rId2"/>
          <a:srcRect l="10100" r="28999"/>
          <a:stretch>
            <a:fillRect/>
          </a:stretch>
        </p:blipFill>
        <p:spPr bwMode="auto">
          <a:xfrm>
            <a:off x="2195513" y="274638"/>
            <a:ext cx="4176712" cy="4572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lstStyle/>
          <a:p>
            <a:endParaRPr lang="nl-NL" smtClean="0"/>
          </a:p>
        </p:txBody>
      </p:sp>
      <p:sp>
        <p:nvSpPr>
          <p:cNvPr id="3" name="Tijdelijke aanduiding voor inhoud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endParaRPr lang="nl-NL" dirty="0" smtClean="0"/>
          </a:p>
          <a:p>
            <a:pPr fontAlgn="auto">
              <a:spcAft>
                <a:spcPts val="0"/>
              </a:spcAft>
              <a:buFont typeface="Arial" pitchFamily="34" charset="0"/>
              <a:buChar char="•"/>
              <a:defRPr/>
            </a:pPr>
            <a:endParaRPr lang="nl-NL" dirty="0"/>
          </a:p>
          <a:p>
            <a:pPr fontAlgn="auto">
              <a:spcAft>
                <a:spcPts val="0"/>
              </a:spcAft>
              <a:buFont typeface="Arial" pitchFamily="34" charset="0"/>
              <a:buChar char="•"/>
              <a:defRPr/>
            </a:pPr>
            <a:endParaRPr lang="nl-NL" dirty="0" smtClean="0"/>
          </a:p>
          <a:p>
            <a:pPr fontAlgn="auto">
              <a:spcAft>
                <a:spcPts val="0"/>
              </a:spcAft>
              <a:buFont typeface="Arial" pitchFamily="34" charset="0"/>
              <a:buChar char="•"/>
              <a:defRPr/>
            </a:pPr>
            <a:endParaRPr lang="nl-NL" dirty="0"/>
          </a:p>
          <a:p>
            <a:pPr fontAlgn="auto">
              <a:spcAft>
                <a:spcPts val="0"/>
              </a:spcAft>
              <a:buFont typeface="Arial" pitchFamily="34" charset="0"/>
              <a:buChar char="•"/>
              <a:defRPr/>
            </a:pPr>
            <a:endParaRPr lang="nl-NL" dirty="0" smtClean="0"/>
          </a:p>
          <a:p>
            <a:pPr marL="0" indent="0" fontAlgn="auto">
              <a:spcAft>
                <a:spcPts val="0"/>
              </a:spcAft>
              <a:buFont typeface="Arial" pitchFamily="34" charset="0"/>
              <a:buNone/>
              <a:defRPr/>
            </a:pPr>
            <a:endParaRPr lang="nl-NL" sz="1400" dirty="0" smtClean="0"/>
          </a:p>
          <a:p>
            <a:pPr marL="0" indent="0" fontAlgn="auto">
              <a:spcAft>
                <a:spcPts val="0"/>
              </a:spcAft>
              <a:buFont typeface="Arial" pitchFamily="34" charset="0"/>
              <a:buNone/>
              <a:defRPr/>
            </a:pPr>
            <a:endParaRPr lang="nl-NL" sz="1400" dirty="0"/>
          </a:p>
          <a:p>
            <a:pPr marL="0" indent="0" fontAlgn="auto">
              <a:spcAft>
                <a:spcPts val="0"/>
              </a:spcAft>
              <a:buFont typeface="Arial" pitchFamily="34" charset="0"/>
              <a:buNone/>
              <a:defRPr/>
            </a:pPr>
            <a:endParaRPr lang="nl-NL" sz="1400" dirty="0" smtClean="0"/>
          </a:p>
          <a:p>
            <a:pPr marL="0" indent="0" fontAlgn="auto">
              <a:spcAft>
                <a:spcPts val="0"/>
              </a:spcAft>
              <a:buFont typeface="Arial" pitchFamily="34" charset="0"/>
              <a:buNone/>
              <a:defRPr/>
            </a:pPr>
            <a:endParaRPr lang="nl-NL" sz="1400" dirty="0"/>
          </a:p>
          <a:p>
            <a:pPr marL="0" indent="0" fontAlgn="auto">
              <a:spcAft>
                <a:spcPts val="0"/>
              </a:spcAft>
              <a:buFont typeface="Arial" pitchFamily="34" charset="0"/>
              <a:buNone/>
              <a:defRPr/>
            </a:pPr>
            <a:endParaRPr lang="nl-NL" sz="1400" dirty="0" smtClean="0"/>
          </a:p>
          <a:p>
            <a:pPr marL="0" indent="0" fontAlgn="auto">
              <a:spcAft>
                <a:spcPts val="0"/>
              </a:spcAft>
              <a:buFont typeface="Arial" pitchFamily="34" charset="0"/>
              <a:buNone/>
              <a:defRPr/>
            </a:pPr>
            <a:r>
              <a:rPr lang="nl-NL" sz="1400" dirty="0" smtClean="0"/>
              <a:t>VRAAG 8</a:t>
            </a:r>
          </a:p>
          <a:p>
            <a:pPr marL="0" indent="0" fontAlgn="auto">
              <a:spcAft>
                <a:spcPts val="0"/>
              </a:spcAft>
              <a:buFont typeface="Arial" pitchFamily="34" charset="0"/>
              <a:buNone/>
              <a:defRPr/>
            </a:pPr>
            <a:r>
              <a:rPr lang="nl-NL" sz="1600" dirty="0" smtClean="0"/>
              <a:t>ONT </a:t>
            </a:r>
            <a:r>
              <a:rPr lang="nl-NL" sz="1600" dirty="0"/>
              <a:t>kan niet zonder scheidsrechters. Niet zonder KNVB-scheidsrechters, maar zeker niet zonder clubscheidsrechters. Al jarenlang zien we Izaäk Zijnstra fluiten bij de ONT-jeugd en onlangs ook op het ONT Familie Zaalvoetbal Toernooi. Izaäk is de vader van ex-ONT-keeper Nico en ONT 2-speler Danny. Izaäk is echter ook de zwager van een beroemde ONT-coryfee. Wie zou dat dan wel zijn</a:t>
            </a:r>
            <a:r>
              <a:rPr lang="nl-NL" sz="1600" dirty="0" smtClean="0"/>
              <a:t>?</a:t>
            </a:r>
          </a:p>
          <a:p>
            <a:pPr marL="0" indent="0" fontAlgn="auto">
              <a:spcAft>
                <a:spcPts val="0"/>
              </a:spcAft>
              <a:buFont typeface="Arial" pitchFamily="34" charset="0"/>
              <a:buNone/>
              <a:defRPr/>
            </a:pPr>
            <a:endParaRPr lang="nl-NL" sz="1600" dirty="0"/>
          </a:p>
          <a:p>
            <a:pPr fontAlgn="auto">
              <a:spcAft>
                <a:spcPts val="0"/>
              </a:spcAft>
              <a:buFont typeface="Arial" pitchFamily="34" charset="0"/>
              <a:buNone/>
              <a:defRPr/>
            </a:pPr>
            <a:r>
              <a:rPr lang="nl-NL" sz="1500" dirty="0" smtClean="0"/>
              <a:t>	Is </a:t>
            </a:r>
            <a:r>
              <a:rPr lang="nl-NL" sz="1500" dirty="0"/>
              <a:t>het petje op </a:t>
            </a:r>
            <a:r>
              <a:rPr lang="nl-NL" sz="1500" b="1" dirty="0" smtClean="0"/>
              <a:t>Thomas Boonstra </a:t>
            </a:r>
            <a:r>
              <a:rPr lang="nl-NL" sz="1500" dirty="0"/>
              <a:t>of is het petje af </a:t>
            </a:r>
            <a:r>
              <a:rPr lang="nl-NL" sz="1500" b="1" dirty="0" smtClean="0"/>
              <a:t>Meeuwes van der Honing</a:t>
            </a:r>
            <a:r>
              <a:rPr lang="nl-NL" sz="1500" dirty="0" smtClean="0"/>
              <a:t>?</a:t>
            </a:r>
            <a:endParaRPr lang="nl-NL" sz="1500" dirty="0"/>
          </a:p>
          <a:p>
            <a:pPr fontAlgn="auto">
              <a:spcAft>
                <a:spcPts val="0"/>
              </a:spcAft>
              <a:buFont typeface="Arial" pitchFamily="34" charset="0"/>
              <a:buNone/>
              <a:defRPr/>
            </a:pPr>
            <a:endParaRPr lang="nl-NL" dirty="0"/>
          </a:p>
        </p:txBody>
      </p:sp>
      <p:pic>
        <p:nvPicPr>
          <p:cNvPr id="21507" name="Afbeelding 4"/>
          <p:cNvPicPr>
            <a:picLocks noChangeAspect="1"/>
          </p:cNvPicPr>
          <p:nvPr/>
        </p:nvPicPr>
        <p:blipFill>
          <a:blip r:embed="rId2"/>
          <a:srcRect l="23750" r="33200"/>
          <a:stretch>
            <a:fillRect/>
          </a:stretch>
        </p:blipFill>
        <p:spPr bwMode="auto">
          <a:xfrm>
            <a:off x="2916238" y="292100"/>
            <a:ext cx="2808287" cy="43481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936</TotalTime>
  <Words>1641</Words>
  <Application>Microsoft Office PowerPoint</Application>
  <PresentationFormat>Diavoorstelling (4:3)</PresentationFormat>
  <Paragraphs>221</Paragraphs>
  <Slides>45</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45</vt:i4>
      </vt:variant>
    </vt:vector>
  </HeadingPairs>
  <TitlesOfParts>
    <vt:vector size="48" baseType="lpstr">
      <vt:lpstr>Calibri</vt:lpstr>
      <vt:lpstr>Arial</vt:lpstr>
      <vt:lpstr>Office-thema</vt:lpstr>
      <vt:lpstr>vragen 2015-2016 / ONT </vt:lpstr>
      <vt:lpstr>VRAAG 1 Vorig seizoen wist ONT 1 het kampioenschap te behalen in de 3e klasse. Nadat concurrent FC Grootegast op afstand werd gehouden slaagde ons vlaggenschip er in om in de thuiswedstrijd tegen buurman Rottevalle de titel bemachtigen. Een heldenrol was in die wedstrijd weggelegd voor de voor de geblesseerd geraakte Rory Bruinja ingevallen wisselkeeper Rein Ybema. Maar, hoelang keept Rein eigenlijk alweer in de ONT A-selectie?  Is dat petje op 12 seizoenen of petje af 13 seizoenen? </vt:lpstr>
      <vt:lpstr>Slide 3</vt:lpstr>
      <vt:lpstr>Slide 4</vt:lpstr>
      <vt:lpstr>  VRAAG 4 Al heel lang zijn we bij ONT bekend met damesvoetbal. Nee, de vrouwen zijn tegenwoordig niet meer weg te denken. Vanaf welk jaar beschikt ONT eigenlijk over voetballende vrouwen?  Is dat al petje op vanaf 1972 of is dat al petje af vanaf 1973? </vt:lpstr>
      <vt:lpstr>Slide 6</vt:lpstr>
      <vt:lpstr>Slide 7</vt:lpstr>
      <vt:lpstr>Slide 8</vt:lpstr>
      <vt:lpstr>Slide 9</vt:lpstr>
      <vt:lpstr>Slide 10</vt:lpstr>
      <vt:lpstr>Slide 11</vt:lpstr>
      <vt:lpstr>Slide 12</vt:lpstr>
      <vt:lpstr>Vraag 1</vt:lpstr>
      <vt:lpstr>Vraag 2</vt:lpstr>
      <vt:lpstr>Vraag 3</vt:lpstr>
      <vt:lpstr>Vraag 4</vt:lpstr>
      <vt:lpstr>Vraag 5</vt:lpstr>
      <vt:lpstr>Vraag 6</vt:lpstr>
      <vt:lpstr>Vraag 7</vt:lpstr>
      <vt:lpstr>Vraag 8</vt:lpstr>
      <vt:lpstr>Vraag 9</vt:lpstr>
      <vt:lpstr>Open vraag</vt:lpstr>
      <vt:lpstr>Slide 23</vt:lpstr>
      <vt:lpstr>Slide 24</vt:lpstr>
      <vt:lpstr>Slide 25</vt:lpstr>
      <vt:lpstr>Slide 26</vt:lpstr>
      <vt:lpstr>Slide 27</vt:lpstr>
      <vt:lpstr>Slide 28</vt:lpstr>
      <vt:lpstr>Slide 29</vt:lpstr>
      <vt:lpstr>Slide 30</vt:lpstr>
      <vt:lpstr>Slide 31</vt:lpstr>
      <vt:lpstr>Slide 32</vt:lpstr>
      <vt:lpstr>Slide 33</vt:lpstr>
      <vt:lpstr>Open vraag</vt:lpstr>
      <vt:lpstr>Slide 35</vt:lpstr>
      <vt:lpstr>Slide 36</vt:lpstr>
      <vt:lpstr>Slide 37</vt:lpstr>
      <vt:lpstr>Slide 38</vt:lpstr>
      <vt:lpstr>Slide 39</vt:lpstr>
      <vt:lpstr>Slide 40</vt:lpstr>
      <vt:lpstr>Slide 41</vt:lpstr>
      <vt:lpstr>Slide 42</vt:lpstr>
      <vt:lpstr>Slide 43</vt:lpstr>
      <vt:lpstr>Slide 44</vt:lpstr>
      <vt:lpstr>Open vraag</vt:lpstr>
    </vt:vector>
  </TitlesOfParts>
  <Company>KNVB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 quizvragen 2014</dc:title>
  <dc:creator>ZST-XAT01$</dc:creator>
  <cp:lastModifiedBy>Sieta de Vries</cp:lastModifiedBy>
  <cp:revision>58</cp:revision>
  <dcterms:created xsi:type="dcterms:W3CDTF">2014-12-18T15:51:49Z</dcterms:created>
  <dcterms:modified xsi:type="dcterms:W3CDTF">2016-01-08T15:32:25Z</dcterms:modified>
</cp:coreProperties>
</file>