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Lst>
  <p:notesMasterIdLst>
    <p:notesMasterId r:id="rId42"/>
  </p:notesMasterIdLst>
  <p:sldIdLst>
    <p:sldId id="263" r:id="rId3"/>
    <p:sldId id="304" r:id="rId4"/>
    <p:sldId id="264" r:id="rId5"/>
    <p:sldId id="319" r:id="rId6"/>
    <p:sldId id="315" r:id="rId7"/>
    <p:sldId id="313" r:id="rId8"/>
    <p:sldId id="318" r:id="rId9"/>
    <p:sldId id="256" r:id="rId10"/>
    <p:sldId id="267" r:id="rId11"/>
    <p:sldId id="311" r:id="rId12"/>
    <p:sldId id="268" r:id="rId13"/>
    <p:sldId id="316" r:id="rId14"/>
    <p:sldId id="269" r:id="rId15"/>
    <p:sldId id="270" r:id="rId16"/>
    <p:sldId id="279" r:id="rId17"/>
    <p:sldId id="283" r:id="rId18"/>
    <p:sldId id="284" r:id="rId19"/>
    <p:sldId id="285" r:id="rId20"/>
    <p:sldId id="286" r:id="rId21"/>
    <p:sldId id="287" r:id="rId22"/>
    <p:sldId id="272" r:id="rId23"/>
    <p:sldId id="273" r:id="rId24"/>
    <p:sldId id="274" r:id="rId25"/>
    <p:sldId id="307" r:id="rId26"/>
    <p:sldId id="275" r:id="rId27"/>
    <p:sldId id="302" r:id="rId28"/>
    <p:sldId id="277" r:id="rId29"/>
    <p:sldId id="291" r:id="rId30"/>
    <p:sldId id="278" r:id="rId31"/>
    <p:sldId id="306" r:id="rId32"/>
    <p:sldId id="305" r:id="rId33"/>
    <p:sldId id="289" r:id="rId34"/>
    <p:sldId id="290" r:id="rId35"/>
    <p:sldId id="292" r:id="rId36"/>
    <p:sldId id="294" r:id="rId37"/>
    <p:sldId id="295" r:id="rId38"/>
    <p:sldId id="297" r:id="rId39"/>
    <p:sldId id="298" r:id="rId40"/>
    <p:sldId id="300" r:id="rId41"/>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1EBF1F9-4BF4-4D8C-8BC9-26DF2074276A}" v="31" dt="2026-07-22T23:13:09.572"/>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34" autoAdjust="0"/>
    <p:restoredTop sz="94655" autoAdjust="0"/>
  </p:normalViewPr>
  <p:slideViewPr>
    <p:cSldViewPr snapToGrid="0">
      <p:cViewPr varScale="1">
        <p:scale>
          <a:sx n="90" d="100"/>
          <a:sy n="90" d="100"/>
        </p:scale>
        <p:origin x="413"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microsoft.com/office/2016/11/relationships/changesInfo" Target="changesInfos/changesInfo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aring, Ronald" userId="a69ce99f-9ae1-4126-8df9-eee3a34b4cf5" providerId="ADAL" clId="{98BB9017-A1FB-4E44-B8B9-93B49E2B036C}"/>
    <pc:docChg chg="undo custSel addSld delSld modSld sldOrd">
      <pc:chgData name="Staring, Ronald" userId="a69ce99f-9ae1-4126-8df9-eee3a34b4cf5" providerId="ADAL" clId="{98BB9017-A1FB-4E44-B8B9-93B49E2B036C}" dt="2026-07-23T13:00:23.963" v="1721" actId="20577"/>
      <pc:docMkLst>
        <pc:docMk/>
      </pc:docMkLst>
      <pc:sldChg chg="addSp modSp ord">
        <pc:chgData name="Staring, Ronald" userId="a69ce99f-9ae1-4126-8df9-eee3a34b4cf5" providerId="ADAL" clId="{98BB9017-A1FB-4E44-B8B9-93B49E2B036C}" dt="2026-07-22T23:11:54.714" v="1404"/>
        <pc:sldMkLst>
          <pc:docMk/>
          <pc:sldMk cId="2882700311" sldId="256"/>
        </pc:sldMkLst>
        <pc:spChg chg="add mod">
          <ac:chgData name="Staring, Ronald" userId="a69ce99f-9ae1-4126-8df9-eee3a34b4cf5" providerId="ADAL" clId="{98BB9017-A1FB-4E44-B8B9-93B49E2B036C}" dt="2026-07-22T23:11:54.714" v="1404"/>
          <ac:spMkLst>
            <pc:docMk/>
            <pc:sldMk cId="2882700311" sldId="256"/>
            <ac:spMk id="3" creationId="{0259BFBF-9053-9E23-E359-8E4DD2786B28}"/>
          </ac:spMkLst>
        </pc:spChg>
        <pc:graphicFrameChg chg="mod">
          <ac:chgData name="Staring, Ronald" userId="a69ce99f-9ae1-4126-8df9-eee3a34b4cf5" providerId="ADAL" clId="{98BB9017-A1FB-4E44-B8B9-93B49E2B036C}" dt="2026-07-21T18:20:03.750" v="4"/>
          <ac:graphicFrameMkLst>
            <pc:docMk/>
            <pc:sldMk cId="2882700311" sldId="256"/>
            <ac:graphicFrameMk id="7" creationId="{AFAB131C-6CC4-4032-CA8A-15D9F0D05006}"/>
          </ac:graphicFrameMkLst>
        </pc:graphicFrameChg>
      </pc:sldChg>
      <pc:sldChg chg="modSp add del mod setBg">
        <pc:chgData name="Staring, Ronald" userId="a69ce99f-9ae1-4126-8df9-eee3a34b4cf5" providerId="ADAL" clId="{98BB9017-A1FB-4E44-B8B9-93B49E2B036C}" dt="2026-07-22T23:18:46.784" v="1446" actId="20577"/>
        <pc:sldMkLst>
          <pc:docMk/>
          <pc:sldMk cId="981244428" sldId="263"/>
        </pc:sldMkLst>
        <pc:spChg chg="mod">
          <ac:chgData name="Staring, Ronald" userId="a69ce99f-9ae1-4126-8df9-eee3a34b4cf5" providerId="ADAL" clId="{98BB9017-A1FB-4E44-B8B9-93B49E2B036C}" dt="2026-07-22T23:18:46.784" v="1446" actId="20577"/>
          <ac:spMkLst>
            <pc:docMk/>
            <pc:sldMk cId="981244428" sldId="263"/>
            <ac:spMk id="3" creationId="{AF97B70A-6215-1F20-D453-F8EFF8614838}"/>
          </ac:spMkLst>
        </pc:spChg>
      </pc:sldChg>
      <pc:sldChg chg="delSp modSp add del mod setBg">
        <pc:chgData name="Staring, Ronald" userId="a69ce99f-9ae1-4126-8df9-eee3a34b4cf5" providerId="ADAL" clId="{98BB9017-A1FB-4E44-B8B9-93B49E2B036C}" dt="2026-07-22T23:19:57.535" v="1507" actId="478"/>
        <pc:sldMkLst>
          <pc:docMk/>
          <pc:sldMk cId="2382640737" sldId="264"/>
        </pc:sldMkLst>
        <pc:spChg chg="mod">
          <ac:chgData name="Staring, Ronald" userId="a69ce99f-9ae1-4126-8df9-eee3a34b4cf5" providerId="ADAL" clId="{98BB9017-A1FB-4E44-B8B9-93B49E2B036C}" dt="2026-07-22T23:19:54.952" v="1506" actId="27636"/>
          <ac:spMkLst>
            <pc:docMk/>
            <pc:sldMk cId="2382640737" sldId="264"/>
            <ac:spMk id="2" creationId="{007EB823-1385-C046-45E9-8FD5ADC989B0}"/>
          </ac:spMkLst>
        </pc:spChg>
        <pc:picChg chg="del">
          <ac:chgData name="Staring, Ronald" userId="a69ce99f-9ae1-4126-8df9-eee3a34b4cf5" providerId="ADAL" clId="{98BB9017-A1FB-4E44-B8B9-93B49E2B036C}" dt="2026-07-22T23:19:57.535" v="1507" actId="478"/>
          <ac:picMkLst>
            <pc:docMk/>
            <pc:sldMk cId="2382640737" sldId="264"/>
            <ac:picMk id="8" creationId="{744ED841-677B-BF22-539F-794658B5481A}"/>
          </ac:picMkLst>
        </pc:picChg>
      </pc:sldChg>
      <pc:sldChg chg="add del setBg">
        <pc:chgData name="Staring, Ronald" userId="a69ce99f-9ae1-4126-8df9-eee3a34b4cf5" providerId="ADAL" clId="{98BB9017-A1FB-4E44-B8B9-93B49E2B036C}" dt="2026-07-22T23:20:10.018" v="1510" actId="47"/>
        <pc:sldMkLst>
          <pc:docMk/>
          <pc:sldMk cId="674319800" sldId="265"/>
        </pc:sldMkLst>
      </pc:sldChg>
      <pc:sldChg chg="modSp">
        <pc:chgData name="Staring, Ronald" userId="a69ce99f-9ae1-4126-8df9-eee3a34b4cf5" providerId="ADAL" clId="{98BB9017-A1FB-4E44-B8B9-93B49E2B036C}" dt="2026-07-22T23:12:08.102" v="1405"/>
        <pc:sldMkLst>
          <pc:docMk/>
          <pc:sldMk cId="3852945458" sldId="267"/>
        </pc:sldMkLst>
        <pc:spChg chg="mod">
          <ac:chgData name="Staring, Ronald" userId="a69ce99f-9ae1-4126-8df9-eee3a34b4cf5" providerId="ADAL" clId="{98BB9017-A1FB-4E44-B8B9-93B49E2B036C}" dt="2026-07-22T23:12:08.102" v="1405"/>
          <ac:spMkLst>
            <pc:docMk/>
            <pc:sldMk cId="3852945458" sldId="267"/>
            <ac:spMk id="3" creationId="{ACB0C88F-4FA3-4CFF-A634-AD7252D1CA62}"/>
          </ac:spMkLst>
        </pc:spChg>
      </pc:sldChg>
      <pc:sldChg chg="modSp mod">
        <pc:chgData name="Staring, Ronald" userId="a69ce99f-9ae1-4126-8df9-eee3a34b4cf5" providerId="ADAL" clId="{98BB9017-A1FB-4E44-B8B9-93B49E2B036C}" dt="2026-07-22T23:12:26.796" v="1406"/>
        <pc:sldMkLst>
          <pc:docMk/>
          <pc:sldMk cId="821017015" sldId="268"/>
        </pc:sldMkLst>
        <pc:spChg chg="mod">
          <ac:chgData name="Staring, Ronald" userId="a69ce99f-9ae1-4126-8df9-eee3a34b4cf5" providerId="ADAL" clId="{98BB9017-A1FB-4E44-B8B9-93B49E2B036C}" dt="2026-07-22T23:12:26.796" v="1406"/>
          <ac:spMkLst>
            <pc:docMk/>
            <pc:sldMk cId="821017015" sldId="268"/>
            <ac:spMk id="3" creationId="{ACB0C88F-4FA3-4CFF-A634-AD7252D1CA62}"/>
          </ac:spMkLst>
        </pc:spChg>
      </pc:sldChg>
      <pc:sldChg chg="addSp modSp mod">
        <pc:chgData name="Staring, Ronald" userId="a69ce99f-9ae1-4126-8df9-eee3a34b4cf5" providerId="ADAL" clId="{98BB9017-A1FB-4E44-B8B9-93B49E2B036C}" dt="2026-07-22T23:14:22.895" v="1426" actId="20577"/>
        <pc:sldMkLst>
          <pc:docMk/>
          <pc:sldMk cId="3031806798" sldId="269"/>
        </pc:sldMkLst>
        <pc:spChg chg="mod">
          <ac:chgData name="Staring, Ronald" userId="a69ce99f-9ae1-4126-8df9-eee3a34b4cf5" providerId="ADAL" clId="{98BB9017-A1FB-4E44-B8B9-93B49E2B036C}" dt="2026-07-22T23:14:22.895" v="1426" actId="20577"/>
          <ac:spMkLst>
            <pc:docMk/>
            <pc:sldMk cId="3031806798" sldId="269"/>
            <ac:spMk id="3" creationId="{ACB0C88F-4FA3-4CFF-A634-AD7252D1CA62}"/>
          </ac:spMkLst>
        </pc:spChg>
        <pc:spChg chg="add mod">
          <ac:chgData name="Staring, Ronald" userId="a69ce99f-9ae1-4126-8df9-eee3a34b4cf5" providerId="ADAL" clId="{98BB9017-A1FB-4E44-B8B9-93B49E2B036C}" dt="2026-07-22T23:00:41.298" v="1331" actId="14100"/>
          <ac:spMkLst>
            <pc:docMk/>
            <pc:sldMk cId="3031806798" sldId="269"/>
            <ac:spMk id="6" creationId="{E3462FCE-29D7-D940-4971-6C750B4BB41C}"/>
          </ac:spMkLst>
        </pc:spChg>
      </pc:sldChg>
      <pc:sldChg chg="add">
        <pc:chgData name="Staring, Ronald" userId="a69ce99f-9ae1-4126-8df9-eee3a34b4cf5" providerId="ADAL" clId="{98BB9017-A1FB-4E44-B8B9-93B49E2B036C}" dt="2026-07-22T17:03:00.626" v="32"/>
        <pc:sldMkLst>
          <pc:docMk/>
          <pc:sldMk cId="517633910" sldId="270"/>
        </pc:sldMkLst>
      </pc:sldChg>
      <pc:sldChg chg="add">
        <pc:chgData name="Staring, Ronald" userId="a69ce99f-9ae1-4126-8df9-eee3a34b4cf5" providerId="ADAL" clId="{98BB9017-A1FB-4E44-B8B9-93B49E2B036C}" dt="2026-07-22T17:03:53.798" v="33"/>
        <pc:sldMkLst>
          <pc:docMk/>
          <pc:sldMk cId="3118196855" sldId="272"/>
        </pc:sldMkLst>
      </pc:sldChg>
      <pc:sldChg chg="addSp delSp modSp add mod">
        <pc:chgData name="Staring, Ronald" userId="a69ce99f-9ae1-4126-8df9-eee3a34b4cf5" providerId="ADAL" clId="{98BB9017-A1FB-4E44-B8B9-93B49E2B036C}" dt="2026-07-22T23:12:48.882" v="1407"/>
        <pc:sldMkLst>
          <pc:docMk/>
          <pc:sldMk cId="2050558116" sldId="273"/>
        </pc:sldMkLst>
        <pc:spChg chg="mod">
          <ac:chgData name="Staring, Ronald" userId="a69ce99f-9ae1-4126-8df9-eee3a34b4cf5" providerId="ADAL" clId="{98BB9017-A1FB-4E44-B8B9-93B49E2B036C}" dt="2026-07-22T17:23:33.477" v="71" actId="20577"/>
          <ac:spMkLst>
            <pc:docMk/>
            <pc:sldMk cId="2050558116" sldId="273"/>
            <ac:spMk id="3" creationId="{ACB0C88F-4FA3-4CFF-A634-AD7252D1CA62}"/>
          </ac:spMkLst>
        </pc:spChg>
        <pc:spChg chg="add mod">
          <ac:chgData name="Staring, Ronald" userId="a69ce99f-9ae1-4126-8df9-eee3a34b4cf5" providerId="ADAL" clId="{98BB9017-A1FB-4E44-B8B9-93B49E2B036C}" dt="2026-07-22T23:12:48.882" v="1407"/>
          <ac:spMkLst>
            <pc:docMk/>
            <pc:sldMk cId="2050558116" sldId="273"/>
            <ac:spMk id="7" creationId="{8229B272-B430-8D7E-AC36-D71A4B320C2F}"/>
          </ac:spMkLst>
        </pc:spChg>
        <pc:picChg chg="del mod">
          <ac:chgData name="Staring, Ronald" userId="a69ce99f-9ae1-4126-8df9-eee3a34b4cf5" providerId="ADAL" clId="{98BB9017-A1FB-4E44-B8B9-93B49E2B036C}" dt="2026-07-22T17:25:18.946" v="81" actId="478"/>
          <ac:picMkLst>
            <pc:docMk/>
            <pc:sldMk cId="2050558116" sldId="273"/>
            <ac:picMk id="6" creationId="{336E61E8-2166-2096-9DD8-18450C058317}"/>
          </ac:picMkLst>
        </pc:picChg>
      </pc:sldChg>
      <pc:sldChg chg="modSp add mod">
        <pc:chgData name="Staring, Ronald" userId="a69ce99f-9ae1-4126-8df9-eee3a34b4cf5" providerId="ADAL" clId="{98BB9017-A1FB-4E44-B8B9-93B49E2B036C}" dt="2026-07-22T17:28:04.294" v="144" actId="1076"/>
        <pc:sldMkLst>
          <pc:docMk/>
          <pc:sldMk cId="802688037" sldId="274"/>
        </pc:sldMkLst>
        <pc:spChg chg="mod">
          <ac:chgData name="Staring, Ronald" userId="a69ce99f-9ae1-4126-8df9-eee3a34b4cf5" providerId="ADAL" clId="{98BB9017-A1FB-4E44-B8B9-93B49E2B036C}" dt="2026-07-22T17:27:34.048" v="136" actId="20577"/>
          <ac:spMkLst>
            <pc:docMk/>
            <pc:sldMk cId="802688037" sldId="274"/>
            <ac:spMk id="2" creationId="{2C0CAA44-8CC5-3A8B-5361-183ADD1F35C8}"/>
          </ac:spMkLst>
        </pc:spChg>
        <pc:spChg chg="mod">
          <ac:chgData name="Staring, Ronald" userId="a69ce99f-9ae1-4126-8df9-eee3a34b4cf5" providerId="ADAL" clId="{98BB9017-A1FB-4E44-B8B9-93B49E2B036C}" dt="2026-07-22T17:28:04.294" v="144" actId="1076"/>
          <ac:spMkLst>
            <pc:docMk/>
            <pc:sldMk cId="802688037" sldId="274"/>
            <ac:spMk id="3" creationId="{ACB0C88F-4FA3-4CFF-A634-AD7252D1CA62}"/>
          </ac:spMkLst>
        </pc:spChg>
      </pc:sldChg>
      <pc:sldChg chg="add del setBg">
        <pc:chgData name="Staring, Ronald" userId="a69ce99f-9ae1-4126-8df9-eee3a34b4cf5" providerId="ADAL" clId="{98BB9017-A1FB-4E44-B8B9-93B49E2B036C}" dt="2026-07-22T17:21:35.176" v="36"/>
        <pc:sldMkLst>
          <pc:docMk/>
          <pc:sldMk cId="905344355" sldId="275"/>
        </pc:sldMkLst>
      </pc:sldChg>
      <pc:sldChg chg="add del setBg">
        <pc:chgData name="Staring, Ronald" userId="a69ce99f-9ae1-4126-8df9-eee3a34b4cf5" providerId="ADAL" clId="{98BB9017-A1FB-4E44-B8B9-93B49E2B036C}" dt="2026-07-22T17:36:21.152" v="312" actId="47"/>
        <pc:sldMkLst>
          <pc:docMk/>
          <pc:sldMk cId="1087714401" sldId="276"/>
        </pc:sldMkLst>
      </pc:sldChg>
      <pc:sldChg chg="delSp modSp add del mod setBg">
        <pc:chgData name="Staring, Ronald" userId="a69ce99f-9ae1-4126-8df9-eee3a34b4cf5" providerId="ADAL" clId="{98BB9017-A1FB-4E44-B8B9-93B49E2B036C}" dt="2026-07-22T17:40:39.652" v="549" actId="20577"/>
        <pc:sldMkLst>
          <pc:docMk/>
          <pc:sldMk cId="1399656187" sldId="277"/>
        </pc:sldMkLst>
        <pc:spChg chg="mod">
          <ac:chgData name="Staring, Ronald" userId="a69ce99f-9ae1-4126-8df9-eee3a34b4cf5" providerId="ADAL" clId="{98BB9017-A1FB-4E44-B8B9-93B49E2B036C}" dt="2026-07-22T17:38:01.540" v="322" actId="1076"/>
          <ac:spMkLst>
            <pc:docMk/>
            <pc:sldMk cId="1399656187" sldId="277"/>
            <ac:spMk id="2" creationId="{2C0CAA44-8CC5-3A8B-5361-183ADD1F35C8}"/>
          </ac:spMkLst>
        </pc:spChg>
        <pc:spChg chg="mod">
          <ac:chgData name="Staring, Ronald" userId="a69ce99f-9ae1-4126-8df9-eee3a34b4cf5" providerId="ADAL" clId="{98BB9017-A1FB-4E44-B8B9-93B49E2B036C}" dt="2026-07-22T17:40:39.652" v="549" actId="20577"/>
          <ac:spMkLst>
            <pc:docMk/>
            <pc:sldMk cId="1399656187" sldId="277"/>
            <ac:spMk id="3" creationId="{ACB0C88F-4FA3-4CFF-A634-AD7252D1CA62}"/>
          </ac:spMkLst>
        </pc:spChg>
        <pc:picChg chg="del">
          <ac:chgData name="Staring, Ronald" userId="a69ce99f-9ae1-4126-8df9-eee3a34b4cf5" providerId="ADAL" clId="{98BB9017-A1FB-4E44-B8B9-93B49E2B036C}" dt="2026-07-22T17:39:43.927" v="477" actId="478"/>
          <ac:picMkLst>
            <pc:docMk/>
            <pc:sldMk cId="1399656187" sldId="277"/>
            <ac:picMk id="6" creationId="{54FB7750-B9E9-CD0F-D11A-35F8AE73D960}"/>
          </ac:picMkLst>
        </pc:picChg>
      </pc:sldChg>
      <pc:sldChg chg="modSp add del mod setBg">
        <pc:chgData name="Staring, Ronald" userId="a69ce99f-9ae1-4126-8df9-eee3a34b4cf5" providerId="ADAL" clId="{98BB9017-A1FB-4E44-B8B9-93B49E2B036C}" dt="2026-07-22T23:23:30.281" v="1655" actId="20577"/>
        <pc:sldMkLst>
          <pc:docMk/>
          <pc:sldMk cId="1343611988" sldId="278"/>
        </pc:sldMkLst>
        <pc:spChg chg="mod">
          <ac:chgData name="Staring, Ronald" userId="a69ce99f-9ae1-4126-8df9-eee3a34b4cf5" providerId="ADAL" clId="{98BB9017-A1FB-4E44-B8B9-93B49E2B036C}" dt="2026-07-22T23:23:25.204" v="1651" actId="20577"/>
          <ac:spMkLst>
            <pc:docMk/>
            <pc:sldMk cId="1343611988" sldId="278"/>
            <ac:spMk id="2" creationId="{2C0CAA44-8CC5-3A8B-5361-183ADD1F35C8}"/>
          </ac:spMkLst>
        </pc:spChg>
        <pc:spChg chg="mod">
          <ac:chgData name="Staring, Ronald" userId="a69ce99f-9ae1-4126-8df9-eee3a34b4cf5" providerId="ADAL" clId="{98BB9017-A1FB-4E44-B8B9-93B49E2B036C}" dt="2026-07-22T23:23:30.281" v="1655" actId="20577"/>
          <ac:spMkLst>
            <pc:docMk/>
            <pc:sldMk cId="1343611988" sldId="278"/>
            <ac:spMk id="3" creationId="{ACB0C88F-4FA3-4CFF-A634-AD7252D1CA62}"/>
          </ac:spMkLst>
        </pc:spChg>
      </pc:sldChg>
      <pc:sldChg chg="add">
        <pc:chgData name="Staring, Ronald" userId="a69ce99f-9ae1-4126-8df9-eee3a34b4cf5" providerId="ADAL" clId="{98BB9017-A1FB-4E44-B8B9-93B49E2B036C}" dt="2026-07-22T17:03:00.626" v="32"/>
        <pc:sldMkLst>
          <pc:docMk/>
          <pc:sldMk cId="2600900053" sldId="279"/>
        </pc:sldMkLst>
      </pc:sldChg>
      <pc:sldChg chg="add">
        <pc:chgData name="Staring, Ronald" userId="a69ce99f-9ae1-4126-8df9-eee3a34b4cf5" providerId="ADAL" clId="{98BB9017-A1FB-4E44-B8B9-93B49E2B036C}" dt="2026-07-22T17:03:00.626" v="32"/>
        <pc:sldMkLst>
          <pc:docMk/>
          <pc:sldMk cId="767921002" sldId="283"/>
        </pc:sldMkLst>
      </pc:sldChg>
      <pc:sldChg chg="add">
        <pc:chgData name="Staring, Ronald" userId="a69ce99f-9ae1-4126-8df9-eee3a34b4cf5" providerId="ADAL" clId="{98BB9017-A1FB-4E44-B8B9-93B49E2B036C}" dt="2026-07-22T17:03:00.626" v="32"/>
        <pc:sldMkLst>
          <pc:docMk/>
          <pc:sldMk cId="1377548819" sldId="284"/>
        </pc:sldMkLst>
      </pc:sldChg>
      <pc:sldChg chg="add">
        <pc:chgData name="Staring, Ronald" userId="a69ce99f-9ae1-4126-8df9-eee3a34b4cf5" providerId="ADAL" clId="{98BB9017-A1FB-4E44-B8B9-93B49E2B036C}" dt="2026-07-22T17:03:00.626" v="32"/>
        <pc:sldMkLst>
          <pc:docMk/>
          <pc:sldMk cId="681245206" sldId="285"/>
        </pc:sldMkLst>
      </pc:sldChg>
      <pc:sldChg chg="add">
        <pc:chgData name="Staring, Ronald" userId="a69ce99f-9ae1-4126-8df9-eee3a34b4cf5" providerId="ADAL" clId="{98BB9017-A1FB-4E44-B8B9-93B49E2B036C}" dt="2026-07-22T17:03:00.626" v="32"/>
        <pc:sldMkLst>
          <pc:docMk/>
          <pc:sldMk cId="417835048" sldId="286"/>
        </pc:sldMkLst>
      </pc:sldChg>
      <pc:sldChg chg="add">
        <pc:chgData name="Staring, Ronald" userId="a69ce99f-9ae1-4126-8df9-eee3a34b4cf5" providerId="ADAL" clId="{98BB9017-A1FB-4E44-B8B9-93B49E2B036C}" dt="2026-07-22T17:03:00.626" v="32"/>
        <pc:sldMkLst>
          <pc:docMk/>
          <pc:sldMk cId="77713168" sldId="287"/>
        </pc:sldMkLst>
      </pc:sldChg>
      <pc:sldChg chg="modSp add del mod setBg">
        <pc:chgData name="Staring, Ronald" userId="a69ce99f-9ae1-4126-8df9-eee3a34b4cf5" providerId="ADAL" clId="{98BB9017-A1FB-4E44-B8B9-93B49E2B036C}" dt="2026-07-22T23:24:29.599" v="1699" actId="47"/>
        <pc:sldMkLst>
          <pc:docMk/>
          <pc:sldMk cId="3044157476" sldId="288"/>
        </pc:sldMkLst>
        <pc:spChg chg="mod">
          <ac:chgData name="Staring, Ronald" userId="a69ce99f-9ae1-4126-8df9-eee3a34b4cf5" providerId="ADAL" clId="{98BB9017-A1FB-4E44-B8B9-93B49E2B036C}" dt="2026-07-22T17:50:22.762" v="758" actId="20577"/>
          <ac:spMkLst>
            <pc:docMk/>
            <pc:sldMk cId="3044157476" sldId="288"/>
            <ac:spMk id="3" creationId="{ACB0C88F-4FA3-4CFF-A634-AD7252D1CA62}"/>
          </ac:spMkLst>
        </pc:spChg>
        <pc:picChg chg="mod">
          <ac:chgData name="Staring, Ronald" userId="a69ce99f-9ae1-4126-8df9-eee3a34b4cf5" providerId="ADAL" clId="{98BB9017-A1FB-4E44-B8B9-93B49E2B036C}" dt="2026-07-22T17:50:08.583" v="749" actId="1076"/>
          <ac:picMkLst>
            <pc:docMk/>
            <pc:sldMk cId="3044157476" sldId="288"/>
            <ac:picMk id="6" creationId="{787B7298-E100-EA06-16A5-3A5B65498451}"/>
          </ac:picMkLst>
        </pc:picChg>
        <pc:picChg chg="mod">
          <ac:chgData name="Staring, Ronald" userId="a69ce99f-9ae1-4126-8df9-eee3a34b4cf5" providerId="ADAL" clId="{98BB9017-A1FB-4E44-B8B9-93B49E2B036C}" dt="2026-07-22T17:50:10.727" v="750" actId="1076"/>
          <ac:picMkLst>
            <pc:docMk/>
            <pc:sldMk cId="3044157476" sldId="288"/>
            <ac:picMk id="7" creationId="{42B2A9A3-F54E-CB47-595C-A76B0FD1A672}"/>
          </ac:picMkLst>
        </pc:picChg>
      </pc:sldChg>
      <pc:sldChg chg="add del setBg">
        <pc:chgData name="Staring, Ronald" userId="a69ce99f-9ae1-4126-8df9-eee3a34b4cf5" providerId="ADAL" clId="{98BB9017-A1FB-4E44-B8B9-93B49E2B036C}" dt="2026-07-22T17:21:35.176" v="36"/>
        <pc:sldMkLst>
          <pc:docMk/>
          <pc:sldMk cId="2047086528" sldId="289"/>
        </pc:sldMkLst>
      </pc:sldChg>
      <pc:sldChg chg="add del setBg">
        <pc:chgData name="Staring, Ronald" userId="a69ce99f-9ae1-4126-8df9-eee3a34b4cf5" providerId="ADAL" clId="{98BB9017-A1FB-4E44-B8B9-93B49E2B036C}" dt="2026-07-22T17:21:35.176" v="36"/>
        <pc:sldMkLst>
          <pc:docMk/>
          <pc:sldMk cId="1875378483" sldId="290"/>
        </pc:sldMkLst>
      </pc:sldChg>
      <pc:sldChg chg="modSp add del mod setBg">
        <pc:chgData name="Staring, Ronald" userId="a69ce99f-9ae1-4126-8df9-eee3a34b4cf5" providerId="ADAL" clId="{98BB9017-A1FB-4E44-B8B9-93B49E2B036C}" dt="2026-07-22T23:02:53.088" v="1361" actId="20577"/>
        <pc:sldMkLst>
          <pc:docMk/>
          <pc:sldMk cId="3021956778" sldId="291"/>
        </pc:sldMkLst>
        <pc:spChg chg="mod">
          <ac:chgData name="Staring, Ronald" userId="a69ce99f-9ae1-4126-8df9-eee3a34b4cf5" providerId="ADAL" clId="{98BB9017-A1FB-4E44-B8B9-93B49E2B036C}" dt="2026-07-22T23:02:53.088" v="1361" actId="20577"/>
          <ac:spMkLst>
            <pc:docMk/>
            <pc:sldMk cId="3021956778" sldId="291"/>
            <ac:spMk id="3" creationId="{ACB0C88F-4FA3-4CFF-A634-AD7252D1CA62}"/>
          </ac:spMkLst>
        </pc:spChg>
      </pc:sldChg>
      <pc:sldChg chg="add del setBg">
        <pc:chgData name="Staring, Ronald" userId="a69ce99f-9ae1-4126-8df9-eee3a34b4cf5" providerId="ADAL" clId="{98BB9017-A1FB-4E44-B8B9-93B49E2B036C}" dt="2026-07-22T17:21:35.176" v="36"/>
        <pc:sldMkLst>
          <pc:docMk/>
          <pc:sldMk cId="2055922421" sldId="292"/>
        </pc:sldMkLst>
      </pc:sldChg>
      <pc:sldChg chg="modSp add del mod setBg">
        <pc:chgData name="Staring, Ronald" userId="a69ce99f-9ae1-4126-8df9-eee3a34b4cf5" providerId="ADAL" clId="{98BB9017-A1FB-4E44-B8B9-93B49E2B036C}" dt="2026-07-22T17:51:13.345" v="764" actId="20577"/>
        <pc:sldMkLst>
          <pc:docMk/>
          <pc:sldMk cId="548846401" sldId="294"/>
        </pc:sldMkLst>
        <pc:spChg chg="mod">
          <ac:chgData name="Staring, Ronald" userId="a69ce99f-9ae1-4126-8df9-eee3a34b4cf5" providerId="ADAL" clId="{98BB9017-A1FB-4E44-B8B9-93B49E2B036C}" dt="2026-07-22T17:51:13.345" v="764" actId="20577"/>
          <ac:spMkLst>
            <pc:docMk/>
            <pc:sldMk cId="548846401" sldId="294"/>
            <ac:spMk id="3" creationId="{ACB0C88F-4FA3-4CFF-A634-AD7252D1CA62}"/>
          </ac:spMkLst>
        </pc:spChg>
      </pc:sldChg>
      <pc:sldChg chg="modSp add del mod setBg">
        <pc:chgData name="Staring, Ronald" userId="a69ce99f-9ae1-4126-8df9-eee3a34b4cf5" providerId="ADAL" clId="{98BB9017-A1FB-4E44-B8B9-93B49E2B036C}" dt="2026-07-23T13:00:23.963" v="1721" actId="20577"/>
        <pc:sldMkLst>
          <pc:docMk/>
          <pc:sldMk cId="4256760605" sldId="295"/>
        </pc:sldMkLst>
        <pc:spChg chg="mod">
          <ac:chgData name="Staring, Ronald" userId="a69ce99f-9ae1-4126-8df9-eee3a34b4cf5" providerId="ADAL" clId="{98BB9017-A1FB-4E44-B8B9-93B49E2B036C}" dt="2026-07-23T13:00:23.963" v="1721" actId="20577"/>
          <ac:spMkLst>
            <pc:docMk/>
            <pc:sldMk cId="4256760605" sldId="295"/>
            <ac:spMk id="3" creationId="{ACB0C88F-4FA3-4CFF-A634-AD7252D1CA62}"/>
          </ac:spMkLst>
        </pc:spChg>
      </pc:sldChg>
      <pc:sldChg chg="modSp add del mod setBg">
        <pc:chgData name="Staring, Ronald" userId="a69ce99f-9ae1-4126-8df9-eee3a34b4cf5" providerId="ADAL" clId="{98BB9017-A1FB-4E44-B8B9-93B49E2B036C}" dt="2026-07-22T23:06:53.151" v="1402" actId="20577"/>
        <pc:sldMkLst>
          <pc:docMk/>
          <pc:sldMk cId="3087020831" sldId="297"/>
        </pc:sldMkLst>
        <pc:spChg chg="mod">
          <ac:chgData name="Staring, Ronald" userId="a69ce99f-9ae1-4126-8df9-eee3a34b4cf5" providerId="ADAL" clId="{98BB9017-A1FB-4E44-B8B9-93B49E2B036C}" dt="2026-07-22T23:06:53.151" v="1402" actId="20577"/>
          <ac:spMkLst>
            <pc:docMk/>
            <pc:sldMk cId="3087020831" sldId="297"/>
            <ac:spMk id="3" creationId="{ACB0C88F-4FA3-4CFF-A634-AD7252D1CA62}"/>
          </ac:spMkLst>
        </pc:spChg>
      </pc:sldChg>
      <pc:sldChg chg="modSp add del mod setBg">
        <pc:chgData name="Staring, Ronald" userId="a69ce99f-9ae1-4126-8df9-eee3a34b4cf5" providerId="ADAL" clId="{98BB9017-A1FB-4E44-B8B9-93B49E2B036C}" dt="2026-07-22T23:13:09.572" v="1409"/>
        <pc:sldMkLst>
          <pc:docMk/>
          <pc:sldMk cId="521488572" sldId="298"/>
        </pc:sldMkLst>
        <pc:spChg chg="mod">
          <ac:chgData name="Staring, Ronald" userId="a69ce99f-9ae1-4126-8df9-eee3a34b4cf5" providerId="ADAL" clId="{98BB9017-A1FB-4E44-B8B9-93B49E2B036C}" dt="2026-07-22T17:55:49.314" v="874" actId="20577"/>
          <ac:spMkLst>
            <pc:docMk/>
            <pc:sldMk cId="521488572" sldId="298"/>
            <ac:spMk id="2" creationId="{2C0CAA44-8CC5-3A8B-5361-183ADD1F35C8}"/>
          </ac:spMkLst>
        </pc:spChg>
        <pc:spChg chg="mod">
          <ac:chgData name="Staring, Ronald" userId="a69ce99f-9ae1-4126-8df9-eee3a34b4cf5" providerId="ADAL" clId="{98BB9017-A1FB-4E44-B8B9-93B49E2B036C}" dt="2026-07-22T23:13:09.572" v="1409"/>
          <ac:spMkLst>
            <pc:docMk/>
            <pc:sldMk cId="521488572" sldId="298"/>
            <ac:spMk id="3" creationId="{ACB0C88F-4FA3-4CFF-A634-AD7252D1CA62}"/>
          </ac:spMkLst>
        </pc:spChg>
      </pc:sldChg>
      <pc:sldChg chg="addSp delSp modSp add del mod setBg">
        <pc:chgData name="Staring, Ronald" userId="a69ce99f-9ae1-4126-8df9-eee3a34b4cf5" providerId="ADAL" clId="{98BB9017-A1FB-4E44-B8B9-93B49E2B036C}" dt="2026-07-22T23:25:18.144" v="1701" actId="47"/>
        <pc:sldMkLst>
          <pc:docMk/>
          <pc:sldMk cId="647919889" sldId="299"/>
        </pc:sldMkLst>
        <pc:spChg chg="mod">
          <ac:chgData name="Staring, Ronald" userId="a69ce99f-9ae1-4126-8df9-eee3a34b4cf5" providerId="ADAL" clId="{98BB9017-A1FB-4E44-B8B9-93B49E2B036C}" dt="2026-07-22T17:56:48.024" v="879" actId="20577"/>
          <ac:spMkLst>
            <pc:docMk/>
            <pc:sldMk cId="647919889" sldId="299"/>
            <ac:spMk id="3" creationId="{ACB0C88F-4FA3-4CFF-A634-AD7252D1CA62}"/>
          </ac:spMkLst>
        </pc:spChg>
        <pc:picChg chg="add del mod">
          <ac:chgData name="Staring, Ronald" userId="a69ce99f-9ae1-4126-8df9-eee3a34b4cf5" providerId="ADAL" clId="{98BB9017-A1FB-4E44-B8B9-93B49E2B036C}" dt="2026-07-22T17:59:04.526" v="883" actId="478"/>
          <ac:picMkLst>
            <pc:docMk/>
            <pc:sldMk cId="647919889" sldId="299"/>
            <ac:picMk id="7" creationId="{05AC7372-69E0-2AA0-3165-DF9D2D080622}"/>
          </ac:picMkLst>
        </pc:picChg>
        <pc:picChg chg="del">
          <ac:chgData name="Staring, Ronald" userId="a69ce99f-9ae1-4126-8df9-eee3a34b4cf5" providerId="ADAL" clId="{98BB9017-A1FB-4E44-B8B9-93B49E2B036C}" dt="2026-07-22T17:58:29.439" v="880" actId="478"/>
          <ac:picMkLst>
            <pc:docMk/>
            <pc:sldMk cId="647919889" sldId="299"/>
            <ac:picMk id="8" creationId="{C3FF2A28-E1E5-1DB7-FC88-17E98EF30284}"/>
          </ac:picMkLst>
        </pc:picChg>
        <pc:picChg chg="add mod">
          <ac:chgData name="Staring, Ronald" userId="a69ce99f-9ae1-4126-8df9-eee3a34b4cf5" providerId="ADAL" clId="{98BB9017-A1FB-4E44-B8B9-93B49E2B036C}" dt="2026-07-22T17:59:33.351" v="888" actId="1076"/>
          <ac:picMkLst>
            <pc:docMk/>
            <pc:sldMk cId="647919889" sldId="299"/>
            <ac:picMk id="10" creationId="{C221EFD6-A9D1-A478-ED6D-E4C8CB6C7DB3}"/>
          </ac:picMkLst>
        </pc:picChg>
      </pc:sldChg>
      <pc:sldChg chg="modSp add del mod setBg">
        <pc:chgData name="Staring, Ronald" userId="a69ce99f-9ae1-4126-8df9-eee3a34b4cf5" providerId="ADAL" clId="{98BB9017-A1FB-4E44-B8B9-93B49E2B036C}" dt="2026-07-22T18:00:10.143" v="892" actId="1076"/>
        <pc:sldMkLst>
          <pc:docMk/>
          <pc:sldMk cId="860965732" sldId="300"/>
        </pc:sldMkLst>
        <pc:spChg chg="mod">
          <ac:chgData name="Staring, Ronald" userId="a69ce99f-9ae1-4126-8df9-eee3a34b4cf5" providerId="ADAL" clId="{98BB9017-A1FB-4E44-B8B9-93B49E2B036C}" dt="2026-07-22T18:00:10.143" v="892" actId="1076"/>
          <ac:spMkLst>
            <pc:docMk/>
            <pc:sldMk cId="860965732" sldId="300"/>
            <ac:spMk id="2" creationId="{2C0CAA44-8CC5-3A8B-5361-183ADD1F35C8}"/>
          </ac:spMkLst>
        </pc:spChg>
      </pc:sldChg>
      <pc:sldChg chg="addSp delSp modSp add del mod setBg">
        <pc:chgData name="Staring, Ronald" userId="a69ce99f-9ae1-4126-8df9-eee3a34b4cf5" providerId="ADAL" clId="{98BB9017-A1FB-4E44-B8B9-93B49E2B036C}" dt="2026-07-22T23:01:38.591" v="1336" actId="20577"/>
        <pc:sldMkLst>
          <pc:docMk/>
          <pc:sldMk cId="2016950615" sldId="302"/>
        </pc:sldMkLst>
        <pc:spChg chg="mod">
          <ac:chgData name="Staring, Ronald" userId="a69ce99f-9ae1-4126-8df9-eee3a34b4cf5" providerId="ADAL" clId="{98BB9017-A1FB-4E44-B8B9-93B49E2B036C}" dt="2026-07-22T17:35:03.314" v="300" actId="1076"/>
          <ac:spMkLst>
            <pc:docMk/>
            <pc:sldMk cId="2016950615" sldId="302"/>
            <ac:spMk id="2" creationId="{AF6D1770-5A86-83A4-5AF2-1CC9F3CDA48C}"/>
          </ac:spMkLst>
        </pc:spChg>
        <pc:spChg chg="mod">
          <ac:chgData name="Staring, Ronald" userId="a69ce99f-9ae1-4126-8df9-eee3a34b4cf5" providerId="ADAL" clId="{98BB9017-A1FB-4E44-B8B9-93B49E2B036C}" dt="2026-07-22T23:01:38.591" v="1336" actId="20577"/>
          <ac:spMkLst>
            <pc:docMk/>
            <pc:sldMk cId="2016950615" sldId="302"/>
            <ac:spMk id="3" creationId="{0710DAC0-B5A0-9E4D-87E7-7290C76DFCDA}"/>
          </ac:spMkLst>
        </pc:spChg>
        <pc:picChg chg="del">
          <ac:chgData name="Staring, Ronald" userId="a69ce99f-9ae1-4126-8df9-eee3a34b4cf5" providerId="ADAL" clId="{98BB9017-A1FB-4E44-B8B9-93B49E2B036C}" dt="2026-07-22T17:34:57.459" v="299" actId="478"/>
          <ac:picMkLst>
            <pc:docMk/>
            <pc:sldMk cId="2016950615" sldId="302"/>
            <ac:picMk id="6" creationId="{27A868FE-6889-EA12-2291-0361EC531EA7}"/>
          </ac:picMkLst>
        </pc:picChg>
        <pc:picChg chg="add del mod modCrop">
          <ac:chgData name="Staring, Ronald" userId="a69ce99f-9ae1-4126-8df9-eee3a34b4cf5" providerId="ADAL" clId="{98BB9017-A1FB-4E44-B8B9-93B49E2B036C}" dt="2026-07-22T17:35:54.936" v="307" actId="478"/>
          <ac:picMkLst>
            <pc:docMk/>
            <pc:sldMk cId="2016950615" sldId="302"/>
            <ac:picMk id="8" creationId="{BF4B6DAC-E1C5-0109-B5F5-DC9B75E3AF33}"/>
          </ac:picMkLst>
        </pc:picChg>
        <pc:picChg chg="add mod modCrop">
          <ac:chgData name="Staring, Ronald" userId="a69ce99f-9ae1-4126-8df9-eee3a34b4cf5" providerId="ADAL" clId="{98BB9017-A1FB-4E44-B8B9-93B49E2B036C}" dt="2026-07-22T17:36:12.888" v="311" actId="14100"/>
          <ac:picMkLst>
            <pc:docMk/>
            <pc:sldMk cId="2016950615" sldId="302"/>
            <ac:picMk id="10" creationId="{5AB65397-2370-50DC-300D-F8EEAC9B99F7}"/>
          </ac:picMkLst>
        </pc:picChg>
      </pc:sldChg>
      <pc:sldChg chg="add del setBg">
        <pc:chgData name="Staring, Ronald" userId="a69ce99f-9ae1-4126-8df9-eee3a34b4cf5" providerId="ADAL" clId="{98BB9017-A1FB-4E44-B8B9-93B49E2B036C}" dt="2026-07-22T23:20:19.629" v="1513" actId="47"/>
        <pc:sldMkLst>
          <pc:docMk/>
          <pc:sldMk cId="1440474901" sldId="303"/>
        </pc:sldMkLst>
      </pc:sldChg>
      <pc:sldChg chg="modSp add del mod setBg">
        <pc:chgData name="Staring, Ronald" userId="a69ce99f-9ae1-4126-8df9-eee3a34b4cf5" providerId="ADAL" clId="{98BB9017-A1FB-4E44-B8B9-93B49E2B036C}" dt="2026-07-22T23:19:25.422" v="1465" actId="5793"/>
        <pc:sldMkLst>
          <pc:docMk/>
          <pc:sldMk cId="1171594735" sldId="304"/>
        </pc:sldMkLst>
        <pc:graphicFrameChg chg="modGraphic">
          <ac:chgData name="Staring, Ronald" userId="a69ce99f-9ae1-4126-8df9-eee3a34b4cf5" providerId="ADAL" clId="{98BB9017-A1FB-4E44-B8B9-93B49E2B036C}" dt="2026-07-22T23:19:25.422" v="1465" actId="5793"/>
          <ac:graphicFrameMkLst>
            <pc:docMk/>
            <pc:sldMk cId="1171594735" sldId="304"/>
            <ac:graphicFrameMk id="7" creationId="{2BE11AEF-2A27-5F7D-7D5B-C4B6461B560B}"/>
          </ac:graphicFrameMkLst>
        </pc:graphicFrameChg>
        <pc:graphicFrameChg chg="modGraphic">
          <ac:chgData name="Staring, Ronald" userId="a69ce99f-9ae1-4126-8df9-eee3a34b4cf5" providerId="ADAL" clId="{98BB9017-A1FB-4E44-B8B9-93B49E2B036C}" dt="2026-07-22T23:19:09.986" v="1455" actId="6549"/>
          <ac:graphicFrameMkLst>
            <pc:docMk/>
            <pc:sldMk cId="1171594735" sldId="304"/>
            <ac:graphicFrameMk id="9" creationId="{5C992BB1-E0F4-D869-3576-03D4943B8B4C}"/>
          </ac:graphicFrameMkLst>
        </pc:graphicFrameChg>
      </pc:sldChg>
      <pc:sldChg chg="delSp modSp add del mod setBg">
        <pc:chgData name="Staring, Ronald" userId="a69ce99f-9ae1-4126-8df9-eee3a34b4cf5" providerId="ADAL" clId="{98BB9017-A1FB-4E44-B8B9-93B49E2B036C}" dt="2026-07-22T23:24:22.909" v="1698" actId="1076"/>
        <pc:sldMkLst>
          <pc:docMk/>
          <pc:sldMk cId="971213935" sldId="305"/>
        </pc:sldMkLst>
        <pc:spChg chg="mod">
          <ac:chgData name="Staring, Ronald" userId="a69ce99f-9ae1-4126-8df9-eee3a34b4cf5" providerId="ADAL" clId="{98BB9017-A1FB-4E44-B8B9-93B49E2B036C}" dt="2026-07-22T23:24:18.071" v="1697" actId="1076"/>
          <ac:spMkLst>
            <pc:docMk/>
            <pc:sldMk cId="971213935" sldId="305"/>
            <ac:spMk id="2" creationId="{DB286AE6-7722-420E-0F43-B54C9F2D0AB2}"/>
          </ac:spMkLst>
        </pc:spChg>
        <pc:spChg chg="mod">
          <ac:chgData name="Staring, Ronald" userId="a69ce99f-9ae1-4126-8df9-eee3a34b4cf5" providerId="ADAL" clId="{98BB9017-A1FB-4E44-B8B9-93B49E2B036C}" dt="2026-07-22T23:24:22.909" v="1698" actId="1076"/>
          <ac:spMkLst>
            <pc:docMk/>
            <pc:sldMk cId="971213935" sldId="305"/>
            <ac:spMk id="9" creationId="{2AA272B3-11E6-9F2C-107A-DE751759500F}"/>
          </ac:spMkLst>
        </pc:spChg>
        <pc:picChg chg="del">
          <ac:chgData name="Staring, Ronald" userId="a69ce99f-9ae1-4126-8df9-eee3a34b4cf5" providerId="ADAL" clId="{98BB9017-A1FB-4E44-B8B9-93B49E2B036C}" dt="2026-07-22T23:23:57.186" v="1656" actId="478"/>
          <ac:picMkLst>
            <pc:docMk/>
            <pc:sldMk cId="971213935" sldId="305"/>
            <ac:picMk id="6" creationId="{D8D639B0-1374-6279-1C8E-8568C9265838}"/>
          </ac:picMkLst>
        </pc:picChg>
      </pc:sldChg>
      <pc:sldChg chg="addSp delSp modSp add del mod setBg">
        <pc:chgData name="Staring, Ronald" userId="a69ce99f-9ae1-4126-8df9-eee3a34b4cf5" providerId="ADAL" clId="{98BB9017-A1FB-4E44-B8B9-93B49E2B036C}" dt="2026-07-22T17:48:05.597" v="710" actId="27636"/>
        <pc:sldMkLst>
          <pc:docMk/>
          <pc:sldMk cId="400006792" sldId="306"/>
        </pc:sldMkLst>
        <pc:spChg chg="del">
          <ac:chgData name="Staring, Ronald" userId="a69ce99f-9ae1-4126-8df9-eee3a34b4cf5" providerId="ADAL" clId="{98BB9017-A1FB-4E44-B8B9-93B49E2B036C}" dt="2026-07-22T17:46:58.179" v="684" actId="478"/>
          <ac:spMkLst>
            <pc:docMk/>
            <pc:sldMk cId="400006792" sldId="306"/>
            <ac:spMk id="2" creationId="{80A444BB-4070-5F6C-ABE5-E8F752DC3ED1}"/>
          </ac:spMkLst>
        </pc:spChg>
        <pc:spChg chg="add del mod">
          <ac:chgData name="Staring, Ronald" userId="a69ce99f-9ae1-4126-8df9-eee3a34b4cf5" providerId="ADAL" clId="{98BB9017-A1FB-4E44-B8B9-93B49E2B036C}" dt="2026-07-22T17:47:07.099" v="687" actId="478"/>
          <ac:spMkLst>
            <pc:docMk/>
            <pc:sldMk cId="400006792" sldId="306"/>
            <ac:spMk id="6" creationId="{90D9FBF6-0F51-6A09-4396-BC368D89FBCC}"/>
          </ac:spMkLst>
        </pc:spChg>
        <pc:spChg chg="mod">
          <ac:chgData name="Staring, Ronald" userId="a69ce99f-9ae1-4126-8df9-eee3a34b4cf5" providerId="ADAL" clId="{98BB9017-A1FB-4E44-B8B9-93B49E2B036C}" dt="2026-07-22T17:48:05.597" v="710" actId="27636"/>
          <ac:spMkLst>
            <pc:docMk/>
            <pc:sldMk cId="400006792" sldId="306"/>
            <ac:spMk id="10" creationId="{12F39FE2-4243-4F2B-C381-B5B9F963A64A}"/>
          </ac:spMkLst>
        </pc:spChg>
      </pc:sldChg>
      <pc:sldChg chg="addSp modSp add del mod setBg">
        <pc:chgData name="Staring, Ronald" userId="a69ce99f-9ae1-4126-8df9-eee3a34b4cf5" providerId="ADAL" clId="{98BB9017-A1FB-4E44-B8B9-93B49E2B036C}" dt="2026-07-22T17:32:34.747" v="277" actId="20577"/>
        <pc:sldMkLst>
          <pc:docMk/>
          <pc:sldMk cId="628499631" sldId="307"/>
        </pc:sldMkLst>
        <pc:spChg chg="add mod">
          <ac:chgData name="Staring, Ronald" userId="a69ce99f-9ae1-4126-8df9-eee3a34b4cf5" providerId="ADAL" clId="{98BB9017-A1FB-4E44-B8B9-93B49E2B036C}" dt="2026-07-22T17:32:34.747" v="277" actId="20577"/>
          <ac:spMkLst>
            <pc:docMk/>
            <pc:sldMk cId="628499631" sldId="307"/>
            <ac:spMk id="3" creationId="{40230539-4782-AB34-9114-391A681AD4FB}"/>
          </ac:spMkLst>
        </pc:spChg>
        <pc:spChg chg="mod">
          <ac:chgData name="Staring, Ronald" userId="a69ce99f-9ae1-4126-8df9-eee3a34b4cf5" providerId="ADAL" clId="{98BB9017-A1FB-4E44-B8B9-93B49E2B036C}" dt="2026-07-22T17:30:54.596" v="148" actId="14100"/>
          <ac:spMkLst>
            <pc:docMk/>
            <pc:sldMk cId="628499631" sldId="307"/>
            <ac:spMk id="7" creationId="{151A195C-8D51-0E49-AB2E-7D281475DD1B}"/>
          </ac:spMkLst>
        </pc:spChg>
        <pc:picChg chg="mod">
          <ac:chgData name="Staring, Ronald" userId="a69ce99f-9ae1-4126-8df9-eee3a34b4cf5" providerId="ADAL" clId="{98BB9017-A1FB-4E44-B8B9-93B49E2B036C}" dt="2026-07-22T17:30:44.762" v="146" actId="1076"/>
          <ac:picMkLst>
            <pc:docMk/>
            <pc:sldMk cId="628499631" sldId="307"/>
            <ac:picMk id="6" creationId="{CA97D5B8-6116-C020-860B-3E126682707A}"/>
          </ac:picMkLst>
        </pc:picChg>
      </pc:sldChg>
      <pc:sldChg chg="add del setBg">
        <pc:chgData name="Staring, Ronald" userId="a69ce99f-9ae1-4126-8df9-eee3a34b4cf5" providerId="ADAL" clId="{98BB9017-A1FB-4E44-B8B9-93B49E2B036C}" dt="2026-07-22T23:20:08.728" v="1509" actId="47"/>
        <pc:sldMkLst>
          <pc:docMk/>
          <pc:sldMk cId="589032840" sldId="309"/>
        </pc:sldMkLst>
      </pc:sldChg>
      <pc:sldChg chg="modSp add del mod setBg">
        <pc:chgData name="Staring, Ronald" userId="a69ce99f-9ae1-4126-8df9-eee3a34b4cf5" providerId="ADAL" clId="{98BB9017-A1FB-4E44-B8B9-93B49E2B036C}" dt="2026-07-23T12:58:27.666" v="1702" actId="47"/>
        <pc:sldMkLst>
          <pc:docMk/>
          <pc:sldMk cId="2270747035" sldId="310"/>
        </pc:sldMkLst>
        <pc:spChg chg="mod">
          <ac:chgData name="Staring, Ronald" userId="a69ce99f-9ae1-4126-8df9-eee3a34b4cf5" providerId="ADAL" clId="{98BB9017-A1FB-4E44-B8B9-93B49E2B036C}" dt="2026-07-22T22:18:40.282" v="954" actId="20577"/>
          <ac:spMkLst>
            <pc:docMk/>
            <pc:sldMk cId="2270747035" sldId="310"/>
            <ac:spMk id="2" creationId="{6B998D5D-8196-1012-57F3-D0B421FD2ACE}"/>
          </ac:spMkLst>
        </pc:spChg>
        <pc:spChg chg="mod">
          <ac:chgData name="Staring, Ronald" userId="a69ce99f-9ae1-4126-8df9-eee3a34b4cf5" providerId="ADAL" clId="{98BB9017-A1FB-4E44-B8B9-93B49E2B036C}" dt="2026-07-22T23:21:06.771" v="1633" actId="20577"/>
          <ac:spMkLst>
            <pc:docMk/>
            <pc:sldMk cId="2270747035" sldId="310"/>
            <ac:spMk id="6" creationId="{D7180880-6713-D7E4-53BC-DBFFE6D63484}"/>
          </ac:spMkLst>
        </pc:spChg>
      </pc:sldChg>
      <pc:sldChg chg="modSp mod">
        <pc:chgData name="Staring, Ronald" userId="a69ce99f-9ae1-4126-8df9-eee3a34b4cf5" providerId="ADAL" clId="{98BB9017-A1FB-4E44-B8B9-93B49E2B036C}" dt="2026-07-22T22:57:02.823" v="1259" actId="20577"/>
        <pc:sldMkLst>
          <pc:docMk/>
          <pc:sldMk cId="3326485637" sldId="311"/>
        </pc:sldMkLst>
        <pc:spChg chg="mod">
          <ac:chgData name="Staring, Ronald" userId="a69ce99f-9ae1-4126-8df9-eee3a34b4cf5" providerId="ADAL" clId="{98BB9017-A1FB-4E44-B8B9-93B49E2B036C}" dt="2026-07-22T22:57:02.823" v="1259" actId="20577"/>
          <ac:spMkLst>
            <pc:docMk/>
            <pc:sldMk cId="3326485637" sldId="311"/>
            <ac:spMk id="3" creationId="{211C4818-F4DF-94CE-50EB-EA27DE8C6AAA}"/>
          </ac:spMkLst>
        </pc:spChg>
      </pc:sldChg>
      <pc:sldChg chg="modSp mod">
        <pc:chgData name="Staring, Ronald" userId="a69ce99f-9ae1-4126-8df9-eee3a34b4cf5" providerId="ADAL" clId="{98BB9017-A1FB-4E44-B8B9-93B49E2B036C}" dt="2026-07-22T22:55:44.107" v="1245" actId="20577"/>
        <pc:sldMkLst>
          <pc:docMk/>
          <pc:sldMk cId="1630943617" sldId="313"/>
        </pc:sldMkLst>
        <pc:spChg chg="mod">
          <ac:chgData name="Staring, Ronald" userId="a69ce99f-9ae1-4126-8df9-eee3a34b4cf5" providerId="ADAL" clId="{98BB9017-A1FB-4E44-B8B9-93B49E2B036C}" dt="2026-07-22T22:55:44.107" v="1245" actId="20577"/>
          <ac:spMkLst>
            <pc:docMk/>
            <pc:sldMk cId="1630943617" sldId="313"/>
            <ac:spMk id="3" creationId="{665F7745-DA44-54E7-9131-5F2A2862AAC9}"/>
          </ac:spMkLst>
        </pc:spChg>
      </pc:sldChg>
      <pc:sldChg chg="modSp">
        <pc:chgData name="Staring, Ronald" userId="a69ce99f-9ae1-4126-8df9-eee3a34b4cf5" providerId="ADAL" clId="{98BB9017-A1FB-4E44-B8B9-93B49E2B036C}" dt="2026-07-22T23:11:38.947" v="1403"/>
        <pc:sldMkLst>
          <pc:docMk/>
          <pc:sldMk cId="3104433071" sldId="315"/>
        </pc:sldMkLst>
        <pc:spChg chg="mod">
          <ac:chgData name="Staring, Ronald" userId="a69ce99f-9ae1-4126-8df9-eee3a34b4cf5" providerId="ADAL" clId="{98BB9017-A1FB-4E44-B8B9-93B49E2B036C}" dt="2026-07-22T23:11:38.947" v="1403"/>
          <ac:spMkLst>
            <pc:docMk/>
            <pc:sldMk cId="3104433071" sldId="315"/>
            <ac:spMk id="3" creationId="{716EFAAA-450E-3A6B-8FDF-6EB5F083FD1B}"/>
          </ac:spMkLst>
        </pc:spChg>
      </pc:sldChg>
      <pc:sldChg chg="addSp delSp modSp mod">
        <pc:chgData name="Staring, Ronald" userId="a69ce99f-9ae1-4126-8df9-eee3a34b4cf5" providerId="ADAL" clId="{98BB9017-A1FB-4E44-B8B9-93B49E2B036C}" dt="2026-07-22T22:37:20.572" v="1238" actId="14100"/>
        <pc:sldMkLst>
          <pc:docMk/>
          <pc:sldMk cId="3614464108" sldId="316"/>
        </pc:sldMkLst>
        <pc:spChg chg="mod">
          <ac:chgData name="Staring, Ronald" userId="a69ce99f-9ae1-4126-8df9-eee3a34b4cf5" providerId="ADAL" clId="{98BB9017-A1FB-4E44-B8B9-93B49E2B036C}" dt="2026-07-22T22:27:43.096" v="1233" actId="20577"/>
          <ac:spMkLst>
            <pc:docMk/>
            <pc:sldMk cId="3614464108" sldId="316"/>
            <ac:spMk id="3" creationId="{C0CB4F3A-C0F8-028A-B435-411D1BE76560}"/>
          </ac:spMkLst>
        </pc:spChg>
        <pc:picChg chg="add mod">
          <ac:chgData name="Staring, Ronald" userId="a69ce99f-9ae1-4126-8df9-eee3a34b4cf5" providerId="ADAL" clId="{98BB9017-A1FB-4E44-B8B9-93B49E2B036C}" dt="2026-07-22T22:37:20.572" v="1238" actId="14100"/>
          <ac:picMkLst>
            <pc:docMk/>
            <pc:sldMk cId="3614464108" sldId="316"/>
            <ac:picMk id="7" creationId="{51925ED6-5266-95BF-16DD-E7F396E6C261}"/>
          </ac:picMkLst>
        </pc:picChg>
        <pc:picChg chg="del">
          <ac:chgData name="Staring, Ronald" userId="a69ce99f-9ae1-4126-8df9-eee3a34b4cf5" providerId="ADAL" clId="{98BB9017-A1FB-4E44-B8B9-93B49E2B036C}" dt="2026-07-22T22:36:56.281" v="1234" actId="478"/>
          <ac:picMkLst>
            <pc:docMk/>
            <pc:sldMk cId="3614464108" sldId="316"/>
            <ac:picMk id="10" creationId="{21DA7D4E-95B7-B533-EFEE-DF9FCE903DFA}"/>
          </ac:picMkLst>
        </pc:picChg>
      </pc:sldChg>
      <pc:sldChg chg="add del setBg">
        <pc:chgData name="Staring, Ronald" userId="a69ce99f-9ae1-4126-8df9-eee3a34b4cf5" providerId="ADAL" clId="{98BB9017-A1FB-4E44-B8B9-93B49E2B036C}" dt="2026-07-22T23:25:09.424" v="1700" actId="47"/>
        <pc:sldMkLst>
          <pc:docMk/>
          <pc:sldMk cId="832500259" sldId="317"/>
        </pc:sldMkLst>
      </pc:sldChg>
      <pc:sldChg chg="modSp mod ord">
        <pc:chgData name="Staring, Ronald" userId="a69ce99f-9ae1-4126-8df9-eee3a34b4cf5" providerId="ADAL" clId="{98BB9017-A1FB-4E44-B8B9-93B49E2B036C}" dt="2026-07-22T22:56:21.254" v="1253" actId="20577"/>
        <pc:sldMkLst>
          <pc:docMk/>
          <pc:sldMk cId="1536421776" sldId="318"/>
        </pc:sldMkLst>
        <pc:spChg chg="mod">
          <ac:chgData name="Staring, Ronald" userId="a69ce99f-9ae1-4126-8df9-eee3a34b4cf5" providerId="ADAL" clId="{98BB9017-A1FB-4E44-B8B9-93B49E2B036C}" dt="2026-07-22T22:56:21.254" v="1253" actId="20577"/>
          <ac:spMkLst>
            <pc:docMk/>
            <pc:sldMk cId="1536421776" sldId="318"/>
            <ac:spMk id="3" creationId="{CC1614AC-4BED-8D16-3A17-1A6BEAF6C6C9}"/>
          </ac:spMkLst>
        </pc:spChg>
      </pc:sldChg>
      <pc:sldChg chg="modSp add mod">
        <pc:chgData name="Staring, Ronald" userId="a69ce99f-9ae1-4126-8df9-eee3a34b4cf5" providerId="ADAL" clId="{98BB9017-A1FB-4E44-B8B9-93B49E2B036C}" dt="2026-07-22T23:20:15.735" v="1512" actId="20577"/>
        <pc:sldMkLst>
          <pc:docMk/>
          <pc:sldMk cId="2848978197" sldId="319"/>
        </pc:sldMkLst>
        <pc:spChg chg="mod">
          <ac:chgData name="Staring, Ronald" userId="a69ce99f-9ae1-4126-8df9-eee3a34b4cf5" providerId="ADAL" clId="{98BB9017-A1FB-4E44-B8B9-93B49E2B036C}" dt="2026-07-22T23:20:15.735" v="1512" actId="20577"/>
          <ac:spMkLst>
            <pc:docMk/>
            <pc:sldMk cId="2848978197" sldId="319"/>
            <ac:spMk id="2" creationId="{9B682846-51CF-CA37-3E40-63250BACB6E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0C80B3-D3C9-44C4-9C9B-F5313F1DC44C}" type="datetimeFigureOut">
              <a:rPr lang="nl-NL" smtClean="0"/>
              <a:t>23-7-2026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8C727D-B0E3-48EA-96AB-1E1444ECE3F0}" type="slidenum">
              <a:rPr lang="nl-NL" smtClean="0"/>
              <a:t>‹nr.›</a:t>
            </a:fld>
            <a:endParaRPr lang="nl-NL"/>
          </a:p>
        </p:txBody>
      </p:sp>
    </p:spTree>
    <p:extLst>
      <p:ext uri="{BB962C8B-B14F-4D97-AF65-F5344CB8AC3E}">
        <p14:creationId xmlns:p14="http://schemas.microsoft.com/office/powerpoint/2010/main" val="2031605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5338C4-B067-2947-8FA6-670F7B24BEC3}" type="slidenum">
              <a:rPr kumimoji="0" lang="nl-N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nl-N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06389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5338C4-B067-2947-8FA6-670F7B24BEC3}" type="slidenum">
              <a:rPr kumimoji="0" lang="nl-N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nl-N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099540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5338C4-B067-2947-8FA6-670F7B24BEC3}" type="slidenum">
              <a:rPr kumimoji="0" lang="nl-N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nl-N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81702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5338C4-B067-2947-8FA6-670F7B24BEC3}" type="slidenum">
              <a:rPr kumimoji="0" lang="nl-N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nl-N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76484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5338C4-B067-2947-8FA6-670F7B24BEC3}" type="slidenum">
              <a:rPr kumimoji="0" lang="nl-N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nl-N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462334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5338C4-B067-2947-8FA6-670F7B24BEC3}" type="slidenum">
              <a:rPr kumimoji="0" lang="nl-N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nl-N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997288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93C9C0-5FCA-48ED-457B-814B6D0D362C}"/>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0C1283BF-347E-F705-0D61-C84FB5182A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E24598A4-998B-03D9-E3FC-B4377E65495D}"/>
              </a:ext>
            </a:extLst>
          </p:cNvPr>
          <p:cNvSpPr>
            <a:spLocks noGrp="1"/>
          </p:cNvSpPr>
          <p:nvPr>
            <p:ph type="dt" sz="half" idx="10"/>
          </p:nvPr>
        </p:nvSpPr>
        <p:spPr/>
        <p:txBody>
          <a:bodyPr/>
          <a:lstStyle/>
          <a:p>
            <a:fld id="{BCD88784-FC5C-4E20-BDDE-D273686052E9}" type="datetimeFigureOut">
              <a:rPr lang="nl-NL" smtClean="0"/>
              <a:t>23-7-2026</a:t>
            </a:fld>
            <a:endParaRPr lang="nl-NL"/>
          </a:p>
        </p:txBody>
      </p:sp>
      <p:sp>
        <p:nvSpPr>
          <p:cNvPr id="5" name="Tijdelijke aanduiding voor voettekst 4">
            <a:extLst>
              <a:ext uri="{FF2B5EF4-FFF2-40B4-BE49-F238E27FC236}">
                <a16:creationId xmlns:a16="http://schemas.microsoft.com/office/drawing/2014/main" id="{C69EF66C-42EE-853E-F408-E423A5BE400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64AED5FF-3FE8-3905-F16A-8A4132726D80}"/>
              </a:ext>
            </a:extLst>
          </p:cNvPr>
          <p:cNvSpPr>
            <a:spLocks noGrp="1"/>
          </p:cNvSpPr>
          <p:nvPr>
            <p:ph type="sldNum" sz="quarter" idx="12"/>
          </p:nvPr>
        </p:nvSpPr>
        <p:spPr/>
        <p:txBody>
          <a:bodyPr/>
          <a:lstStyle/>
          <a:p>
            <a:fld id="{5779F8E0-20A2-4B31-925C-3EE2D06166C7}" type="slidenum">
              <a:rPr lang="nl-NL" smtClean="0"/>
              <a:t>‹nr.›</a:t>
            </a:fld>
            <a:endParaRPr lang="nl-NL"/>
          </a:p>
        </p:txBody>
      </p:sp>
    </p:spTree>
    <p:extLst>
      <p:ext uri="{BB962C8B-B14F-4D97-AF65-F5344CB8AC3E}">
        <p14:creationId xmlns:p14="http://schemas.microsoft.com/office/powerpoint/2010/main" val="25398256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69921B-007A-B170-585A-31D2E3F53A01}"/>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E7D38300-8262-809A-1956-0EC731F3ECB5}"/>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88F8E49-2141-822C-4E4D-BF047A993625}"/>
              </a:ext>
            </a:extLst>
          </p:cNvPr>
          <p:cNvSpPr>
            <a:spLocks noGrp="1"/>
          </p:cNvSpPr>
          <p:nvPr>
            <p:ph type="dt" sz="half" idx="10"/>
          </p:nvPr>
        </p:nvSpPr>
        <p:spPr/>
        <p:txBody>
          <a:bodyPr/>
          <a:lstStyle/>
          <a:p>
            <a:fld id="{BCD88784-FC5C-4E20-BDDE-D273686052E9}" type="datetimeFigureOut">
              <a:rPr lang="nl-NL" smtClean="0"/>
              <a:t>23-7-2026</a:t>
            </a:fld>
            <a:endParaRPr lang="nl-NL"/>
          </a:p>
        </p:txBody>
      </p:sp>
      <p:sp>
        <p:nvSpPr>
          <p:cNvPr id="5" name="Tijdelijke aanduiding voor voettekst 4">
            <a:extLst>
              <a:ext uri="{FF2B5EF4-FFF2-40B4-BE49-F238E27FC236}">
                <a16:creationId xmlns:a16="http://schemas.microsoft.com/office/drawing/2014/main" id="{33C6D77F-1EF5-65C4-E08F-9B7D3E89490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080DF44-9289-F665-4E7D-97D58D10311E}"/>
              </a:ext>
            </a:extLst>
          </p:cNvPr>
          <p:cNvSpPr>
            <a:spLocks noGrp="1"/>
          </p:cNvSpPr>
          <p:nvPr>
            <p:ph type="sldNum" sz="quarter" idx="12"/>
          </p:nvPr>
        </p:nvSpPr>
        <p:spPr/>
        <p:txBody>
          <a:bodyPr/>
          <a:lstStyle/>
          <a:p>
            <a:fld id="{5779F8E0-20A2-4B31-925C-3EE2D06166C7}" type="slidenum">
              <a:rPr lang="nl-NL" smtClean="0"/>
              <a:t>‹nr.›</a:t>
            </a:fld>
            <a:endParaRPr lang="nl-NL"/>
          </a:p>
        </p:txBody>
      </p:sp>
    </p:spTree>
    <p:extLst>
      <p:ext uri="{BB962C8B-B14F-4D97-AF65-F5344CB8AC3E}">
        <p14:creationId xmlns:p14="http://schemas.microsoft.com/office/powerpoint/2010/main" val="16074121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BF70A3EF-E1C9-FF97-70C7-B193FCD4683F}"/>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63663403-6F05-4A8C-F07D-62E92AF8772B}"/>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1603074-DB6B-FAA3-F73E-A3FCBA7F74CC}"/>
              </a:ext>
            </a:extLst>
          </p:cNvPr>
          <p:cNvSpPr>
            <a:spLocks noGrp="1"/>
          </p:cNvSpPr>
          <p:nvPr>
            <p:ph type="dt" sz="half" idx="10"/>
          </p:nvPr>
        </p:nvSpPr>
        <p:spPr/>
        <p:txBody>
          <a:bodyPr/>
          <a:lstStyle/>
          <a:p>
            <a:fld id="{BCD88784-FC5C-4E20-BDDE-D273686052E9}" type="datetimeFigureOut">
              <a:rPr lang="nl-NL" smtClean="0"/>
              <a:t>23-7-2026</a:t>
            </a:fld>
            <a:endParaRPr lang="nl-NL"/>
          </a:p>
        </p:txBody>
      </p:sp>
      <p:sp>
        <p:nvSpPr>
          <p:cNvPr id="5" name="Tijdelijke aanduiding voor voettekst 4">
            <a:extLst>
              <a:ext uri="{FF2B5EF4-FFF2-40B4-BE49-F238E27FC236}">
                <a16:creationId xmlns:a16="http://schemas.microsoft.com/office/drawing/2014/main" id="{1544727F-6BB2-AAA5-6980-007A4DE15A1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4A351A0-140F-D747-339C-C331A37607CB}"/>
              </a:ext>
            </a:extLst>
          </p:cNvPr>
          <p:cNvSpPr>
            <a:spLocks noGrp="1"/>
          </p:cNvSpPr>
          <p:nvPr>
            <p:ph type="sldNum" sz="quarter" idx="12"/>
          </p:nvPr>
        </p:nvSpPr>
        <p:spPr/>
        <p:txBody>
          <a:bodyPr/>
          <a:lstStyle/>
          <a:p>
            <a:fld id="{5779F8E0-20A2-4B31-925C-3EE2D06166C7}" type="slidenum">
              <a:rPr lang="nl-NL" smtClean="0"/>
              <a:t>‹nr.›</a:t>
            </a:fld>
            <a:endParaRPr lang="nl-NL"/>
          </a:p>
        </p:txBody>
      </p:sp>
    </p:spTree>
    <p:extLst>
      <p:ext uri="{BB962C8B-B14F-4D97-AF65-F5344CB8AC3E}">
        <p14:creationId xmlns:p14="http://schemas.microsoft.com/office/powerpoint/2010/main" val="3399890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nl-NL"/>
              <a:t>Klik om de stijl te bewerken</a:t>
            </a:r>
            <a:endParaRPr lang="de-DE"/>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de-DE"/>
          </a:p>
        </p:txBody>
      </p:sp>
      <p:sp>
        <p:nvSpPr>
          <p:cNvPr id="4" name="Tijdelijke aanduiding voor datum 3"/>
          <p:cNvSpPr>
            <a:spLocks noGrp="1"/>
          </p:cNvSpPr>
          <p:nvPr>
            <p:ph type="dt" sz="half" idx="10"/>
          </p:nvPr>
        </p:nvSpPr>
        <p:spPr/>
        <p:txBody>
          <a:bodyPr/>
          <a:lstStyle/>
          <a:p>
            <a:fld id="{CA953BDC-9EAE-49FE-9892-958C9F845175}" type="datetimeFigureOut">
              <a:rPr lang="de-DE" smtClean="0"/>
              <a:t>23.07.2026</a:t>
            </a:fld>
            <a:endParaRPr lang="de-DE"/>
          </a:p>
        </p:txBody>
      </p:sp>
      <p:sp>
        <p:nvSpPr>
          <p:cNvPr id="5" name="Tijdelijke aanduiding voor voettekst 4"/>
          <p:cNvSpPr>
            <a:spLocks noGrp="1"/>
          </p:cNvSpPr>
          <p:nvPr>
            <p:ph type="ftr" sz="quarter" idx="11"/>
          </p:nvPr>
        </p:nvSpPr>
        <p:spPr/>
        <p:txBody>
          <a:bodyPr/>
          <a:lstStyle/>
          <a:p>
            <a:endParaRPr lang="de-DE"/>
          </a:p>
        </p:txBody>
      </p:sp>
      <p:sp>
        <p:nvSpPr>
          <p:cNvPr id="6" name="Tijdelijke aanduiding voor dianummer 5"/>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2278999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16C46A-06DB-8C3E-9F4C-8C7AA5515E91}"/>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3E890C8-F2FF-122F-2562-FAE9053D1DF5}"/>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E82E65E6-6394-5BC8-5BE9-A06497F93424}"/>
              </a:ext>
            </a:extLst>
          </p:cNvPr>
          <p:cNvSpPr>
            <a:spLocks noGrp="1"/>
          </p:cNvSpPr>
          <p:nvPr>
            <p:ph type="dt" sz="half" idx="10"/>
          </p:nvPr>
        </p:nvSpPr>
        <p:spPr/>
        <p:txBody>
          <a:bodyPr/>
          <a:lstStyle/>
          <a:p>
            <a:fld id="{BCD88784-FC5C-4E20-BDDE-D273686052E9}" type="datetimeFigureOut">
              <a:rPr lang="nl-NL" smtClean="0"/>
              <a:t>23-7-2026</a:t>
            </a:fld>
            <a:endParaRPr lang="nl-NL"/>
          </a:p>
        </p:txBody>
      </p:sp>
      <p:sp>
        <p:nvSpPr>
          <p:cNvPr id="5" name="Tijdelijke aanduiding voor voettekst 4">
            <a:extLst>
              <a:ext uri="{FF2B5EF4-FFF2-40B4-BE49-F238E27FC236}">
                <a16:creationId xmlns:a16="http://schemas.microsoft.com/office/drawing/2014/main" id="{4AE04E9B-1608-0A59-C1E4-8C29A3BB265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DF643FA-C75D-8DE3-438B-3C3A1C93E55F}"/>
              </a:ext>
            </a:extLst>
          </p:cNvPr>
          <p:cNvSpPr>
            <a:spLocks noGrp="1"/>
          </p:cNvSpPr>
          <p:nvPr>
            <p:ph type="sldNum" sz="quarter" idx="12"/>
          </p:nvPr>
        </p:nvSpPr>
        <p:spPr/>
        <p:txBody>
          <a:bodyPr/>
          <a:lstStyle/>
          <a:p>
            <a:fld id="{5779F8E0-20A2-4B31-925C-3EE2D06166C7}" type="slidenum">
              <a:rPr lang="nl-NL" smtClean="0"/>
              <a:t>‹nr.›</a:t>
            </a:fld>
            <a:endParaRPr lang="nl-NL"/>
          </a:p>
        </p:txBody>
      </p:sp>
    </p:spTree>
    <p:extLst>
      <p:ext uri="{BB962C8B-B14F-4D97-AF65-F5344CB8AC3E}">
        <p14:creationId xmlns:p14="http://schemas.microsoft.com/office/powerpoint/2010/main" val="3219050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74DEAE-13C9-B774-600F-ACBF70A68325}"/>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DB441515-2C94-D7BD-F8FC-2E08327AB1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6980F876-BD95-DC57-DC62-BD35B40FABFD}"/>
              </a:ext>
            </a:extLst>
          </p:cNvPr>
          <p:cNvSpPr>
            <a:spLocks noGrp="1"/>
          </p:cNvSpPr>
          <p:nvPr>
            <p:ph type="dt" sz="half" idx="10"/>
          </p:nvPr>
        </p:nvSpPr>
        <p:spPr/>
        <p:txBody>
          <a:bodyPr/>
          <a:lstStyle/>
          <a:p>
            <a:fld id="{BCD88784-FC5C-4E20-BDDE-D273686052E9}" type="datetimeFigureOut">
              <a:rPr lang="nl-NL" smtClean="0"/>
              <a:t>23-7-2026</a:t>
            </a:fld>
            <a:endParaRPr lang="nl-NL"/>
          </a:p>
        </p:txBody>
      </p:sp>
      <p:sp>
        <p:nvSpPr>
          <p:cNvPr id="5" name="Tijdelijke aanduiding voor voettekst 4">
            <a:extLst>
              <a:ext uri="{FF2B5EF4-FFF2-40B4-BE49-F238E27FC236}">
                <a16:creationId xmlns:a16="http://schemas.microsoft.com/office/drawing/2014/main" id="{3ED4CD30-9ACF-4B23-CC67-1E9D6E877DA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31EE472-0C18-01D2-81EF-9F97D3C53477}"/>
              </a:ext>
            </a:extLst>
          </p:cNvPr>
          <p:cNvSpPr>
            <a:spLocks noGrp="1"/>
          </p:cNvSpPr>
          <p:nvPr>
            <p:ph type="sldNum" sz="quarter" idx="12"/>
          </p:nvPr>
        </p:nvSpPr>
        <p:spPr/>
        <p:txBody>
          <a:bodyPr/>
          <a:lstStyle/>
          <a:p>
            <a:fld id="{5779F8E0-20A2-4B31-925C-3EE2D06166C7}" type="slidenum">
              <a:rPr lang="nl-NL" smtClean="0"/>
              <a:t>‹nr.›</a:t>
            </a:fld>
            <a:endParaRPr lang="nl-NL"/>
          </a:p>
        </p:txBody>
      </p:sp>
    </p:spTree>
    <p:extLst>
      <p:ext uri="{BB962C8B-B14F-4D97-AF65-F5344CB8AC3E}">
        <p14:creationId xmlns:p14="http://schemas.microsoft.com/office/powerpoint/2010/main" val="26274853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FDAADD9-F70F-3D3A-4380-49FE305F2429}"/>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71361978-BCDC-3243-94A1-849694464E8F}"/>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7DBB07EA-C14B-5D24-4F08-91768927F7B2}"/>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7F164B3D-6828-681C-FFCC-2F36FA54D76C}"/>
              </a:ext>
            </a:extLst>
          </p:cNvPr>
          <p:cNvSpPr>
            <a:spLocks noGrp="1"/>
          </p:cNvSpPr>
          <p:nvPr>
            <p:ph type="dt" sz="half" idx="10"/>
          </p:nvPr>
        </p:nvSpPr>
        <p:spPr/>
        <p:txBody>
          <a:bodyPr/>
          <a:lstStyle/>
          <a:p>
            <a:fld id="{BCD88784-FC5C-4E20-BDDE-D273686052E9}" type="datetimeFigureOut">
              <a:rPr lang="nl-NL" smtClean="0"/>
              <a:t>23-7-2026</a:t>
            </a:fld>
            <a:endParaRPr lang="nl-NL"/>
          </a:p>
        </p:txBody>
      </p:sp>
      <p:sp>
        <p:nvSpPr>
          <p:cNvPr id="6" name="Tijdelijke aanduiding voor voettekst 5">
            <a:extLst>
              <a:ext uri="{FF2B5EF4-FFF2-40B4-BE49-F238E27FC236}">
                <a16:creationId xmlns:a16="http://schemas.microsoft.com/office/drawing/2014/main" id="{B0C59E1A-6000-8E63-8990-1AA7DF492E4C}"/>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C9DAF34F-0184-D63B-EBF2-CC222ED004E1}"/>
              </a:ext>
            </a:extLst>
          </p:cNvPr>
          <p:cNvSpPr>
            <a:spLocks noGrp="1"/>
          </p:cNvSpPr>
          <p:nvPr>
            <p:ph type="sldNum" sz="quarter" idx="12"/>
          </p:nvPr>
        </p:nvSpPr>
        <p:spPr/>
        <p:txBody>
          <a:bodyPr/>
          <a:lstStyle/>
          <a:p>
            <a:fld id="{5779F8E0-20A2-4B31-925C-3EE2D06166C7}" type="slidenum">
              <a:rPr lang="nl-NL" smtClean="0"/>
              <a:t>‹nr.›</a:t>
            </a:fld>
            <a:endParaRPr lang="nl-NL"/>
          </a:p>
        </p:txBody>
      </p:sp>
    </p:spTree>
    <p:extLst>
      <p:ext uri="{BB962C8B-B14F-4D97-AF65-F5344CB8AC3E}">
        <p14:creationId xmlns:p14="http://schemas.microsoft.com/office/powerpoint/2010/main" val="3524398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22F742-6A87-0DED-4766-98A1F9EF5B7C}"/>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F7CC87E0-895B-5930-F23C-A54C8FEB03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7949AFA8-951F-D7E7-8DFA-315AFD3938D1}"/>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7AB97A57-BBE0-919B-ECC3-5202E65E1FB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69041EBC-43E6-3549-498D-6305E4C41725}"/>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97FEDD50-6777-469F-A860-1D4F3ED3CB38}"/>
              </a:ext>
            </a:extLst>
          </p:cNvPr>
          <p:cNvSpPr>
            <a:spLocks noGrp="1"/>
          </p:cNvSpPr>
          <p:nvPr>
            <p:ph type="dt" sz="half" idx="10"/>
          </p:nvPr>
        </p:nvSpPr>
        <p:spPr/>
        <p:txBody>
          <a:bodyPr/>
          <a:lstStyle/>
          <a:p>
            <a:fld id="{BCD88784-FC5C-4E20-BDDE-D273686052E9}" type="datetimeFigureOut">
              <a:rPr lang="nl-NL" smtClean="0"/>
              <a:t>23-7-2026</a:t>
            </a:fld>
            <a:endParaRPr lang="nl-NL"/>
          </a:p>
        </p:txBody>
      </p:sp>
      <p:sp>
        <p:nvSpPr>
          <p:cNvPr id="8" name="Tijdelijke aanduiding voor voettekst 7">
            <a:extLst>
              <a:ext uri="{FF2B5EF4-FFF2-40B4-BE49-F238E27FC236}">
                <a16:creationId xmlns:a16="http://schemas.microsoft.com/office/drawing/2014/main" id="{90D9FE32-E99D-6C33-78CF-3A52ABB94247}"/>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33649F28-ACF7-EA1A-E1B3-3BCCF12D7B76}"/>
              </a:ext>
            </a:extLst>
          </p:cNvPr>
          <p:cNvSpPr>
            <a:spLocks noGrp="1"/>
          </p:cNvSpPr>
          <p:nvPr>
            <p:ph type="sldNum" sz="quarter" idx="12"/>
          </p:nvPr>
        </p:nvSpPr>
        <p:spPr/>
        <p:txBody>
          <a:bodyPr/>
          <a:lstStyle/>
          <a:p>
            <a:fld id="{5779F8E0-20A2-4B31-925C-3EE2D06166C7}" type="slidenum">
              <a:rPr lang="nl-NL" smtClean="0"/>
              <a:t>‹nr.›</a:t>
            </a:fld>
            <a:endParaRPr lang="nl-NL"/>
          </a:p>
        </p:txBody>
      </p:sp>
    </p:spTree>
    <p:extLst>
      <p:ext uri="{BB962C8B-B14F-4D97-AF65-F5344CB8AC3E}">
        <p14:creationId xmlns:p14="http://schemas.microsoft.com/office/powerpoint/2010/main" val="310029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0E082F-F8DE-3B35-AC36-070BD864FC2B}"/>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1D4FBEEE-40D9-C410-9E19-63BB71D89D13}"/>
              </a:ext>
            </a:extLst>
          </p:cNvPr>
          <p:cNvSpPr>
            <a:spLocks noGrp="1"/>
          </p:cNvSpPr>
          <p:nvPr>
            <p:ph type="dt" sz="half" idx="10"/>
          </p:nvPr>
        </p:nvSpPr>
        <p:spPr/>
        <p:txBody>
          <a:bodyPr/>
          <a:lstStyle/>
          <a:p>
            <a:fld id="{BCD88784-FC5C-4E20-BDDE-D273686052E9}" type="datetimeFigureOut">
              <a:rPr lang="nl-NL" smtClean="0"/>
              <a:t>23-7-2026</a:t>
            </a:fld>
            <a:endParaRPr lang="nl-NL"/>
          </a:p>
        </p:txBody>
      </p:sp>
      <p:sp>
        <p:nvSpPr>
          <p:cNvPr id="4" name="Tijdelijke aanduiding voor voettekst 3">
            <a:extLst>
              <a:ext uri="{FF2B5EF4-FFF2-40B4-BE49-F238E27FC236}">
                <a16:creationId xmlns:a16="http://schemas.microsoft.com/office/drawing/2014/main" id="{06A11CA6-9D8E-9A21-4EC8-69FA266C9968}"/>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1F49EC9C-939C-88B5-A700-3EC72D2F65CF}"/>
              </a:ext>
            </a:extLst>
          </p:cNvPr>
          <p:cNvSpPr>
            <a:spLocks noGrp="1"/>
          </p:cNvSpPr>
          <p:nvPr>
            <p:ph type="sldNum" sz="quarter" idx="12"/>
          </p:nvPr>
        </p:nvSpPr>
        <p:spPr/>
        <p:txBody>
          <a:bodyPr/>
          <a:lstStyle/>
          <a:p>
            <a:fld id="{5779F8E0-20A2-4B31-925C-3EE2D06166C7}" type="slidenum">
              <a:rPr lang="nl-NL" smtClean="0"/>
              <a:t>‹nr.›</a:t>
            </a:fld>
            <a:endParaRPr lang="nl-NL"/>
          </a:p>
        </p:txBody>
      </p:sp>
    </p:spTree>
    <p:extLst>
      <p:ext uri="{BB962C8B-B14F-4D97-AF65-F5344CB8AC3E}">
        <p14:creationId xmlns:p14="http://schemas.microsoft.com/office/powerpoint/2010/main" val="1423332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7B2AB83B-9F1A-B9B6-16A5-2A146B5C4B38}"/>
              </a:ext>
            </a:extLst>
          </p:cNvPr>
          <p:cNvSpPr>
            <a:spLocks noGrp="1"/>
          </p:cNvSpPr>
          <p:nvPr>
            <p:ph type="dt" sz="half" idx="10"/>
          </p:nvPr>
        </p:nvSpPr>
        <p:spPr/>
        <p:txBody>
          <a:bodyPr/>
          <a:lstStyle/>
          <a:p>
            <a:fld id="{BCD88784-FC5C-4E20-BDDE-D273686052E9}" type="datetimeFigureOut">
              <a:rPr lang="nl-NL" smtClean="0"/>
              <a:t>23-7-2026</a:t>
            </a:fld>
            <a:endParaRPr lang="nl-NL"/>
          </a:p>
        </p:txBody>
      </p:sp>
      <p:sp>
        <p:nvSpPr>
          <p:cNvPr id="3" name="Tijdelijke aanduiding voor voettekst 2">
            <a:extLst>
              <a:ext uri="{FF2B5EF4-FFF2-40B4-BE49-F238E27FC236}">
                <a16:creationId xmlns:a16="http://schemas.microsoft.com/office/drawing/2014/main" id="{F331F604-A76F-83EB-2ED6-7642AE092B19}"/>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1071DCA1-62C4-7536-42EC-2DE682C4A84E}"/>
              </a:ext>
            </a:extLst>
          </p:cNvPr>
          <p:cNvSpPr>
            <a:spLocks noGrp="1"/>
          </p:cNvSpPr>
          <p:nvPr>
            <p:ph type="sldNum" sz="quarter" idx="12"/>
          </p:nvPr>
        </p:nvSpPr>
        <p:spPr/>
        <p:txBody>
          <a:bodyPr/>
          <a:lstStyle/>
          <a:p>
            <a:fld id="{5779F8E0-20A2-4B31-925C-3EE2D06166C7}" type="slidenum">
              <a:rPr lang="nl-NL" smtClean="0"/>
              <a:t>‹nr.›</a:t>
            </a:fld>
            <a:endParaRPr lang="nl-NL"/>
          </a:p>
        </p:txBody>
      </p:sp>
    </p:spTree>
    <p:extLst>
      <p:ext uri="{BB962C8B-B14F-4D97-AF65-F5344CB8AC3E}">
        <p14:creationId xmlns:p14="http://schemas.microsoft.com/office/powerpoint/2010/main" val="3236225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2EAF2D-4213-E193-A2CA-CEF66F646AB7}"/>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D9D6EE02-5E9F-62E6-5CED-004741A2EA2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46726A65-B687-91C4-2146-C86279DF43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CDB8EE53-7C3B-E1F3-0822-A257F567C07A}"/>
              </a:ext>
            </a:extLst>
          </p:cNvPr>
          <p:cNvSpPr>
            <a:spLocks noGrp="1"/>
          </p:cNvSpPr>
          <p:nvPr>
            <p:ph type="dt" sz="half" idx="10"/>
          </p:nvPr>
        </p:nvSpPr>
        <p:spPr/>
        <p:txBody>
          <a:bodyPr/>
          <a:lstStyle/>
          <a:p>
            <a:fld id="{BCD88784-FC5C-4E20-BDDE-D273686052E9}" type="datetimeFigureOut">
              <a:rPr lang="nl-NL" smtClean="0"/>
              <a:t>23-7-2026</a:t>
            </a:fld>
            <a:endParaRPr lang="nl-NL"/>
          </a:p>
        </p:txBody>
      </p:sp>
      <p:sp>
        <p:nvSpPr>
          <p:cNvPr id="6" name="Tijdelijke aanduiding voor voettekst 5">
            <a:extLst>
              <a:ext uri="{FF2B5EF4-FFF2-40B4-BE49-F238E27FC236}">
                <a16:creationId xmlns:a16="http://schemas.microsoft.com/office/drawing/2014/main" id="{FE514028-CABF-EE99-FC60-110DA5F5A961}"/>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49CB0365-F479-9014-42E5-0BA46C0D4DA3}"/>
              </a:ext>
            </a:extLst>
          </p:cNvPr>
          <p:cNvSpPr>
            <a:spLocks noGrp="1"/>
          </p:cNvSpPr>
          <p:nvPr>
            <p:ph type="sldNum" sz="quarter" idx="12"/>
          </p:nvPr>
        </p:nvSpPr>
        <p:spPr/>
        <p:txBody>
          <a:bodyPr/>
          <a:lstStyle/>
          <a:p>
            <a:fld id="{5779F8E0-20A2-4B31-925C-3EE2D06166C7}" type="slidenum">
              <a:rPr lang="nl-NL" smtClean="0"/>
              <a:t>‹nr.›</a:t>
            </a:fld>
            <a:endParaRPr lang="nl-NL"/>
          </a:p>
        </p:txBody>
      </p:sp>
    </p:spTree>
    <p:extLst>
      <p:ext uri="{BB962C8B-B14F-4D97-AF65-F5344CB8AC3E}">
        <p14:creationId xmlns:p14="http://schemas.microsoft.com/office/powerpoint/2010/main" val="2177651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B1BBB5-A3A9-D849-5A1F-3457DFEED953}"/>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7444463B-1836-BC23-A436-15E2C1AC42A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9C07F52A-1D1B-E47E-A264-FB9C590BAC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932162E2-D591-0BD6-92D0-3936F9C00ED2}"/>
              </a:ext>
            </a:extLst>
          </p:cNvPr>
          <p:cNvSpPr>
            <a:spLocks noGrp="1"/>
          </p:cNvSpPr>
          <p:nvPr>
            <p:ph type="dt" sz="half" idx="10"/>
          </p:nvPr>
        </p:nvSpPr>
        <p:spPr/>
        <p:txBody>
          <a:bodyPr/>
          <a:lstStyle/>
          <a:p>
            <a:fld id="{BCD88784-FC5C-4E20-BDDE-D273686052E9}" type="datetimeFigureOut">
              <a:rPr lang="nl-NL" smtClean="0"/>
              <a:t>23-7-2026</a:t>
            </a:fld>
            <a:endParaRPr lang="nl-NL"/>
          </a:p>
        </p:txBody>
      </p:sp>
      <p:sp>
        <p:nvSpPr>
          <p:cNvPr id="6" name="Tijdelijke aanduiding voor voettekst 5">
            <a:extLst>
              <a:ext uri="{FF2B5EF4-FFF2-40B4-BE49-F238E27FC236}">
                <a16:creationId xmlns:a16="http://schemas.microsoft.com/office/drawing/2014/main" id="{D085D3D7-0654-725B-C41B-1C72FAF60E38}"/>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36B38C9F-9CAB-66C6-2111-EC58ACE79418}"/>
              </a:ext>
            </a:extLst>
          </p:cNvPr>
          <p:cNvSpPr>
            <a:spLocks noGrp="1"/>
          </p:cNvSpPr>
          <p:nvPr>
            <p:ph type="sldNum" sz="quarter" idx="12"/>
          </p:nvPr>
        </p:nvSpPr>
        <p:spPr/>
        <p:txBody>
          <a:bodyPr/>
          <a:lstStyle/>
          <a:p>
            <a:fld id="{5779F8E0-20A2-4B31-925C-3EE2D06166C7}" type="slidenum">
              <a:rPr lang="nl-NL" smtClean="0"/>
              <a:t>‹nr.›</a:t>
            </a:fld>
            <a:endParaRPr lang="nl-NL"/>
          </a:p>
        </p:txBody>
      </p:sp>
    </p:spTree>
    <p:extLst>
      <p:ext uri="{BB962C8B-B14F-4D97-AF65-F5344CB8AC3E}">
        <p14:creationId xmlns:p14="http://schemas.microsoft.com/office/powerpoint/2010/main" val="1406112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3AE727A1-2AB9-56B2-C32F-BDD79E36AA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45A53B21-6DB7-AD05-FD5E-1F1256B437E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032043A9-E0C8-AEC6-F86B-49BAC300B5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D88784-FC5C-4E20-BDDE-D273686052E9}" type="datetimeFigureOut">
              <a:rPr lang="nl-NL" smtClean="0"/>
              <a:t>23-7-2026</a:t>
            </a:fld>
            <a:endParaRPr lang="nl-NL"/>
          </a:p>
        </p:txBody>
      </p:sp>
      <p:sp>
        <p:nvSpPr>
          <p:cNvPr id="5" name="Tijdelijke aanduiding voor voettekst 4">
            <a:extLst>
              <a:ext uri="{FF2B5EF4-FFF2-40B4-BE49-F238E27FC236}">
                <a16:creationId xmlns:a16="http://schemas.microsoft.com/office/drawing/2014/main" id="{6548F375-ADF9-9036-E2AE-318A4F105D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C69A9D10-8F1F-3DB1-197F-8500F77499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79F8E0-20A2-4B31-925C-3EE2D06166C7}" type="slidenum">
              <a:rPr lang="nl-NL" smtClean="0"/>
              <a:t>‹nr.›</a:t>
            </a:fld>
            <a:endParaRPr lang="nl-NL"/>
          </a:p>
        </p:txBody>
      </p:sp>
    </p:spTree>
    <p:extLst>
      <p:ext uri="{BB962C8B-B14F-4D97-AF65-F5344CB8AC3E}">
        <p14:creationId xmlns:p14="http://schemas.microsoft.com/office/powerpoint/2010/main" val="200940740"/>
      </p:ext>
    </p:extLst>
  </p:cSld>
  <p:clrMap bg1="lt1" tx1="dk1" bg2="lt2" tx2="dk2" accent1="accent1" accent2="accent2" accent3="accent3" accent4="accent4" accent5="accent5" accent6="accent6" hlink="hlink" folHlink="folHlink"/>
  <p:sldLayoutIdLst>
    <p:sldLayoutId id="2147483661"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de stijl te bewerken</a:t>
            </a:r>
            <a:endParaRPr lang="de-DE"/>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953BDC-9EAE-49FE-9892-958C9F845175}" type="datetimeFigureOut">
              <a:rPr lang="de-DE" smtClean="0"/>
              <a:t>23.07.2026</a:t>
            </a:fld>
            <a:endParaRPr lang="de-DE"/>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D814C8-F66B-4915-9FEC-D62A1DED085F}" type="slidenum">
              <a:rPr lang="de-DE" smtClean="0"/>
              <a:t>‹nr.›</a:t>
            </a:fld>
            <a:endParaRPr lang="de-DE"/>
          </a:p>
        </p:txBody>
      </p:sp>
    </p:spTree>
    <p:extLst>
      <p:ext uri="{BB962C8B-B14F-4D97-AF65-F5344CB8AC3E}">
        <p14:creationId xmlns:p14="http://schemas.microsoft.com/office/powerpoint/2010/main" val="33737693"/>
      </p:ext>
    </p:extLst>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1.jp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2.jp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9.jp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0.jp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2.jp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F2D5F7EB-14B2-70DA-BEB4-5A2AAE433A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92310"/>
            <a:ext cx="12192000" cy="4056927"/>
          </a:xfrm>
          <a:prstGeom prst="rect">
            <a:avLst/>
          </a:prstGeom>
        </p:spPr>
      </p:pic>
      <p:sp>
        <p:nvSpPr>
          <p:cNvPr id="2" name="Titel 1">
            <a:extLst>
              <a:ext uri="{FF2B5EF4-FFF2-40B4-BE49-F238E27FC236}">
                <a16:creationId xmlns:a16="http://schemas.microsoft.com/office/drawing/2014/main" id="{D509C8AC-2522-349E-AEA2-0EB1A949683F}"/>
              </a:ext>
            </a:extLst>
          </p:cNvPr>
          <p:cNvSpPr>
            <a:spLocks noGrp="1"/>
          </p:cNvSpPr>
          <p:nvPr>
            <p:ph type="title"/>
          </p:nvPr>
        </p:nvSpPr>
        <p:spPr>
          <a:xfrm>
            <a:off x="3706368" y="-28864"/>
            <a:ext cx="6809232" cy="1394138"/>
          </a:xfrm>
        </p:spPr>
        <p:txBody>
          <a:bodyPr/>
          <a:lstStyle/>
          <a:p>
            <a:r>
              <a:rPr lang="nl-NL" b="1" dirty="0"/>
              <a:t>Ouderavond</a:t>
            </a:r>
          </a:p>
        </p:txBody>
      </p:sp>
      <p:sp>
        <p:nvSpPr>
          <p:cNvPr id="3" name="Tijdelijke aanduiding voor inhoud 2">
            <a:extLst>
              <a:ext uri="{FF2B5EF4-FFF2-40B4-BE49-F238E27FC236}">
                <a16:creationId xmlns:a16="http://schemas.microsoft.com/office/drawing/2014/main" id="{AF97B70A-6215-1F20-D453-F8EFF8614838}"/>
              </a:ext>
            </a:extLst>
          </p:cNvPr>
          <p:cNvSpPr>
            <a:spLocks noGrp="1"/>
          </p:cNvSpPr>
          <p:nvPr>
            <p:ph idx="1"/>
          </p:nvPr>
        </p:nvSpPr>
        <p:spPr>
          <a:xfrm>
            <a:off x="1260231" y="1689213"/>
            <a:ext cx="10515600" cy="4351338"/>
          </a:xfrm>
        </p:spPr>
        <p:txBody>
          <a:bodyPr>
            <a:normAutofit/>
          </a:bodyPr>
          <a:lstStyle/>
          <a:p>
            <a:pPr marL="0" indent="0">
              <a:buNone/>
            </a:pPr>
            <a:endParaRPr lang="nl-NL" dirty="0">
              <a:solidFill>
                <a:schemeClr val="bg1"/>
              </a:solidFill>
            </a:endParaRPr>
          </a:p>
          <a:p>
            <a:pPr>
              <a:buFont typeface="Wingdings" panose="05000000000000000000" pitchFamily="2" charset="2"/>
              <a:buChar char="v"/>
            </a:pPr>
            <a:r>
              <a:rPr lang="nl-NL" dirty="0">
                <a:solidFill>
                  <a:schemeClr val="bg1"/>
                </a:solidFill>
              </a:rPr>
              <a:t>O… (teamnaam)</a:t>
            </a:r>
          </a:p>
          <a:p>
            <a:pPr>
              <a:buFont typeface="Wingdings" panose="05000000000000000000" pitchFamily="2" charset="2"/>
              <a:buChar char="v"/>
            </a:pPr>
            <a:r>
              <a:rPr lang="nl-NL" dirty="0">
                <a:solidFill>
                  <a:schemeClr val="bg1"/>
                </a:solidFill>
              </a:rPr>
              <a:t>Seizoen 2026-2027</a:t>
            </a:r>
          </a:p>
          <a:p>
            <a:pPr>
              <a:buFont typeface="Wingdings" panose="05000000000000000000" pitchFamily="2" charset="2"/>
              <a:buChar char="v"/>
            </a:pPr>
            <a:r>
              <a:rPr lang="nl-NL" dirty="0">
                <a:solidFill>
                  <a:schemeClr val="bg1"/>
                </a:solidFill>
              </a:rPr>
              <a:t>Verwachtingen?</a:t>
            </a:r>
          </a:p>
          <a:p>
            <a:pPr marL="0" indent="0">
              <a:buNone/>
            </a:pPr>
            <a:endParaRPr lang="nl-NL" dirty="0"/>
          </a:p>
        </p:txBody>
      </p:sp>
      <p:pic>
        <p:nvPicPr>
          <p:cNvPr id="5" name="Afbeelding 4">
            <a:extLst>
              <a:ext uri="{FF2B5EF4-FFF2-40B4-BE49-F238E27FC236}">
                <a16:creationId xmlns:a16="http://schemas.microsoft.com/office/drawing/2014/main" id="{AF117DE8-410B-00EF-0C54-240EFCCC24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34134" y="0"/>
            <a:ext cx="1857866" cy="2121928"/>
          </a:xfrm>
          <a:prstGeom prst="rect">
            <a:avLst/>
          </a:prstGeom>
        </p:spPr>
      </p:pic>
      <p:pic>
        <p:nvPicPr>
          <p:cNvPr id="7" name="Afbeelding 6" descr="Afbeelding met voetbal, bal, sportuitrusting, gras&#10;&#10;Automatisch gegenereerde beschrijving">
            <a:extLst>
              <a:ext uri="{FF2B5EF4-FFF2-40B4-BE49-F238E27FC236}">
                <a16:creationId xmlns:a16="http://schemas.microsoft.com/office/drawing/2014/main" id="{56182AFA-B959-260F-C9D3-3FD1B5E39C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60141" y="2035656"/>
            <a:ext cx="6064967" cy="4004895"/>
          </a:xfrm>
          <a:prstGeom prst="rect">
            <a:avLst/>
          </a:prstGeom>
        </p:spPr>
      </p:pic>
    </p:spTree>
    <p:extLst>
      <p:ext uri="{BB962C8B-B14F-4D97-AF65-F5344CB8AC3E}">
        <p14:creationId xmlns:p14="http://schemas.microsoft.com/office/powerpoint/2010/main" val="9812444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6E1D159-57D5-8D01-66B1-7D461153783B}"/>
            </a:ext>
          </a:extLst>
        </p:cNvPr>
        <p:cNvGrpSpPr/>
        <p:nvPr/>
      </p:nvGrpSpPr>
      <p:grpSpPr>
        <a:xfrm>
          <a:off x="0" y="0"/>
          <a:ext cx="0" cy="0"/>
          <a:chOff x="0" y="0"/>
          <a:chExt cx="0" cy="0"/>
        </a:xfrm>
      </p:grpSpPr>
      <p:pic>
        <p:nvPicPr>
          <p:cNvPr id="5" name="Afbeelding 4">
            <a:extLst>
              <a:ext uri="{FF2B5EF4-FFF2-40B4-BE49-F238E27FC236}">
                <a16:creationId xmlns:a16="http://schemas.microsoft.com/office/drawing/2014/main" id="{AC0A1836-4775-7D82-13FA-4A44F8728D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801073"/>
            <a:ext cx="12192000" cy="4056927"/>
          </a:xfrm>
          <a:prstGeom prst="rect">
            <a:avLst/>
          </a:prstGeom>
        </p:spPr>
      </p:pic>
      <p:sp>
        <p:nvSpPr>
          <p:cNvPr id="2" name="Titel 1">
            <a:extLst>
              <a:ext uri="{FF2B5EF4-FFF2-40B4-BE49-F238E27FC236}">
                <a16:creationId xmlns:a16="http://schemas.microsoft.com/office/drawing/2014/main" id="{CBFD667A-B0E9-8729-91F9-49765BEDE108}"/>
              </a:ext>
            </a:extLst>
          </p:cNvPr>
          <p:cNvSpPr>
            <a:spLocks noGrp="1"/>
          </p:cNvSpPr>
          <p:nvPr>
            <p:ph type="ctrTitle"/>
          </p:nvPr>
        </p:nvSpPr>
        <p:spPr>
          <a:xfrm>
            <a:off x="1144772" y="0"/>
            <a:ext cx="8218968" cy="798385"/>
          </a:xfrm>
        </p:spPr>
        <p:txBody>
          <a:bodyPr>
            <a:normAutofit/>
          </a:bodyPr>
          <a:lstStyle/>
          <a:p>
            <a:pPr algn="l"/>
            <a:r>
              <a:rPr lang="nl-NL" sz="4400" b="1" dirty="0">
                <a:solidFill>
                  <a:schemeClr val="bg1"/>
                </a:solidFill>
              </a:rPr>
              <a:t>Teamcultuur training</a:t>
            </a:r>
          </a:p>
        </p:txBody>
      </p:sp>
      <p:sp>
        <p:nvSpPr>
          <p:cNvPr id="3" name="Ondertitel 2">
            <a:extLst>
              <a:ext uri="{FF2B5EF4-FFF2-40B4-BE49-F238E27FC236}">
                <a16:creationId xmlns:a16="http://schemas.microsoft.com/office/drawing/2014/main" id="{211C4818-F4DF-94CE-50EB-EA27DE8C6AAA}"/>
              </a:ext>
            </a:extLst>
          </p:cNvPr>
          <p:cNvSpPr>
            <a:spLocks noGrp="1"/>
          </p:cNvSpPr>
          <p:nvPr>
            <p:ph type="subTitle" idx="1"/>
          </p:nvPr>
        </p:nvSpPr>
        <p:spPr>
          <a:xfrm>
            <a:off x="1144772" y="1201479"/>
            <a:ext cx="9902456" cy="4912242"/>
          </a:xfrm>
        </p:spPr>
        <p:txBody>
          <a:bodyPr>
            <a:noAutofit/>
          </a:bodyPr>
          <a:lstStyle/>
          <a:p>
            <a:pPr algn="l"/>
            <a:r>
              <a:rPr lang="nl-NL" sz="3200" dirty="0">
                <a:solidFill>
                  <a:schemeClr val="bg1"/>
                </a:solidFill>
              </a:rPr>
              <a:t>Verantwoordelijkheid</a:t>
            </a:r>
            <a:endParaRPr lang="nl-NL" dirty="0">
              <a:solidFill>
                <a:schemeClr val="bg1"/>
              </a:solidFill>
            </a:endParaRPr>
          </a:p>
          <a:p>
            <a:pPr algn="l"/>
            <a:r>
              <a:rPr lang="nl-NL" dirty="0">
                <a:solidFill>
                  <a:schemeClr val="bg1"/>
                </a:solidFill>
              </a:rPr>
              <a:t>🌧️ We trainen altijd; lukt dat buiten niet, dan zoeken we een alternatief</a:t>
            </a:r>
          </a:p>
          <a:p>
            <a:pPr algn="l"/>
            <a:r>
              <a:rPr lang="nl-NL" dirty="0">
                <a:solidFill>
                  <a:schemeClr val="bg1"/>
                </a:solidFill>
              </a:rPr>
              <a:t>🩹 Bij blessure maken we een afspraak met de verzorger</a:t>
            </a:r>
          </a:p>
          <a:p>
            <a:pPr algn="l"/>
            <a:r>
              <a:rPr lang="nl-NL" dirty="0">
                <a:solidFill>
                  <a:schemeClr val="bg1"/>
                </a:solidFill>
              </a:rPr>
              <a:t>🧺 We ruimen samen op</a:t>
            </a:r>
          </a:p>
          <a:p>
            <a:pPr algn="l"/>
            <a:r>
              <a:rPr lang="nl-NL" dirty="0">
                <a:solidFill>
                  <a:schemeClr val="bg1"/>
                </a:solidFill>
              </a:rPr>
              <a:t>👋 We groeten elkaar wanneer we vertrekken</a:t>
            </a:r>
          </a:p>
          <a:p>
            <a:pPr algn="l"/>
            <a:r>
              <a:rPr lang="nl-NL" dirty="0">
                <a:solidFill>
                  <a:schemeClr val="bg1"/>
                </a:solidFill>
              </a:rPr>
              <a:t>🚿 Douchen is vrijwillig</a:t>
            </a:r>
            <a:endParaRPr lang="nl-NL" dirty="0"/>
          </a:p>
          <a:p>
            <a:pPr algn="l"/>
            <a:endParaRPr lang="nl-NL" dirty="0"/>
          </a:p>
        </p:txBody>
      </p:sp>
      <p:pic>
        <p:nvPicPr>
          <p:cNvPr id="4" name="Afbeelding 3">
            <a:extLst>
              <a:ext uri="{FF2B5EF4-FFF2-40B4-BE49-F238E27FC236}">
                <a16:creationId xmlns:a16="http://schemas.microsoft.com/office/drawing/2014/main" id="{6AF65EEE-BE57-F65D-EAE1-36B849E2B3E5}"/>
              </a:ext>
            </a:extLst>
          </p:cNvPr>
          <p:cNvPicPr>
            <a:picLocks noChangeAspect="1"/>
          </p:cNvPicPr>
          <p:nvPr/>
        </p:nvPicPr>
        <p:blipFill>
          <a:blip r:embed="rId3"/>
          <a:stretch>
            <a:fillRect/>
          </a:stretch>
        </p:blipFill>
        <p:spPr>
          <a:xfrm>
            <a:off x="10332557" y="0"/>
            <a:ext cx="1859441" cy="2121592"/>
          </a:xfrm>
          <a:prstGeom prst="rect">
            <a:avLst/>
          </a:prstGeom>
        </p:spPr>
      </p:pic>
    </p:spTree>
    <p:extLst>
      <p:ext uri="{BB962C8B-B14F-4D97-AF65-F5344CB8AC3E}">
        <p14:creationId xmlns:p14="http://schemas.microsoft.com/office/powerpoint/2010/main" val="33264856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5F2AC895-A979-6F76-4E83-2B12F13D29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801073"/>
            <a:ext cx="12192000" cy="4056927"/>
          </a:xfrm>
          <a:prstGeom prst="rect">
            <a:avLst/>
          </a:prstGeom>
        </p:spPr>
      </p:pic>
      <p:sp>
        <p:nvSpPr>
          <p:cNvPr id="2" name="Titel 1">
            <a:extLst>
              <a:ext uri="{FF2B5EF4-FFF2-40B4-BE49-F238E27FC236}">
                <a16:creationId xmlns:a16="http://schemas.microsoft.com/office/drawing/2014/main" id="{2C0CAA44-8CC5-3A8B-5361-183ADD1F35C8}"/>
              </a:ext>
            </a:extLst>
          </p:cNvPr>
          <p:cNvSpPr>
            <a:spLocks noGrp="1"/>
          </p:cNvSpPr>
          <p:nvPr>
            <p:ph type="ctrTitle"/>
          </p:nvPr>
        </p:nvSpPr>
        <p:spPr>
          <a:xfrm>
            <a:off x="1144772" y="0"/>
            <a:ext cx="8218968" cy="798385"/>
          </a:xfrm>
        </p:spPr>
        <p:txBody>
          <a:bodyPr>
            <a:normAutofit/>
          </a:bodyPr>
          <a:lstStyle/>
          <a:p>
            <a:pPr algn="l"/>
            <a:r>
              <a:rPr lang="nl-NL" sz="4400" b="1" dirty="0">
                <a:solidFill>
                  <a:schemeClr val="bg1"/>
                </a:solidFill>
              </a:rPr>
              <a:t>Teamcultuur wedstrijd</a:t>
            </a:r>
          </a:p>
        </p:txBody>
      </p:sp>
      <p:sp>
        <p:nvSpPr>
          <p:cNvPr id="3" name="Ondertitel 2">
            <a:extLst>
              <a:ext uri="{FF2B5EF4-FFF2-40B4-BE49-F238E27FC236}">
                <a16:creationId xmlns:a16="http://schemas.microsoft.com/office/drawing/2014/main" id="{ACB0C88F-4FA3-4CFF-A634-AD7252D1CA62}"/>
              </a:ext>
            </a:extLst>
          </p:cNvPr>
          <p:cNvSpPr>
            <a:spLocks noGrp="1"/>
          </p:cNvSpPr>
          <p:nvPr>
            <p:ph type="subTitle" idx="1"/>
          </p:nvPr>
        </p:nvSpPr>
        <p:spPr>
          <a:xfrm>
            <a:off x="1144772" y="972879"/>
            <a:ext cx="9902456" cy="4912242"/>
          </a:xfrm>
        </p:spPr>
        <p:txBody>
          <a:bodyPr>
            <a:noAutofit/>
          </a:bodyPr>
          <a:lstStyle/>
          <a:p>
            <a:pPr algn="l"/>
            <a:r>
              <a:rPr lang="nl-NL" sz="3200" dirty="0">
                <a:solidFill>
                  <a:schemeClr val="bg1"/>
                </a:solidFill>
              </a:rPr>
              <a:t>Onze uitstraling</a:t>
            </a:r>
          </a:p>
          <a:p>
            <a:pPr algn="l"/>
            <a:r>
              <a:rPr lang="nl-NL" dirty="0">
                <a:solidFill>
                  <a:schemeClr val="bg1"/>
                </a:solidFill>
              </a:rPr>
              <a:t>⚽ We willen winnen door goed voetbal</a:t>
            </a:r>
          </a:p>
          <a:p>
            <a:pPr algn="l"/>
            <a:r>
              <a:rPr lang="nl-NL" dirty="0">
                <a:solidFill>
                  <a:schemeClr val="bg1"/>
                </a:solidFill>
              </a:rPr>
              <a:t>🔥 We spelen fanatiek en met lef</a:t>
            </a:r>
          </a:p>
          <a:p>
            <a:pPr algn="l"/>
            <a:r>
              <a:rPr lang="nl-NL" dirty="0">
                <a:solidFill>
                  <a:schemeClr val="bg1"/>
                </a:solidFill>
              </a:rPr>
              <a:t>🤝 We tonen respect voor iedereen</a:t>
            </a:r>
          </a:p>
          <a:p>
            <a:pPr algn="l"/>
            <a:r>
              <a:rPr lang="nl-NL" dirty="0">
                <a:solidFill>
                  <a:schemeClr val="bg1"/>
                </a:solidFill>
              </a:rPr>
              <a:t>👕 Onze houding en verzorging passen bij het team</a:t>
            </a:r>
          </a:p>
          <a:p>
            <a:pPr algn="l"/>
            <a:r>
              <a:rPr lang="nl-NL" dirty="0">
                <a:solidFill>
                  <a:schemeClr val="bg1"/>
                </a:solidFill>
              </a:rPr>
              <a:t>🏠 Wedstrijdbespreking en vertrek bij OBW</a:t>
            </a:r>
          </a:p>
          <a:p>
            <a:pPr algn="l"/>
            <a:endParaRPr lang="nl-NL" dirty="0">
              <a:solidFill>
                <a:schemeClr val="bg1"/>
              </a:solidFill>
            </a:endParaRPr>
          </a:p>
          <a:p>
            <a:pPr algn="l"/>
            <a:endParaRPr lang="nl-NL" dirty="0">
              <a:solidFill>
                <a:schemeClr val="bg1"/>
              </a:solidFill>
            </a:endParaRPr>
          </a:p>
          <a:p>
            <a:pPr algn="l"/>
            <a:r>
              <a:rPr lang="nl-NL" dirty="0"/>
              <a:t>🌟 </a:t>
            </a:r>
            <a:r>
              <a:rPr lang="nl-NL" dirty="0">
                <a:solidFill>
                  <a:schemeClr val="bg1"/>
                </a:solidFill>
              </a:rPr>
              <a:t>Hoe wij ons gedragen is minstens zo belangrijk als de uitslag.</a:t>
            </a:r>
          </a:p>
          <a:p>
            <a:pPr algn="l"/>
            <a:endParaRPr lang="nl-NL" dirty="0"/>
          </a:p>
          <a:p>
            <a:pPr algn="l"/>
            <a:endParaRPr lang="nl-NL" dirty="0"/>
          </a:p>
        </p:txBody>
      </p:sp>
      <p:pic>
        <p:nvPicPr>
          <p:cNvPr id="4" name="Afbeelding 3">
            <a:extLst>
              <a:ext uri="{FF2B5EF4-FFF2-40B4-BE49-F238E27FC236}">
                <a16:creationId xmlns:a16="http://schemas.microsoft.com/office/drawing/2014/main" id="{A5375C27-017D-4696-42B1-15407F6FF073}"/>
              </a:ext>
            </a:extLst>
          </p:cNvPr>
          <p:cNvPicPr>
            <a:picLocks noChangeAspect="1"/>
          </p:cNvPicPr>
          <p:nvPr/>
        </p:nvPicPr>
        <p:blipFill>
          <a:blip r:embed="rId3"/>
          <a:stretch>
            <a:fillRect/>
          </a:stretch>
        </p:blipFill>
        <p:spPr>
          <a:xfrm>
            <a:off x="10332557" y="0"/>
            <a:ext cx="1859441" cy="2121592"/>
          </a:xfrm>
          <a:prstGeom prst="rect">
            <a:avLst/>
          </a:prstGeom>
        </p:spPr>
      </p:pic>
    </p:spTree>
    <p:extLst>
      <p:ext uri="{BB962C8B-B14F-4D97-AF65-F5344CB8AC3E}">
        <p14:creationId xmlns:p14="http://schemas.microsoft.com/office/powerpoint/2010/main" val="8210170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0B0BE61-EA36-6F6A-069F-3FC994D6E1E6}"/>
            </a:ext>
          </a:extLst>
        </p:cNvPr>
        <p:cNvGrpSpPr/>
        <p:nvPr/>
      </p:nvGrpSpPr>
      <p:grpSpPr>
        <a:xfrm>
          <a:off x="0" y="0"/>
          <a:ext cx="0" cy="0"/>
          <a:chOff x="0" y="0"/>
          <a:chExt cx="0" cy="0"/>
        </a:xfrm>
      </p:grpSpPr>
      <p:pic>
        <p:nvPicPr>
          <p:cNvPr id="5" name="Afbeelding 4">
            <a:extLst>
              <a:ext uri="{FF2B5EF4-FFF2-40B4-BE49-F238E27FC236}">
                <a16:creationId xmlns:a16="http://schemas.microsoft.com/office/drawing/2014/main" id="{215F77B0-1F02-AD5B-A61E-202121B1FE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801073"/>
            <a:ext cx="12192000" cy="4056927"/>
          </a:xfrm>
          <a:prstGeom prst="rect">
            <a:avLst/>
          </a:prstGeom>
        </p:spPr>
      </p:pic>
      <p:sp>
        <p:nvSpPr>
          <p:cNvPr id="2" name="Titel 1">
            <a:extLst>
              <a:ext uri="{FF2B5EF4-FFF2-40B4-BE49-F238E27FC236}">
                <a16:creationId xmlns:a16="http://schemas.microsoft.com/office/drawing/2014/main" id="{73C26710-9506-D72B-ADF6-9AB983A5F83C}"/>
              </a:ext>
            </a:extLst>
          </p:cNvPr>
          <p:cNvSpPr>
            <a:spLocks noGrp="1"/>
          </p:cNvSpPr>
          <p:nvPr>
            <p:ph type="ctrTitle"/>
          </p:nvPr>
        </p:nvSpPr>
        <p:spPr>
          <a:xfrm>
            <a:off x="1144772" y="0"/>
            <a:ext cx="9545224" cy="798385"/>
          </a:xfrm>
        </p:spPr>
        <p:txBody>
          <a:bodyPr>
            <a:normAutofit/>
          </a:bodyPr>
          <a:lstStyle/>
          <a:p>
            <a:pPr algn="l"/>
            <a:r>
              <a:rPr lang="nl-NL" sz="4400" b="1" dirty="0">
                <a:solidFill>
                  <a:schemeClr val="bg1"/>
                </a:solidFill>
              </a:rPr>
              <a:t>Teamcultuur wedstrijd </a:t>
            </a:r>
          </a:p>
        </p:txBody>
      </p:sp>
      <p:sp>
        <p:nvSpPr>
          <p:cNvPr id="3" name="Ondertitel 2">
            <a:extLst>
              <a:ext uri="{FF2B5EF4-FFF2-40B4-BE49-F238E27FC236}">
                <a16:creationId xmlns:a16="http://schemas.microsoft.com/office/drawing/2014/main" id="{C0CB4F3A-C0F8-028A-B435-411D1BE76560}"/>
              </a:ext>
            </a:extLst>
          </p:cNvPr>
          <p:cNvSpPr>
            <a:spLocks noGrp="1"/>
          </p:cNvSpPr>
          <p:nvPr>
            <p:ph type="subTitle" idx="1"/>
          </p:nvPr>
        </p:nvSpPr>
        <p:spPr>
          <a:xfrm>
            <a:off x="1144770" y="1057903"/>
            <a:ext cx="9902456" cy="4912242"/>
          </a:xfrm>
        </p:spPr>
        <p:txBody>
          <a:bodyPr>
            <a:noAutofit/>
          </a:bodyPr>
          <a:lstStyle/>
          <a:p>
            <a:pPr algn="l"/>
            <a:r>
              <a:rPr lang="nl-NL" sz="3200" dirty="0">
                <a:solidFill>
                  <a:schemeClr val="bg1"/>
                </a:solidFill>
              </a:rPr>
              <a:t>Verzorging en kleding</a:t>
            </a:r>
          </a:p>
          <a:p>
            <a:pPr algn="l"/>
            <a:endParaRPr lang="nl-NL" sz="3200" dirty="0">
              <a:solidFill>
                <a:schemeClr val="bg1"/>
              </a:solidFill>
            </a:endParaRPr>
          </a:p>
          <a:p>
            <a:pPr algn="l">
              <a:buFont typeface="Wingdings" panose="05000000000000000000" pitchFamily="2" charset="2"/>
              <a:buChar char="v"/>
            </a:pPr>
            <a:r>
              <a:rPr lang="nl-NL" dirty="0">
                <a:solidFill>
                  <a:schemeClr val="bg1"/>
                </a:solidFill>
              </a:rPr>
              <a:t>Normale scheenbeschermers (geen mini)</a:t>
            </a:r>
          </a:p>
          <a:p>
            <a:pPr algn="l">
              <a:buFont typeface="Wingdings" panose="05000000000000000000" pitchFamily="2" charset="2"/>
              <a:buChar char="v"/>
            </a:pPr>
            <a:r>
              <a:rPr lang="nl-NL" dirty="0">
                <a:solidFill>
                  <a:schemeClr val="bg1"/>
                </a:solidFill>
              </a:rPr>
              <a:t>Blauw thermoshirt (bij kou)</a:t>
            </a:r>
          </a:p>
          <a:p>
            <a:pPr algn="l">
              <a:buFont typeface="Wingdings" panose="05000000000000000000" pitchFamily="2" charset="2"/>
              <a:buChar char="v"/>
            </a:pPr>
            <a:r>
              <a:rPr lang="nl-NL" dirty="0">
                <a:solidFill>
                  <a:schemeClr val="bg1"/>
                </a:solidFill>
              </a:rPr>
              <a:t>Zwarte thermobroek</a:t>
            </a:r>
          </a:p>
          <a:p>
            <a:pPr algn="l">
              <a:buFont typeface="Wingdings" panose="05000000000000000000" pitchFamily="2" charset="2"/>
              <a:buChar char="v"/>
            </a:pPr>
            <a:r>
              <a:rPr lang="nl-NL" dirty="0">
                <a:solidFill>
                  <a:schemeClr val="bg1"/>
                </a:solidFill>
              </a:rPr>
              <a:t>OBW-sokken of gripsokken met eigen </a:t>
            </a:r>
            <a:r>
              <a:rPr lang="nl-NL" dirty="0" err="1">
                <a:solidFill>
                  <a:schemeClr val="bg1"/>
                </a:solidFill>
              </a:rPr>
              <a:t>footless</a:t>
            </a:r>
            <a:r>
              <a:rPr lang="nl-NL" dirty="0">
                <a:solidFill>
                  <a:schemeClr val="bg1"/>
                </a:solidFill>
              </a:rPr>
              <a:t> </a:t>
            </a:r>
            <a:r>
              <a:rPr lang="nl-NL" dirty="0" err="1">
                <a:solidFill>
                  <a:schemeClr val="bg1"/>
                </a:solidFill>
              </a:rPr>
              <a:t>socks</a:t>
            </a:r>
            <a:endParaRPr lang="nl-NL" dirty="0">
              <a:solidFill>
                <a:schemeClr val="bg1"/>
              </a:solidFill>
            </a:endParaRPr>
          </a:p>
          <a:p>
            <a:pPr algn="l">
              <a:buFont typeface="Wingdings" panose="05000000000000000000" pitchFamily="2" charset="2"/>
              <a:buChar char="v"/>
            </a:pPr>
            <a:r>
              <a:rPr lang="nl-NL" dirty="0">
                <a:solidFill>
                  <a:schemeClr val="bg1"/>
                </a:solidFill>
              </a:rPr>
              <a:t>Geen afgeknipte sokken</a:t>
            </a:r>
          </a:p>
          <a:p>
            <a:pPr algn="l">
              <a:buFont typeface="Wingdings" panose="05000000000000000000" pitchFamily="2" charset="2"/>
              <a:buChar char="v"/>
            </a:pPr>
            <a:endParaRPr lang="nl-NL" dirty="0">
              <a:solidFill>
                <a:schemeClr val="bg1"/>
              </a:solidFill>
            </a:endParaRPr>
          </a:p>
          <a:p>
            <a:pPr algn="l"/>
            <a:endParaRPr lang="nl-NL" dirty="0">
              <a:solidFill>
                <a:schemeClr val="bg1"/>
              </a:solidFill>
            </a:endParaRPr>
          </a:p>
          <a:p>
            <a:pPr algn="l"/>
            <a:endParaRPr lang="nl-NL" dirty="0"/>
          </a:p>
          <a:p>
            <a:pPr algn="l"/>
            <a:endParaRPr lang="nl-NL" dirty="0"/>
          </a:p>
        </p:txBody>
      </p:sp>
      <p:pic>
        <p:nvPicPr>
          <p:cNvPr id="4" name="Afbeelding 3">
            <a:extLst>
              <a:ext uri="{FF2B5EF4-FFF2-40B4-BE49-F238E27FC236}">
                <a16:creationId xmlns:a16="http://schemas.microsoft.com/office/drawing/2014/main" id="{CBB2C8AE-4900-D41D-3299-A75958795F36}"/>
              </a:ext>
            </a:extLst>
          </p:cNvPr>
          <p:cNvPicPr>
            <a:picLocks noChangeAspect="1"/>
          </p:cNvPicPr>
          <p:nvPr/>
        </p:nvPicPr>
        <p:blipFill>
          <a:blip r:embed="rId3"/>
          <a:stretch>
            <a:fillRect/>
          </a:stretch>
        </p:blipFill>
        <p:spPr>
          <a:xfrm>
            <a:off x="10332557" y="0"/>
            <a:ext cx="1859441" cy="2121592"/>
          </a:xfrm>
          <a:prstGeom prst="rect">
            <a:avLst/>
          </a:prstGeom>
        </p:spPr>
      </p:pic>
      <p:pic>
        <p:nvPicPr>
          <p:cNvPr id="7" name="Afbeelding 6">
            <a:extLst>
              <a:ext uri="{FF2B5EF4-FFF2-40B4-BE49-F238E27FC236}">
                <a16:creationId xmlns:a16="http://schemas.microsoft.com/office/drawing/2014/main" id="{51925ED6-5266-95BF-16DD-E7F396E6C2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66787" y="3970437"/>
            <a:ext cx="6611897" cy="2901315"/>
          </a:xfrm>
          <a:prstGeom prst="rect">
            <a:avLst/>
          </a:prstGeom>
        </p:spPr>
      </p:pic>
    </p:spTree>
    <p:extLst>
      <p:ext uri="{BB962C8B-B14F-4D97-AF65-F5344CB8AC3E}">
        <p14:creationId xmlns:p14="http://schemas.microsoft.com/office/powerpoint/2010/main" val="36144641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5F2AC895-A979-6F76-4E83-2B12F13D29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801073"/>
            <a:ext cx="12192000" cy="4056927"/>
          </a:xfrm>
          <a:prstGeom prst="rect">
            <a:avLst/>
          </a:prstGeom>
        </p:spPr>
      </p:pic>
      <p:sp>
        <p:nvSpPr>
          <p:cNvPr id="2" name="Titel 1">
            <a:extLst>
              <a:ext uri="{FF2B5EF4-FFF2-40B4-BE49-F238E27FC236}">
                <a16:creationId xmlns:a16="http://schemas.microsoft.com/office/drawing/2014/main" id="{2C0CAA44-8CC5-3A8B-5361-183ADD1F35C8}"/>
              </a:ext>
            </a:extLst>
          </p:cNvPr>
          <p:cNvSpPr>
            <a:spLocks noGrp="1"/>
          </p:cNvSpPr>
          <p:nvPr>
            <p:ph type="ctrTitle"/>
          </p:nvPr>
        </p:nvSpPr>
        <p:spPr>
          <a:xfrm>
            <a:off x="1144772" y="0"/>
            <a:ext cx="8218968" cy="798385"/>
          </a:xfrm>
        </p:spPr>
        <p:txBody>
          <a:bodyPr>
            <a:normAutofit/>
          </a:bodyPr>
          <a:lstStyle/>
          <a:p>
            <a:pPr algn="l"/>
            <a:r>
              <a:rPr lang="nl-NL" sz="4400" b="1" dirty="0">
                <a:solidFill>
                  <a:schemeClr val="bg1"/>
                </a:solidFill>
              </a:rPr>
              <a:t>Teamcultuur wedstrijd</a:t>
            </a:r>
          </a:p>
        </p:txBody>
      </p:sp>
      <p:sp>
        <p:nvSpPr>
          <p:cNvPr id="3" name="Ondertitel 2">
            <a:extLst>
              <a:ext uri="{FF2B5EF4-FFF2-40B4-BE49-F238E27FC236}">
                <a16:creationId xmlns:a16="http://schemas.microsoft.com/office/drawing/2014/main" id="{ACB0C88F-4FA3-4CFF-A634-AD7252D1CA62}"/>
              </a:ext>
            </a:extLst>
          </p:cNvPr>
          <p:cNvSpPr>
            <a:spLocks noGrp="1"/>
          </p:cNvSpPr>
          <p:nvPr>
            <p:ph type="subTitle" idx="1"/>
          </p:nvPr>
        </p:nvSpPr>
        <p:spPr>
          <a:xfrm>
            <a:off x="1144772" y="798385"/>
            <a:ext cx="9902456" cy="5315336"/>
          </a:xfrm>
        </p:spPr>
        <p:txBody>
          <a:bodyPr>
            <a:noAutofit/>
          </a:bodyPr>
          <a:lstStyle/>
          <a:p>
            <a:pPr algn="l"/>
            <a:r>
              <a:rPr lang="nl-NL" sz="3200" dirty="0">
                <a:solidFill>
                  <a:schemeClr val="bg1"/>
                </a:solidFill>
              </a:rPr>
              <a:t>Samen verantwoordelijk</a:t>
            </a:r>
          </a:p>
          <a:p>
            <a:pPr algn="l"/>
            <a:r>
              <a:rPr lang="nl-NL" u="sng" dirty="0">
                <a:solidFill>
                  <a:schemeClr val="bg1"/>
                </a:solidFill>
              </a:rPr>
              <a:t>Spelers</a:t>
            </a:r>
          </a:p>
          <a:p>
            <a:pPr algn="l"/>
            <a:r>
              <a:rPr lang="nl-NL" dirty="0">
                <a:solidFill>
                  <a:schemeClr val="bg1"/>
                </a:solidFill>
              </a:rPr>
              <a:t>🧹 We laten de kleedkamer netjes achter</a:t>
            </a:r>
          </a:p>
          <a:p>
            <a:pPr algn="l"/>
            <a:r>
              <a:rPr lang="nl-NL" dirty="0">
                <a:solidFill>
                  <a:schemeClr val="bg1"/>
                </a:solidFill>
              </a:rPr>
              <a:t>📵 Geen foto's of video’s in </a:t>
            </a:r>
            <a:r>
              <a:rPr lang="nl-NL">
                <a:solidFill>
                  <a:schemeClr val="bg1"/>
                </a:solidFill>
              </a:rPr>
              <a:t>de kleedkamer</a:t>
            </a:r>
            <a:endParaRPr lang="nl-NL" dirty="0">
              <a:solidFill>
                <a:schemeClr val="bg1"/>
              </a:solidFill>
            </a:endParaRPr>
          </a:p>
          <a:p>
            <a:pPr algn="l"/>
            <a:r>
              <a:rPr lang="nl-NL" dirty="0">
                <a:solidFill>
                  <a:schemeClr val="bg1"/>
                </a:solidFill>
              </a:rPr>
              <a:t>🩹 Blessure? Aanwezigheid welkom, maar niet verplicht</a:t>
            </a:r>
          </a:p>
          <a:p>
            <a:pPr algn="l"/>
            <a:r>
              <a:rPr lang="nl-NL" u="sng" dirty="0">
                <a:solidFill>
                  <a:schemeClr val="bg1"/>
                </a:solidFill>
              </a:rPr>
              <a:t>Ouders</a:t>
            </a:r>
          </a:p>
          <a:p>
            <a:pPr algn="l"/>
            <a:r>
              <a:rPr lang="nl-NL" dirty="0">
                <a:solidFill>
                  <a:schemeClr val="bg1"/>
                </a:solidFill>
              </a:rPr>
              <a:t>🚪 In principe niet in de kleedkamer</a:t>
            </a:r>
          </a:p>
          <a:p>
            <a:pPr algn="l"/>
            <a:r>
              <a:rPr lang="nl-NL" dirty="0">
                <a:solidFill>
                  <a:schemeClr val="bg1"/>
                </a:solidFill>
              </a:rPr>
              <a:t>👤 Alleen de kleedkamerouder na afloop (incidenteel)</a:t>
            </a:r>
          </a:p>
          <a:p>
            <a:pPr algn="l"/>
            <a:r>
              <a:rPr lang="nl-NL" dirty="0">
                <a:solidFill>
                  <a:schemeClr val="bg1"/>
                </a:solidFill>
              </a:rPr>
              <a:t>🚗 Rijden, wassen en vlaggen regelen we samen</a:t>
            </a:r>
          </a:p>
          <a:p>
            <a:pPr algn="l"/>
            <a:r>
              <a:rPr lang="nl-NL" dirty="0">
                <a:solidFill>
                  <a:schemeClr val="bg1"/>
                </a:solidFill>
              </a:rPr>
              <a:t>                               </a:t>
            </a:r>
            <a:endParaRPr lang="nl-NL" dirty="0"/>
          </a:p>
        </p:txBody>
      </p:sp>
      <p:pic>
        <p:nvPicPr>
          <p:cNvPr id="4" name="Afbeelding 3">
            <a:extLst>
              <a:ext uri="{FF2B5EF4-FFF2-40B4-BE49-F238E27FC236}">
                <a16:creationId xmlns:a16="http://schemas.microsoft.com/office/drawing/2014/main" id="{A5375C27-017D-4696-42B1-15407F6FF073}"/>
              </a:ext>
            </a:extLst>
          </p:cNvPr>
          <p:cNvPicPr>
            <a:picLocks noChangeAspect="1"/>
          </p:cNvPicPr>
          <p:nvPr/>
        </p:nvPicPr>
        <p:blipFill>
          <a:blip r:embed="rId3"/>
          <a:stretch>
            <a:fillRect/>
          </a:stretch>
        </p:blipFill>
        <p:spPr>
          <a:xfrm>
            <a:off x="10332557" y="0"/>
            <a:ext cx="1859441" cy="2121592"/>
          </a:xfrm>
          <a:prstGeom prst="rect">
            <a:avLst/>
          </a:prstGeom>
        </p:spPr>
      </p:pic>
      <p:sp>
        <p:nvSpPr>
          <p:cNvPr id="6" name="Tekstvak 5">
            <a:extLst>
              <a:ext uri="{FF2B5EF4-FFF2-40B4-BE49-F238E27FC236}">
                <a16:creationId xmlns:a16="http://schemas.microsoft.com/office/drawing/2014/main" id="{E3462FCE-29D7-D940-4971-6C750B4BB41C}"/>
              </a:ext>
            </a:extLst>
          </p:cNvPr>
          <p:cNvSpPr txBox="1"/>
          <p:nvPr/>
        </p:nvSpPr>
        <p:spPr>
          <a:xfrm>
            <a:off x="3767668" y="5350933"/>
            <a:ext cx="7010400" cy="738664"/>
          </a:xfrm>
          <a:custGeom>
            <a:avLst/>
            <a:gdLst>
              <a:gd name="csX0" fmla="*/ 0 w 7010400"/>
              <a:gd name="csY0" fmla="*/ 0 h 738664"/>
              <a:gd name="csX1" fmla="*/ 7010400 w 7010400"/>
              <a:gd name="csY1" fmla="*/ 0 h 738664"/>
              <a:gd name="csX2" fmla="*/ 7010400 w 7010400"/>
              <a:gd name="csY2" fmla="*/ 738664 h 738664"/>
              <a:gd name="csX3" fmla="*/ 0 w 7010400"/>
              <a:gd name="csY3" fmla="*/ 738664 h 738664"/>
              <a:gd name="csX4" fmla="*/ 0 w 7010400"/>
              <a:gd name="csY4" fmla="*/ 0 h 738664"/>
            </a:gdLst>
            <a:ahLst/>
            <a:cxnLst>
              <a:cxn ang="0">
                <a:pos x="csX0" y="csY0"/>
              </a:cxn>
              <a:cxn ang="0">
                <a:pos x="csX1" y="csY1"/>
              </a:cxn>
              <a:cxn ang="0">
                <a:pos x="csX2" y="csY2"/>
              </a:cxn>
              <a:cxn ang="0">
                <a:pos x="csX3" y="csY3"/>
              </a:cxn>
              <a:cxn ang="0">
                <a:pos x="csX4" y="csY4"/>
              </a:cxn>
            </a:cxnLst>
            <a:rect l="l" t="t" r="r" b="b"/>
            <a:pathLst>
              <a:path w="7010400" h="738664" extrusionOk="0">
                <a:moveTo>
                  <a:pt x="0" y="0"/>
                </a:moveTo>
                <a:cubicBezTo>
                  <a:pt x="1614396" y="-109404"/>
                  <a:pt x="5716328" y="-69256"/>
                  <a:pt x="7010400" y="0"/>
                </a:cubicBezTo>
                <a:cubicBezTo>
                  <a:pt x="7018246" y="294184"/>
                  <a:pt x="7073511" y="417263"/>
                  <a:pt x="7010400" y="738664"/>
                </a:cubicBezTo>
                <a:cubicBezTo>
                  <a:pt x="4114581" y="789584"/>
                  <a:pt x="1886736" y="663974"/>
                  <a:pt x="0" y="738664"/>
                </a:cubicBezTo>
                <a:cubicBezTo>
                  <a:pt x="36883" y="592655"/>
                  <a:pt x="-2822" y="251827"/>
                  <a:pt x="0" y="0"/>
                </a:cubicBezTo>
                <a:close/>
              </a:path>
            </a:pathLst>
          </a:custGeom>
          <a:noFill/>
          <a:ln w="38100">
            <a:solidFill>
              <a:schemeClr val="bg1"/>
            </a:solidFill>
            <a:extLst>
              <a:ext uri="{C807C97D-BFC1-408E-A445-0C87EB9F89A2}">
                <ask:lineSketchStyleProps xmlns:ask="http://schemas.microsoft.com/office/drawing/2018/sketchyshapes" sd="4266498984">
                  <a:prstGeom prst="rect">
                    <a:avLst/>
                  </a:prstGeom>
                  <ask:type>
                    <ask:lineSketchCurved/>
                  </ask:type>
                </ask:lineSketchStyleProps>
              </a:ext>
            </a:extLst>
          </a:ln>
        </p:spPr>
        <p:txBody>
          <a:bodyPr wrap="square" rtlCol="0">
            <a:spAutoFit/>
          </a:bodyPr>
          <a:lstStyle/>
          <a:p>
            <a:r>
              <a:rPr lang="nl-NL" sz="2400" dirty="0"/>
              <a:t>🌟 </a:t>
            </a:r>
            <a:r>
              <a:rPr lang="nl-NL" sz="2400" dirty="0">
                <a:solidFill>
                  <a:schemeClr val="bg1"/>
                </a:solidFill>
              </a:rPr>
              <a:t> Iedereen draagt bij aan een positieve teamcultuur</a:t>
            </a:r>
          </a:p>
          <a:p>
            <a:endParaRPr lang="nl-NL" dirty="0"/>
          </a:p>
        </p:txBody>
      </p:sp>
    </p:spTree>
    <p:extLst>
      <p:ext uri="{BB962C8B-B14F-4D97-AF65-F5344CB8AC3E}">
        <p14:creationId xmlns:p14="http://schemas.microsoft.com/office/powerpoint/2010/main" val="30318067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5F2AC895-A979-6F76-4E83-2B12F13D29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801073"/>
            <a:ext cx="12192000" cy="4056927"/>
          </a:xfrm>
          <a:prstGeom prst="rect">
            <a:avLst/>
          </a:prstGeom>
        </p:spPr>
      </p:pic>
      <p:pic>
        <p:nvPicPr>
          <p:cNvPr id="4" name="Afbeelding 3">
            <a:extLst>
              <a:ext uri="{FF2B5EF4-FFF2-40B4-BE49-F238E27FC236}">
                <a16:creationId xmlns:a16="http://schemas.microsoft.com/office/drawing/2014/main" id="{A5375C27-017D-4696-42B1-15407F6FF073}"/>
              </a:ext>
            </a:extLst>
          </p:cNvPr>
          <p:cNvPicPr>
            <a:picLocks noChangeAspect="1"/>
          </p:cNvPicPr>
          <p:nvPr/>
        </p:nvPicPr>
        <p:blipFill>
          <a:blip r:embed="rId3"/>
          <a:stretch>
            <a:fillRect/>
          </a:stretch>
        </p:blipFill>
        <p:spPr>
          <a:xfrm>
            <a:off x="10332557" y="0"/>
            <a:ext cx="1859441" cy="2121592"/>
          </a:xfrm>
          <a:prstGeom prst="rect">
            <a:avLst/>
          </a:prstGeom>
        </p:spPr>
      </p:pic>
      <p:pic>
        <p:nvPicPr>
          <p:cNvPr id="10" name="Afbeelding 9" descr="Afbeelding met tekst, schermopname, tekenfilm, Lettertype&#10;&#10;Automatisch gegenereerde beschrijving">
            <a:extLst>
              <a:ext uri="{FF2B5EF4-FFF2-40B4-BE49-F238E27FC236}">
                <a16:creationId xmlns:a16="http://schemas.microsoft.com/office/drawing/2014/main" id="{CD55E6CF-AD68-4A9F-241B-A445267DBD0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8846"/>
            <a:ext cx="9692640" cy="6853816"/>
          </a:xfrm>
          <a:prstGeom prst="rect">
            <a:avLst/>
          </a:prstGeom>
        </p:spPr>
      </p:pic>
    </p:spTree>
    <p:extLst>
      <p:ext uri="{BB962C8B-B14F-4D97-AF65-F5344CB8AC3E}">
        <p14:creationId xmlns:p14="http://schemas.microsoft.com/office/powerpoint/2010/main" val="5176339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endParaRPr lang="de-DE"/>
          </a:p>
        </p:txBody>
      </p:sp>
      <p:sp>
        <p:nvSpPr>
          <p:cNvPr id="3" name="Ondertitel 2"/>
          <p:cNvSpPr>
            <a:spLocks noGrp="1"/>
          </p:cNvSpPr>
          <p:nvPr>
            <p:ph type="subTitle" idx="1"/>
          </p:nvPr>
        </p:nvSpPr>
        <p:spPr/>
        <p:txBody>
          <a:bodyPr/>
          <a:lstStyle/>
          <a:p>
            <a:endParaRPr lang="de-DE"/>
          </a:p>
        </p:txBody>
      </p:sp>
      <p:pic>
        <p:nvPicPr>
          <p:cNvPr id="4" name="Afbeelding 3">
            <a:extLst>
              <a:ext uri="{FF2B5EF4-FFF2-40B4-BE49-F238E27FC236}">
                <a16:creationId xmlns:a16="http://schemas.microsoft.com/office/drawing/2014/main" id="{BDD34991-F375-397C-F369-0A26F03A3788}"/>
              </a:ext>
            </a:extLst>
          </p:cNvPr>
          <p:cNvPicPr>
            <a:picLocks noChangeAspect="1"/>
          </p:cNvPicPr>
          <p:nvPr/>
        </p:nvPicPr>
        <p:blipFill rotWithShape="1">
          <a:blip r:embed="rId3"/>
          <a:srcRect l="30477" t="19407" r="1678" b="7501"/>
          <a:stretch/>
        </p:blipFill>
        <p:spPr>
          <a:xfrm>
            <a:off x="-7373" y="6673"/>
            <a:ext cx="12198111" cy="6854465"/>
          </a:xfrm>
          <a:prstGeom prst="rect">
            <a:avLst/>
          </a:prstGeom>
        </p:spPr>
      </p:pic>
      <p:sp>
        <p:nvSpPr>
          <p:cNvPr id="5" name="Rechthoek 4">
            <a:extLst>
              <a:ext uri="{FF2B5EF4-FFF2-40B4-BE49-F238E27FC236}">
                <a16:creationId xmlns:a16="http://schemas.microsoft.com/office/drawing/2014/main" id="{D0D6CCC7-A0B5-2C8D-0720-E64080913746}"/>
              </a:ext>
            </a:extLst>
          </p:cNvPr>
          <p:cNvSpPr/>
          <p:nvPr/>
        </p:nvSpPr>
        <p:spPr>
          <a:xfrm>
            <a:off x="-944" y="1239495"/>
            <a:ext cx="12199937" cy="5326405"/>
          </a:xfrm>
          <a:prstGeom prst="rect">
            <a:avLst/>
          </a:prstGeom>
          <a:solidFill>
            <a:srgbClr val="F29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Afbeelding 5" descr="Afbeelding met tekst, voetbal, bal, logo&#10;&#10;Automatisch gegenereerde beschrijving">
            <a:extLst>
              <a:ext uri="{FF2B5EF4-FFF2-40B4-BE49-F238E27FC236}">
                <a16:creationId xmlns:a16="http://schemas.microsoft.com/office/drawing/2014/main" id="{45244055-98D4-22AC-3A34-849EB37D7300}"/>
              </a:ext>
            </a:extLst>
          </p:cNvPr>
          <p:cNvPicPr>
            <a:picLocks noChangeAspect="1"/>
          </p:cNvPicPr>
          <p:nvPr/>
        </p:nvPicPr>
        <p:blipFill>
          <a:blip r:embed="rId4"/>
          <a:stretch>
            <a:fillRect/>
          </a:stretch>
        </p:blipFill>
        <p:spPr>
          <a:xfrm>
            <a:off x="447992" y="292100"/>
            <a:ext cx="2208384" cy="1508655"/>
          </a:xfrm>
          <a:prstGeom prst="rect">
            <a:avLst/>
          </a:prstGeom>
        </p:spPr>
      </p:pic>
      <p:sp>
        <p:nvSpPr>
          <p:cNvPr id="7" name="Tekstvak 6">
            <a:extLst>
              <a:ext uri="{FF2B5EF4-FFF2-40B4-BE49-F238E27FC236}">
                <a16:creationId xmlns:a16="http://schemas.microsoft.com/office/drawing/2014/main" id="{F6901A77-7A2C-84F5-BE37-FEC47AD24741}"/>
              </a:ext>
            </a:extLst>
          </p:cNvPr>
          <p:cNvSpPr txBox="1"/>
          <p:nvPr/>
        </p:nvSpPr>
        <p:spPr>
          <a:xfrm>
            <a:off x="2561292" y="1298254"/>
            <a:ext cx="8269357"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5400" b="1" i="0" u="none" strike="noStrike" kern="1200" cap="none" spc="0" normalizeH="0" baseline="0" noProof="0" dirty="0">
                <a:ln>
                  <a:noFill/>
                </a:ln>
                <a:solidFill>
                  <a:prstClr val="white"/>
                </a:solidFill>
                <a:effectLst/>
                <a:uLnTx/>
                <a:uFillTx/>
                <a:latin typeface="Calibri" panose="020F0502020204030204"/>
                <a:ea typeface="+mn-ea"/>
                <a:cs typeface="+mn-cs"/>
              </a:rPr>
              <a:t>SPORTIVITEITSCONVENANT</a:t>
            </a:r>
          </a:p>
        </p:txBody>
      </p:sp>
      <p:sp>
        <p:nvSpPr>
          <p:cNvPr id="9" name="Tekstvak 8">
            <a:extLst>
              <a:ext uri="{FF2B5EF4-FFF2-40B4-BE49-F238E27FC236}">
                <a16:creationId xmlns:a16="http://schemas.microsoft.com/office/drawing/2014/main" id="{4FC04376-B08D-8C72-CC75-49EAFF20B944}"/>
              </a:ext>
            </a:extLst>
          </p:cNvPr>
          <p:cNvSpPr txBox="1"/>
          <p:nvPr/>
        </p:nvSpPr>
        <p:spPr>
          <a:xfrm>
            <a:off x="772044" y="2533115"/>
            <a:ext cx="6123487" cy="14773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00" cap="none" spc="0" normalizeH="0" baseline="0" noProof="0" dirty="0">
                <a:ln>
                  <a:noFill/>
                </a:ln>
                <a:solidFill>
                  <a:prstClr val="white"/>
                </a:solidFill>
                <a:effectLst/>
                <a:uLnTx/>
                <a:uFillTx/>
                <a:latin typeface="Kiro Light"/>
                <a:ea typeface="Aptos" panose="020B0004020202020204" pitchFamily="34" charset="0"/>
                <a:cs typeface="Times New Roman" panose="02020603050405020304" pitchFamily="18" charset="0"/>
              </a:rPr>
              <a:t>In mei 2024 heeft Liemers United een sportiviteitsconvenant ondertekend. In het convenant staan 11 concrete afspraken en gedragsregels. Deze moeten ervoor zorgen dat we weer met respect met elkaar om gaan op en rondom het voetbalveld. Zodat we weer gewoon lekker kunnen voetballen!</a:t>
            </a:r>
            <a:endParaRPr kumimoji="0" lang="nl-NL" sz="18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
        <p:nvSpPr>
          <p:cNvPr id="11" name="Tekstvak 10">
            <a:extLst>
              <a:ext uri="{FF2B5EF4-FFF2-40B4-BE49-F238E27FC236}">
                <a16:creationId xmlns:a16="http://schemas.microsoft.com/office/drawing/2014/main" id="{763B5DBC-5F6D-3BC7-019A-7A11165CF1A8}"/>
              </a:ext>
            </a:extLst>
          </p:cNvPr>
          <p:cNvSpPr txBox="1"/>
          <p:nvPr/>
        </p:nvSpPr>
        <p:spPr>
          <a:xfrm>
            <a:off x="772044" y="4387730"/>
            <a:ext cx="5940707" cy="14773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00" cap="none" spc="0" normalizeH="0" baseline="0" noProof="0" dirty="0">
                <a:ln>
                  <a:noFill/>
                </a:ln>
                <a:solidFill>
                  <a:prstClr val="white"/>
                </a:solidFill>
                <a:effectLst/>
                <a:uLnTx/>
                <a:uFillTx/>
                <a:latin typeface="Kiro Light"/>
                <a:ea typeface="Aptos" panose="020B0004020202020204" pitchFamily="34" charset="0"/>
                <a:cs typeface="Times New Roman" panose="02020603050405020304" pitchFamily="18" charset="0"/>
              </a:rPr>
              <a:t>LIEMERS UNITED</a:t>
            </a:r>
            <a:endParaRPr kumimoji="0" lang="nl-NL" sz="18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00" cap="none" spc="0" normalizeH="0" baseline="0" noProof="0" dirty="0">
                <a:ln>
                  <a:noFill/>
                </a:ln>
                <a:solidFill>
                  <a:prstClr val="white"/>
                </a:solidFill>
                <a:effectLst/>
                <a:uLnTx/>
                <a:uFillTx/>
                <a:latin typeface="Kiro Light"/>
                <a:ea typeface="Aptos" panose="020B0004020202020204" pitchFamily="34" charset="0"/>
                <a:cs typeface="Times New Roman" panose="02020603050405020304" pitchFamily="18" charset="0"/>
              </a:rPr>
              <a:t>DVV, SC Westervoort, AVW’66, Sportclub Groessen, Angerlo Vooruit, SC Doesburg, SV Loo, SC Gelders Eiland, GSV’38, Rijnland, OBW, SDZZ, DCS en SV Babberich.</a:t>
            </a:r>
            <a:endParaRPr kumimoji="0" lang="nl-NL" sz="18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00" cap="none" spc="0" normalizeH="0" baseline="0" noProof="0" dirty="0">
                <a:ln>
                  <a:noFill/>
                </a:ln>
                <a:solidFill>
                  <a:prstClr val="white"/>
                </a:solidFill>
                <a:effectLst/>
                <a:uLnTx/>
                <a:uFillTx/>
                <a:latin typeface="Kiro Light"/>
                <a:ea typeface="Aptos" panose="020B0004020202020204" pitchFamily="34" charset="0"/>
                <a:cs typeface="Times New Roman" panose="02020603050405020304" pitchFamily="18" charset="0"/>
              </a:rPr>
              <a:t> </a:t>
            </a:r>
            <a:endParaRPr kumimoji="0" lang="nl-NL" sz="18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pic>
        <p:nvPicPr>
          <p:cNvPr id="12" name="Afbeelding 11">
            <a:extLst>
              <a:ext uri="{FF2B5EF4-FFF2-40B4-BE49-F238E27FC236}">
                <a16:creationId xmlns:a16="http://schemas.microsoft.com/office/drawing/2014/main" id="{159470BE-7E7F-8F25-F1F0-1B59EB72126A}"/>
              </a:ext>
            </a:extLst>
          </p:cNvPr>
          <p:cNvPicPr>
            <a:picLocks noChangeAspect="1"/>
          </p:cNvPicPr>
          <p:nvPr/>
        </p:nvPicPr>
        <p:blipFill>
          <a:blip r:embed="rId5"/>
          <a:stretch>
            <a:fillRect/>
          </a:stretch>
        </p:blipFill>
        <p:spPr>
          <a:xfrm>
            <a:off x="7047873" y="2314348"/>
            <a:ext cx="4807743" cy="3205162"/>
          </a:xfrm>
          <a:prstGeom prst="rect">
            <a:avLst/>
          </a:prstGeom>
        </p:spPr>
      </p:pic>
    </p:spTree>
    <p:extLst>
      <p:ext uri="{BB962C8B-B14F-4D97-AF65-F5344CB8AC3E}">
        <p14:creationId xmlns:p14="http://schemas.microsoft.com/office/powerpoint/2010/main" val="26009000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endParaRPr lang="de-DE"/>
          </a:p>
        </p:txBody>
      </p:sp>
      <p:sp>
        <p:nvSpPr>
          <p:cNvPr id="3" name="Ondertitel 2"/>
          <p:cNvSpPr>
            <a:spLocks noGrp="1"/>
          </p:cNvSpPr>
          <p:nvPr>
            <p:ph type="subTitle" idx="1"/>
          </p:nvPr>
        </p:nvSpPr>
        <p:spPr/>
        <p:txBody>
          <a:bodyPr/>
          <a:lstStyle/>
          <a:p>
            <a:endParaRPr lang="de-DE"/>
          </a:p>
        </p:txBody>
      </p:sp>
      <p:pic>
        <p:nvPicPr>
          <p:cNvPr id="4" name="Afbeelding 3">
            <a:extLst>
              <a:ext uri="{FF2B5EF4-FFF2-40B4-BE49-F238E27FC236}">
                <a16:creationId xmlns:a16="http://schemas.microsoft.com/office/drawing/2014/main" id="{BDD34991-F375-397C-F369-0A26F03A3788}"/>
              </a:ext>
            </a:extLst>
          </p:cNvPr>
          <p:cNvPicPr>
            <a:picLocks noChangeAspect="1"/>
          </p:cNvPicPr>
          <p:nvPr/>
        </p:nvPicPr>
        <p:blipFill rotWithShape="1">
          <a:blip r:embed="rId3"/>
          <a:srcRect l="30477" t="19407" r="1678" b="7501"/>
          <a:stretch/>
        </p:blipFill>
        <p:spPr>
          <a:xfrm>
            <a:off x="-7373" y="6673"/>
            <a:ext cx="12198111" cy="6854465"/>
          </a:xfrm>
          <a:prstGeom prst="rect">
            <a:avLst/>
          </a:prstGeom>
        </p:spPr>
      </p:pic>
      <p:sp>
        <p:nvSpPr>
          <p:cNvPr id="5" name="Rechthoek 4">
            <a:extLst>
              <a:ext uri="{FF2B5EF4-FFF2-40B4-BE49-F238E27FC236}">
                <a16:creationId xmlns:a16="http://schemas.microsoft.com/office/drawing/2014/main" id="{D0D6CCC7-A0B5-2C8D-0720-E64080913746}"/>
              </a:ext>
            </a:extLst>
          </p:cNvPr>
          <p:cNvSpPr/>
          <p:nvPr/>
        </p:nvSpPr>
        <p:spPr>
          <a:xfrm>
            <a:off x="-944" y="1239495"/>
            <a:ext cx="12199937" cy="5326405"/>
          </a:xfrm>
          <a:prstGeom prst="rect">
            <a:avLst/>
          </a:prstGeom>
          <a:solidFill>
            <a:srgbClr val="F29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pic>
        <p:nvPicPr>
          <p:cNvPr id="6" name="Afbeelding 5" descr="Afbeelding met tekst, voetbal, bal, logo&#10;&#10;Automatisch gegenereerde beschrijving">
            <a:extLst>
              <a:ext uri="{FF2B5EF4-FFF2-40B4-BE49-F238E27FC236}">
                <a16:creationId xmlns:a16="http://schemas.microsoft.com/office/drawing/2014/main" id="{45244055-98D4-22AC-3A34-849EB37D7300}"/>
              </a:ext>
            </a:extLst>
          </p:cNvPr>
          <p:cNvPicPr>
            <a:picLocks noChangeAspect="1"/>
          </p:cNvPicPr>
          <p:nvPr/>
        </p:nvPicPr>
        <p:blipFill>
          <a:blip r:embed="rId4"/>
          <a:stretch>
            <a:fillRect/>
          </a:stretch>
        </p:blipFill>
        <p:spPr>
          <a:xfrm>
            <a:off x="447992" y="292100"/>
            <a:ext cx="2208384" cy="1508655"/>
          </a:xfrm>
          <a:prstGeom prst="rect">
            <a:avLst/>
          </a:prstGeom>
        </p:spPr>
      </p:pic>
      <p:sp>
        <p:nvSpPr>
          <p:cNvPr id="7" name="Tekstvak 6">
            <a:extLst>
              <a:ext uri="{FF2B5EF4-FFF2-40B4-BE49-F238E27FC236}">
                <a16:creationId xmlns:a16="http://schemas.microsoft.com/office/drawing/2014/main" id="{F6901A77-7A2C-84F5-BE37-FEC47AD24741}"/>
              </a:ext>
            </a:extLst>
          </p:cNvPr>
          <p:cNvSpPr txBox="1"/>
          <p:nvPr/>
        </p:nvSpPr>
        <p:spPr>
          <a:xfrm>
            <a:off x="3127512" y="2067339"/>
            <a:ext cx="826935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400" b="1" i="0" u="none" strike="noStrike" kern="0" cap="none" spc="0" normalizeH="0" baseline="0" noProof="0" dirty="0">
                <a:ln>
                  <a:noFill/>
                </a:ln>
                <a:solidFill>
                  <a:prstClr val="white"/>
                </a:solidFill>
                <a:effectLst/>
                <a:uLnTx/>
                <a:uFillTx/>
                <a:latin typeface="Kiro Light"/>
                <a:ea typeface="Aptos" panose="020B0004020202020204" pitchFamily="34" charset="0"/>
                <a:cs typeface="Times New Roman" panose="02020603050405020304" pitchFamily="18" charset="0"/>
              </a:rPr>
              <a:t>4. De scheidsrechter wordt te allen tijde gesteund.</a:t>
            </a:r>
            <a:endParaRPr kumimoji="0" lang="nl-NL" sz="24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
        <p:nvSpPr>
          <p:cNvPr id="9" name="Tekstvak 8">
            <a:extLst>
              <a:ext uri="{FF2B5EF4-FFF2-40B4-BE49-F238E27FC236}">
                <a16:creationId xmlns:a16="http://schemas.microsoft.com/office/drawing/2014/main" id="{2C0E7667-F5E7-160F-A3D4-66E7FFCC1094}"/>
              </a:ext>
            </a:extLst>
          </p:cNvPr>
          <p:cNvSpPr txBox="1"/>
          <p:nvPr/>
        </p:nvSpPr>
        <p:spPr>
          <a:xfrm>
            <a:off x="553640" y="2846281"/>
            <a:ext cx="5542360" cy="258532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0" cap="none" spc="0" normalizeH="0" baseline="0" noProof="0" dirty="0">
                <a:ln>
                  <a:noFill/>
                </a:ln>
                <a:solidFill>
                  <a:prstClr val="white"/>
                </a:solidFill>
                <a:effectLst/>
                <a:uLnTx/>
                <a:uFillTx/>
                <a:latin typeface="Kiro Light"/>
                <a:ea typeface="Aptos" panose="020B0004020202020204" pitchFamily="34" charset="0"/>
                <a:cs typeface="Times New Roman" panose="02020603050405020304" pitchFamily="18" charset="0"/>
              </a:rPr>
              <a:t>Respect voor de scheidsrechter moet normaal zijn binnen de Liemers. Het bestuur van de verenigingen moet dit actief uitdragen en communiceren met alle teamleden. Waarden en normen moeten duidelijk zijn voor elke speler en vrijwilliger. Als een scheidsrechter niet met respect wordt behandeld of te maken krijgt met ongewenst gedrag, moeten aanwezige leden de persoon hierop aanspreken en kan de vereniging een sanctie opleggen (zie ook punt 9).</a:t>
            </a:r>
            <a:endParaRPr kumimoji="0" lang="nl-NL" sz="18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7679210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endParaRPr lang="de-DE"/>
          </a:p>
        </p:txBody>
      </p:sp>
      <p:sp>
        <p:nvSpPr>
          <p:cNvPr id="3" name="Ondertitel 2"/>
          <p:cNvSpPr>
            <a:spLocks noGrp="1"/>
          </p:cNvSpPr>
          <p:nvPr>
            <p:ph type="subTitle" idx="1"/>
          </p:nvPr>
        </p:nvSpPr>
        <p:spPr/>
        <p:txBody>
          <a:bodyPr/>
          <a:lstStyle/>
          <a:p>
            <a:endParaRPr lang="de-DE"/>
          </a:p>
        </p:txBody>
      </p:sp>
      <p:pic>
        <p:nvPicPr>
          <p:cNvPr id="4" name="Afbeelding 3">
            <a:extLst>
              <a:ext uri="{FF2B5EF4-FFF2-40B4-BE49-F238E27FC236}">
                <a16:creationId xmlns:a16="http://schemas.microsoft.com/office/drawing/2014/main" id="{BDD34991-F375-397C-F369-0A26F03A3788}"/>
              </a:ext>
            </a:extLst>
          </p:cNvPr>
          <p:cNvPicPr>
            <a:picLocks noChangeAspect="1"/>
          </p:cNvPicPr>
          <p:nvPr/>
        </p:nvPicPr>
        <p:blipFill rotWithShape="1">
          <a:blip r:embed="rId3"/>
          <a:srcRect l="30477" t="19407" r="1678" b="7501"/>
          <a:stretch/>
        </p:blipFill>
        <p:spPr>
          <a:xfrm>
            <a:off x="-7373" y="6673"/>
            <a:ext cx="12198111" cy="6854465"/>
          </a:xfrm>
          <a:prstGeom prst="rect">
            <a:avLst/>
          </a:prstGeom>
        </p:spPr>
      </p:pic>
      <p:sp>
        <p:nvSpPr>
          <p:cNvPr id="5" name="Rechthoek 4">
            <a:extLst>
              <a:ext uri="{FF2B5EF4-FFF2-40B4-BE49-F238E27FC236}">
                <a16:creationId xmlns:a16="http://schemas.microsoft.com/office/drawing/2014/main" id="{D0D6CCC7-A0B5-2C8D-0720-E64080913746}"/>
              </a:ext>
            </a:extLst>
          </p:cNvPr>
          <p:cNvSpPr/>
          <p:nvPr/>
        </p:nvSpPr>
        <p:spPr>
          <a:xfrm>
            <a:off x="-944" y="1239495"/>
            <a:ext cx="12199937" cy="5326405"/>
          </a:xfrm>
          <a:prstGeom prst="rect">
            <a:avLst/>
          </a:prstGeom>
          <a:solidFill>
            <a:srgbClr val="F29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pic>
        <p:nvPicPr>
          <p:cNvPr id="6" name="Afbeelding 5" descr="Afbeelding met tekst, voetbal, bal, logo&#10;&#10;Automatisch gegenereerde beschrijving">
            <a:extLst>
              <a:ext uri="{FF2B5EF4-FFF2-40B4-BE49-F238E27FC236}">
                <a16:creationId xmlns:a16="http://schemas.microsoft.com/office/drawing/2014/main" id="{45244055-98D4-22AC-3A34-849EB37D7300}"/>
              </a:ext>
            </a:extLst>
          </p:cNvPr>
          <p:cNvPicPr>
            <a:picLocks noChangeAspect="1"/>
          </p:cNvPicPr>
          <p:nvPr/>
        </p:nvPicPr>
        <p:blipFill>
          <a:blip r:embed="rId4"/>
          <a:stretch>
            <a:fillRect/>
          </a:stretch>
        </p:blipFill>
        <p:spPr>
          <a:xfrm>
            <a:off x="447992" y="292100"/>
            <a:ext cx="2208384" cy="1508655"/>
          </a:xfrm>
          <a:prstGeom prst="rect">
            <a:avLst/>
          </a:prstGeom>
        </p:spPr>
      </p:pic>
      <p:sp>
        <p:nvSpPr>
          <p:cNvPr id="7" name="Tekstvak 6">
            <a:extLst>
              <a:ext uri="{FF2B5EF4-FFF2-40B4-BE49-F238E27FC236}">
                <a16:creationId xmlns:a16="http://schemas.microsoft.com/office/drawing/2014/main" id="{F6901A77-7A2C-84F5-BE37-FEC47AD24741}"/>
              </a:ext>
            </a:extLst>
          </p:cNvPr>
          <p:cNvSpPr txBox="1"/>
          <p:nvPr/>
        </p:nvSpPr>
        <p:spPr>
          <a:xfrm>
            <a:off x="3127512" y="2067339"/>
            <a:ext cx="8269357"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400" b="1" i="0" u="none" strike="noStrike" kern="0" cap="none" spc="0" normalizeH="0" baseline="0" noProof="0" dirty="0">
                <a:ln>
                  <a:noFill/>
                </a:ln>
                <a:solidFill>
                  <a:prstClr val="white"/>
                </a:solidFill>
                <a:effectLst/>
                <a:uLnTx/>
                <a:uFillTx/>
                <a:latin typeface="Kiro Light"/>
                <a:ea typeface="Aptos" panose="020B0004020202020204" pitchFamily="34" charset="0"/>
                <a:cs typeface="Times New Roman" panose="02020603050405020304" pitchFamily="18" charset="0"/>
              </a:rPr>
              <a:t>5. Toeschouwers worden aangesproken op hun gedrag.</a:t>
            </a:r>
            <a:endParaRPr kumimoji="0" lang="nl-NL" sz="24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4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kstvak 8">
            <a:extLst>
              <a:ext uri="{FF2B5EF4-FFF2-40B4-BE49-F238E27FC236}">
                <a16:creationId xmlns:a16="http://schemas.microsoft.com/office/drawing/2014/main" id="{2681BC91-4C70-C9C2-BBA7-A04ADADDF974}"/>
              </a:ext>
            </a:extLst>
          </p:cNvPr>
          <p:cNvSpPr txBox="1"/>
          <p:nvPr/>
        </p:nvSpPr>
        <p:spPr>
          <a:xfrm>
            <a:off x="758872" y="2836281"/>
            <a:ext cx="5332810" cy="175432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0" cap="none" spc="0" normalizeH="0" baseline="0" noProof="0" dirty="0">
                <a:ln>
                  <a:noFill/>
                </a:ln>
                <a:solidFill>
                  <a:prstClr val="white"/>
                </a:solidFill>
                <a:effectLst/>
                <a:uLnTx/>
                <a:uFillTx/>
                <a:latin typeface="Kiro Light"/>
                <a:ea typeface="Aptos" panose="020B0004020202020204" pitchFamily="34" charset="0"/>
                <a:cs typeface="Times New Roman" panose="02020603050405020304" pitchFamily="18" charset="0"/>
              </a:rPr>
              <a:t>In lijn met punt 4 over de scheidsrechter willen we altijd goed gedrag stimuleren en ongewenst gedrag bespreken. Dit geldt voor iedereen: bestuursleden, spelers, stafleden, toeschouwers, vrijwilligers en sponsoren. Kortom, iedereen die betrokken is bij de vereniging.</a:t>
            </a:r>
            <a:endParaRPr kumimoji="0" lang="nl-NL" sz="18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3775488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endParaRPr lang="de-DE"/>
          </a:p>
        </p:txBody>
      </p:sp>
      <p:sp>
        <p:nvSpPr>
          <p:cNvPr id="3" name="Ondertitel 2"/>
          <p:cNvSpPr>
            <a:spLocks noGrp="1"/>
          </p:cNvSpPr>
          <p:nvPr>
            <p:ph type="subTitle" idx="1"/>
          </p:nvPr>
        </p:nvSpPr>
        <p:spPr/>
        <p:txBody>
          <a:bodyPr/>
          <a:lstStyle/>
          <a:p>
            <a:endParaRPr lang="de-DE"/>
          </a:p>
        </p:txBody>
      </p:sp>
      <p:pic>
        <p:nvPicPr>
          <p:cNvPr id="4" name="Afbeelding 3">
            <a:extLst>
              <a:ext uri="{FF2B5EF4-FFF2-40B4-BE49-F238E27FC236}">
                <a16:creationId xmlns:a16="http://schemas.microsoft.com/office/drawing/2014/main" id="{BDD34991-F375-397C-F369-0A26F03A3788}"/>
              </a:ext>
            </a:extLst>
          </p:cNvPr>
          <p:cNvPicPr>
            <a:picLocks noChangeAspect="1"/>
          </p:cNvPicPr>
          <p:nvPr/>
        </p:nvPicPr>
        <p:blipFill rotWithShape="1">
          <a:blip r:embed="rId3"/>
          <a:srcRect l="30477" t="19407" r="1678" b="7501"/>
          <a:stretch/>
        </p:blipFill>
        <p:spPr>
          <a:xfrm>
            <a:off x="-7373" y="6673"/>
            <a:ext cx="12198111" cy="6854465"/>
          </a:xfrm>
          <a:prstGeom prst="rect">
            <a:avLst/>
          </a:prstGeom>
        </p:spPr>
      </p:pic>
      <p:sp>
        <p:nvSpPr>
          <p:cNvPr id="5" name="Rechthoek 4">
            <a:extLst>
              <a:ext uri="{FF2B5EF4-FFF2-40B4-BE49-F238E27FC236}">
                <a16:creationId xmlns:a16="http://schemas.microsoft.com/office/drawing/2014/main" id="{D0D6CCC7-A0B5-2C8D-0720-E64080913746}"/>
              </a:ext>
            </a:extLst>
          </p:cNvPr>
          <p:cNvSpPr/>
          <p:nvPr/>
        </p:nvSpPr>
        <p:spPr>
          <a:xfrm>
            <a:off x="-944" y="1239495"/>
            <a:ext cx="12199937" cy="5326405"/>
          </a:xfrm>
          <a:prstGeom prst="rect">
            <a:avLst/>
          </a:prstGeom>
          <a:solidFill>
            <a:srgbClr val="F29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prstClr val="white"/>
              </a:solidFill>
              <a:effectLst/>
              <a:uLnTx/>
              <a:uFillTx/>
              <a:latin typeface="Kiro Light"/>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prstClr val="white"/>
              </a:solidFill>
              <a:effectLst/>
              <a:uLnTx/>
              <a:uFillTx/>
              <a:latin typeface="Kiro Light"/>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prstClr val="white"/>
              </a:solidFill>
              <a:effectLst/>
              <a:uLnTx/>
              <a:uFillTx/>
              <a:latin typeface="Kiro Light"/>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prstClr val="white"/>
              </a:solidFill>
              <a:effectLst/>
              <a:uLnTx/>
              <a:uFillTx/>
              <a:latin typeface="Kiro Light"/>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pic>
        <p:nvPicPr>
          <p:cNvPr id="6" name="Afbeelding 5" descr="Afbeelding met tekst, voetbal, bal, logo&#10;&#10;Automatisch gegenereerde beschrijving">
            <a:extLst>
              <a:ext uri="{FF2B5EF4-FFF2-40B4-BE49-F238E27FC236}">
                <a16:creationId xmlns:a16="http://schemas.microsoft.com/office/drawing/2014/main" id="{45244055-98D4-22AC-3A34-849EB37D7300}"/>
              </a:ext>
            </a:extLst>
          </p:cNvPr>
          <p:cNvPicPr>
            <a:picLocks noChangeAspect="1"/>
          </p:cNvPicPr>
          <p:nvPr/>
        </p:nvPicPr>
        <p:blipFill>
          <a:blip r:embed="rId4"/>
          <a:stretch>
            <a:fillRect/>
          </a:stretch>
        </p:blipFill>
        <p:spPr>
          <a:xfrm>
            <a:off x="447992" y="292100"/>
            <a:ext cx="2208384" cy="1508655"/>
          </a:xfrm>
          <a:prstGeom prst="rect">
            <a:avLst/>
          </a:prstGeom>
        </p:spPr>
      </p:pic>
      <p:sp>
        <p:nvSpPr>
          <p:cNvPr id="7" name="Tekstvak 6">
            <a:extLst>
              <a:ext uri="{FF2B5EF4-FFF2-40B4-BE49-F238E27FC236}">
                <a16:creationId xmlns:a16="http://schemas.microsoft.com/office/drawing/2014/main" id="{F6901A77-7A2C-84F5-BE37-FEC47AD24741}"/>
              </a:ext>
            </a:extLst>
          </p:cNvPr>
          <p:cNvSpPr txBox="1"/>
          <p:nvPr/>
        </p:nvSpPr>
        <p:spPr>
          <a:xfrm>
            <a:off x="3111741" y="1467601"/>
            <a:ext cx="8269357"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400" b="1" i="0" u="none" strike="noStrike" kern="0" cap="none" spc="0" normalizeH="0" baseline="0" noProof="0" dirty="0">
                <a:ln>
                  <a:noFill/>
                </a:ln>
                <a:solidFill>
                  <a:prstClr val="white"/>
                </a:solidFill>
                <a:effectLst/>
                <a:uLnTx/>
                <a:uFillTx/>
                <a:latin typeface="Kiro Light"/>
                <a:ea typeface="Aptos" panose="020B0004020202020204" pitchFamily="34" charset="0"/>
                <a:cs typeface="Times New Roman" panose="02020603050405020304" pitchFamily="18" charset="0"/>
              </a:rPr>
              <a:t>6. Voor alle (jeugd)wedstrijden wordt er een hand geschud met de tegenstander en scheidsrechter en/of spelbegeleider.</a:t>
            </a:r>
            <a:endParaRPr kumimoji="0" lang="nl-NL" sz="24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4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kstvak 8">
            <a:extLst>
              <a:ext uri="{FF2B5EF4-FFF2-40B4-BE49-F238E27FC236}">
                <a16:creationId xmlns:a16="http://schemas.microsoft.com/office/drawing/2014/main" id="{687BBE0B-AA2B-1BA9-DD1C-C415FD55B5DD}"/>
              </a:ext>
            </a:extLst>
          </p:cNvPr>
          <p:cNvSpPr txBox="1"/>
          <p:nvPr/>
        </p:nvSpPr>
        <p:spPr>
          <a:xfrm>
            <a:off x="494751" y="2946659"/>
            <a:ext cx="5604273" cy="175432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0" cap="none" spc="0" normalizeH="0" baseline="0" noProof="0" dirty="0">
                <a:ln>
                  <a:noFill/>
                </a:ln>
                <a:solidFill>
                  <a:prstClr val="white"/>
                </a:solidFill>
                <a:effectLst/>
                <a:uLnTx/>
                <a:uFillTx/>
                <a:latin typeface="Kiro Light"/>
                <a:ea typeface="Aptos" panose="020B0004020202020204" pitchFamily="34" charset="0"/>
                <a:cs typeface="Times New Roman" panose="02020603050405020304" pitchFamily="18" charset="0"/>
              </a:rPr>
              <a:t>Alle aangesloten verenigingen geven de jeugdkaderleden, en bij voorkeur alle kaderleden, de instructie om voor de wedstrijd de tegenstander en scheidsrechter een hand te geven. De </a:t>
            </a:r>
            <a:r>
              <a:rPr kumimoji="0" lang="nl-NL" sz="1800" b="1" i="0" u="none" strike="noStrike" kern="0" cap="none" spc="0" normalizeH="0" baseline="0" noProof="0" dirty="0">
                <a:ln>
                  <a:noFill/>
                </a:ln>
                <a:solidFill>
                  <a:prstClr val="white"/>
                </a:solidFill>
                <a:effectLst/>
                <a:uLnTx/>
                <a:uFillTx/>
                <a:latin typeface="Kiro Light"/>
                <a:ea typeface="Aptos" panose="020B0004020202020204" pitchFamily="34" charset="0"/>
                <a:cs typeface="Times New Roman" panose="02020603050405020304" pitchFamily="18" charset="0"/>
              </a:rPr>
              <a:t>kaders</a:t>
            </a:r>
            <a:r>
              <a:rPr kumimoji="0" lang="nl-NL" sz="1800" b="0" i="0" u="none" strike="noStrike" kern="0" cap="none" spc="0" normalizeH="0" baseline="0" noProof="0" dirty="0">
                <a:ln>
                  <a:noFill/>
                </a:ln>
                <a:solidFill>
                  <a:prstClr val="white"/>
                </a:solidFill>
                <a:effectLst/>
                <a:uLnTx/>
                <a:uFillTx/>
                <a:latin typeface="Kiro Light"/>
                <a:ea typeface="Aptos" panose="020B0004020202020204" pitchFamily="34" charset="0"/>
                <a:cs typeface="Times New Roman" panose="02020603050405020304" pitchFamily="18" charset="0"/>
              </a:rPr>
              <a:t> </a:t>
            </a:r>
            <a:r>
              <a:rPr kumimoji="0" lang="nl-NL" sz="1800" b="1" i="0" u="none" strike="noStrike" kern="0" cap="none" spc="0" normalizeH="0" baseline="0" noProof="0" dirty="0">
                <a:ln>
                  <a:noFill/>
                </a:ln>
                <a:solidFill>
                  <a:prstClr val="white"/>
                </a:solidFill>
                <a:effectLst/>
                <a:uLnTx/>
                <a:uFillTx/>
                <a:latin typeface="Kiro Light"/>
                <a:ea typeface="Aptos" panose="020B0004020202020204" pitchFamily="34" charset="0"/>
                <a:cs typeface="Times New Roman" panose="02020603050405020304" pitchFamily="18" charset="0"/>
              </a:rPr>
              <a:t>van</a:t>
            </a:r>
            <a:r>
              <a:rPr kumimoji="0" lang="nl-NL" sz="1800" b="0" i="0" u="none" strike="noStrike" kern="0" cap="none" spc="0" normalizeH="0" baseline="0" noProof="0" dirty="0">
                <a:ln>
                  <a:noFill/>
                </a:ln>
                <a:solidFill>
                  <a:prstClr val="white"/>
                </a:solidFill>
                <a:effectLst/>
                <a:uLnTx/>
                <a:uFillTx/>
                <a:latin typeface="Kiro Light"/>
                <a:ea typeface="Aptos" panose="020B0004020202020204" pitchFamily="34" charset="0"/>
                <a:cs typeface="Times New Roman" panose="02020603050405020304" pitchFamily="18" charset="0"/>
              </a:rPr>
              <a:t> </a:t>
            </a:r>
            <a:r>
              <a:rPr kumimoji="0" lang="nl-NL" sz="1800" b="1" i="0" u="none" strike="noStrike" kern="0" cap="none" spc="0" normalizeH="0" baseline="0" noProof="0" dirty="0">
                <a:ln>
                  <a:noFill/>
                </a:ln>
                <a:solidFill>
                  <a:prstClr val="white"/>
                </a:solidFill>
                <a:effectLst/>
                <a:uLnTx/>
                <a:uFillTx/>
                <a:latin typeface="Kiro Light"/>
                <a:ea typeface="Aptos" panose="020B0004020202020204" pitchFamily="34" charset="0"/>
                <a:cs typeface="Times New Roman" panose="02020603050405020304" pitchFamily="18" charset="0"/>
              </a:rPr>
              <a:t>de</a:t>
            </a:r>
            <a:r>
              <a:rPr kumimoji="0" lang="nl-NL" sz="1800" b="0" i="0" u="none" strike="noStrike" kern="0" cap="none" spc="0" normalizeH="0" baseline="0" noProof="0" dirty="0">
                <a:ln>
                  <a:noFill/>
                </a:ln>
                <a:solidFill>
                  <a:prstClr val="white"/>
                </a:solidFill>
                <a:effectLst/>
                <a:uLnTx/>
                <a:uFillTx/>
                <a:latin typeface="Kiro Light"/>
                <a:ea typeface="Aptos" panose="020B0004020202020204" pitchFamily="34" charset="0"/>
                <a:cs typeface="Times New Roman" panose="02020603050405020304" pitchFamily="18" charset="0"/>
              </a:rPr>
              <a:t> </a:t>
            </a:r>
            <a:r>
              <a:rPr kumimoji="0" lang="nl-NL" sz="1800" b="1" i="0" u="none" strike="noStrike" kern="0" cap="none" spc="0" normalizeH="0" baseline="0" noProof="0" dirty="0">
                <a:ln>
                  <a:noFill/>
                </a:ln>
                <a:solidFill>
                  <a:prstClr val="white"/>
                </a:solidFill>
                <a:effectLst/>
                <a:uLnTx/>
                <a:uFillTx/>
                <a:latin typeface="Kiro Light"/>
                <a:ea typeface="Aptos" panose="020B0004020202020204" pitchFamily="34" charset="0"/>
                <a:cs typeface="Times New Roman" panose="02020603050405020304" pitchFamily="18" charset="0"/>
              </a:rPr>
              <a:t>teams</a:t>
            </a:r>
            <a:r>
              <a:rPr kumimoji="0" lang="nl-NL" sz="1800" b="0" i="0" u="none" strike="noStrike" kern="0" cap="none" spc="0" normalizeH="0" baseline="0" noProof="0" dirty="0">
                <a:ln>
                  <a:noFill/>
                </a:ln>
                <a:solidFill>
                  <a:prstClr val="white"/>
                </a:solidFill>
                <a:effectLst/>
                <a:uLnTx/>
                <a:uFillTx/>
                <a:latin typeface="Kiro Light"/>
                <a:ea typeface="Aptos" panose="020B0004020202020204" pitchFamily="34" charset="0"/>
                <a:cs typeface="Times New Roman" panose="02020603050405020304" pitchFamily="18" charset="0"/>
              </a:rPr>
              <a:t> zijn verantwoordelijk dat dit gebeurt. Handen schudden is een teken van respect, dus het advies is om dit ook na de wedstrijd te doen.</a:t>
            </a:r>
          </a:p>
        </p:txBody>
      </p:sp>
    </p:spTree>
    <p:extLst>
      <p:ext uri="{BB962C8B-B14F-4D97-AF65-F5344CB8AC3E}">
        <p14:creationId xmlns:p14="http://schemas.microsoft.com/office/powerpoint/2010/main" val="6812452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endParaRPr lang="de-DE"/>
          </a:p>
        </p:txBody>
      </p:sp>
      <p:sp>
        <p:nvSpPr>
          <p:cNvPr id="3" name="Ondertitel 2"/>
          <p:cNvSpPr>
            <a:spLocks noGrp="1"/>
          </p:cNvSpPr>
          <p:nvPr>
            <p:ph type="subTitle" idx="1"/>
          </p:nvPr>
        </p:nvSpPr>
        <p:spPr/>
        <p:txBody>
          <a:bodyPr/>
          <a:lstStyle/>
          <a:p>
            <a:endParaRPr lang="de-DE"/>
          </a:p>
        </p:txBody>
      </p:sp>
      <p:pic>
        <p:nvPicPr>
          <p:cNvPr id="4" name="Afbeelding 3">
            <a:extLst>
              <a:ext uri="{FF2B5EF4-FFF2-40B4-BE49-F238E27FC236}">
                <a16:creationId xmlns:a16="http://schemas.microsoft.com/office/drawing/2014/main" id="{BDD34991-F375-397C-F369-0A26F03A3788}"/>
              </a:ext>
            </a:extLst>
          </p:cNvPr>
          <p:cNvPicPr>
            <a:picLocks noChangeAspect="1"/>
          </p:cNvPicPr>
          <p:nvPr/>
        </p:nvPicPr>
        <p:blipFill rotWithShape="1">
          <a:blip r:embed="rId3"/>
          <a:srcRect l="30477" t="19407" r="1678" b="7501"/>
          <a:stretch/>
        </p:blipFill>
        <p:spPr>
          <a:xfrm>
            <a:off x="-7373" y="6673"/>
            <a:ext cx="12198111" cy="6854465"/>
          </a:xfrm>
          <a:prstGeom prst="rect">
            <a:avLst/>
          </a:prstGeom>
        </p:spPr>
      </p:pic>
      <p:sp>
        <p:nvSpPr>
          <p:cNvPr id="5" name="Rechthoek 4">
            <a:extLst>
              <a:ext uri="{FF2B5EF4-FFF2-40B4-BE49-F238E27FC236}">
                <a16:creationId xmlns:a16="http://schemas.microsoft.com/office/drawing/2014/main" id="{D0D6CCC7-A0B5-2C8D-0720-E64080913746}"/>
              </a:ext>
            </a:extLst>
          </p:cNvPr>
          <p:cNvSpPr/>
          <p:nvPr/>
        </p:nvSpPr>
        <p:spPr>
          <a:xfrm>
            <a:off x="-944" y="1239495"/>
            <a:ext cx="12199937" cy="5326405"/>
          </a:xfrm>
          <a:prstGeom prst="rect">
            <a:avLst/>
          </a:prstGeom>
          <a:solidFill>
            <a:srgbClr val="F29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pic>
        <p:nvPicPr>
          <p:cNvPr id="6" name="Afbeelding 5" descr="Afbeelding met tekst, voetbal, bal, logo&#10;&#10;Automatisch gegenereerde beschrijving">
            <a:extLst>
              <a:ext uri="{FF2B5EF4-FFF2-40B4-BE49-F238E27FC236}">
                <a16:creationId xmlns:a16="http://schemas.microsoft.com/office/drawing/2014/main" id="{45244055-98D4-22AC-3A34-849EB37D7300}"/>
              </a:ext>
            </a:extLst>
          </p:cNvPr>
          <p:cNvPicPr>
            <a:picLocks noChangeAspect="1"/>
          </p:cNvPicPr>
          <p:nvPr/>
        </p:nvPicPr>
        <p:blipFill>
          <a:blip r:embed="rId4"/>
          <a:stretch>
            <a:fillRect/>
          </a:stretch>
        </p:blipFill>
        <p:spPr>
          <a:xfrm>
            <a:off x="447992" y="292100"/>
            <a:ext cx="2208384" cy="1508655"/>
          </a:xfrm>
          <a:prstGeom prst="rect">
            <a:avLst/>
          </a:prstGeom>
        </p:spPr>
      </p:pic>
      <p:sp>
        <p:nvSpPr>
          <p:cNvPr id="7" name="Tekstvak 6">
            <a:extLst>
              <a:ext uri="{FF2B5EF4-FFF2-40B4-BE49-F238E27FC236}">
                <a16:creationId xmlns:a16="http://schemas.microsoft.com/office/drawing/2014/main" id="{F6901A77-7A2C-84F5-BE37-FEC47AD24741}"/>
              </a:ext>
            </a:extLst>
          </p:cNvPr>
          <p:cNvSpPr txBox="1"/>
          <p:nvPr/>
        </p:nvSpPr>
        <p:spPr>
          <a:xfrm>
            <a:off x="1871664" y="2067339"/>
            <a:ext cx="9525206"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400" b="1" i="0" u="none" strike="noStrike" kern="0" cap="none" spc="0" normalizeH="0" baseline="0" noProof="0" dirty="0">
                <a:ln>
                  <a:noFill/>
                </a:ln>
                <a:solidFill>
                  <a:prstClr val="white"/>
                </a:solidFill>
                <a:effectLst/>
                <a:uLnTx/>
                <a:uFillTx/>
                <a:latin typeface="Kiro Light"/>
                <a:ea typeface="Aptos" panose="020B0004020202020204" pitchFamily="34" charset="0"/>
                <a:cs typeface="Times New Roman" panose="02020603050405020304" pitchFamily="18" charset="0"/>
              </a:rPr>
              <a:t>7. Voor spelers spelend in de B-categorie geldt dat negatief commentaar op de spelbegeleider en/of scheidsrechter leidt tot een wissel.</a:t>
            </a:r>
            <a:endParaRPr kumimoji="0" lang="nl-NL" sz="24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4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kstvak 8">
            <a:extLst>
              <a:ext uri="{FF2B5EF4-FFF2-40B4-BE49-F238E27FC236}">
                <a16:creationId xmlns:a16="http://schemas.microsoft.com/office/drawing/2014/main" id="{FA13BDC9-D8DA-974F-3D86-2822B0CC2FE0}"/>
              </a:ext>
            </a:extLst>
          </p:cNvPr>
          <p:cNvSpPr txBox="1"/>
          <p:nvPr/>
        </p:nvSpPr>
        <p:spPr>
          <a:xfrm>
            <a:off x="526361" y="3037883"/>
            <a:ext cx="5569639" cy="14773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0" cap="none" spc="0" normalizeH="0" baseline="0" noProof="0" dirty="0">
                <a:ln>
                  <a:noFill/>
                </a:ln>
                <a:solidFill>
                  <a:prstClr val="white"/>
                </a:solidFill>
                <a:effectLst/>
                <a:uLnTx/>
                <a:uFillTx/>
                <a:latin typeface="Kiro Light"/>
                <a:ea typeface="Aptos" panose="020B0004020202020204" pitchFamily="34" charset="0"/>
                <a:cs typeface="Times New Roman" panose="02020603050405020304" pitchFamily="18" charset="0"/>
              </a:rPr>
              <a:t>Voetbal is een sport vol emoties, maar die emoties hebben grenzen. De verenigingen hebben afgesproken dat de scheidsrechter altijd beschermd wordt. Als een speler zich negatief uitlaat tegen de scheidsrechter, moet de coach hem wisselen en aanspreken op zijn gedrag.</a:t>
            </a:r>
            <a:endParaRPr kumimoji="0" lang="nl-NL" sz="18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178350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C8DC5BB-DDEF-C65D-E2BF-B02B57EE80FF}"/>
            </a:ext>
          </a:extLst>
        </p:cNvPr>
        <p:cNvGrpSpPr/>
        <p:nvPr/>
      </p:nvGrpSpPr>
      <p:grpSpPr>
        <a:xfrm>
          <a:off x="0" y="0"/>
          <a:ext cx="0" cy="0"/>
          <a:chOff x="0" y="0"/>
          <a:chExt cx="0" cy="0"/>
        </a:xfrm>
      </p:grpSpPr>
      <p:pic>
        <p:nvPicPr>
          <p:cNvPr id="3" name="Afbeelding 2">
            <a:extLst>
              <a:ext uri="{FF2B5EF4-FFF2-40B4-BE49-F238E27FC236}">
                <a16:creationId xmlns:a16="http://schemas.microsoft.com/office/drawing/2014/main" id="{7EA48D87-9838-C6EE-9D53-053B94802E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76383"/>
            <a:ext cx="12192000" cy="5281618"/>
          </a:xfrm>
          <a:prstGeom prst="rect">
            <a:avLst/>
          </a:prstGeom>
        </p:spPr>
      </p:pic>
      <p:sp>
        <p:nvSpPr>
          <p:cNvPr id="2" name="Titel 1">
            <a:extLst>
              <a:ext uri="{FF2B5EF4-FFF2-40B4-BE49-F238E27FC236}">
                <a16:creationId xmlns:a16="http://schemas.microsoft.com/office/drawing/2014/main" id="{A379E42B-2BCF-C14B-DB18-9EFE281EA4F0}"/>
              </a:ext>
            </a:extLst>
          </p:cNvPr>
          <p:cNvSpPr>
            <a:spLocks noGrp="1"/>
          </p:cNvSpPr>
          <p:nvPr>
            <p:ph type="title"/>
          </p:nvPr>
        </p:nvSpPr>
        <p:spPr>
          <a:xfrm>
            <a:off x="838199" y="45237"/>
            <a:ext cx="10515600" cy="1325563"/>
          </a:xfrm>
        </p:spPr>
        <p:txBody>
          <a:bodyPr/>
          <a:lstStyle/>
          <a:p>
            <a:r>
              <a:rPr lang="nl-NL" b="1" dirty="0"/>
              <a:t>Kader en rollen</a:t>
            </a:r>
          </a:p>
        </p:txBody>
      </p:sp>
      <p:sp>
        <p:nvSpPr>
          <p:cNvPr id="5" name="Tijdelijke aanduiding voor inhoud 4">
            <a:extLst>
              <a:ext uri="{FF2B5EF4-FFF2-40B4-BE49-F238E27FC236}">
                <a16:creationId xmlns:a16="http://schemas.microsoft.com/office/drawing/2014/main" id="{BA1FABD9-0AF9-2CFF-FDB8-8D7BE0C5B267}"/>
              </a:ext>
            </a:extLst>
          </p:cNvPr>
          <p:cNvSpPr>
            <a:spLocks noGrp="1"/>
          </p:cNvSpPr>
          <p:nvPr>
            <p:ph idx="1"/>
          </p:nvPr>
        </p:nvSpPr>
        <p:spPr>
          <a:xfrm>
            <a:off x="759758" y="1165219"/>
            <a:ext cx="10672483" cy="3973941"/>
          </a:xfrm>
        </p:spPr>
        <p:txBody>
          <a:bodyPr>
            <a:normAutofit/>
          </a:bodyPr>
          <a:lstStyle/>
          <a:p>
            <a:pPr marL="0" indent="0">
              <a:buNone/>
            </a:pPr>
            <a:endParaRPr lang="nl-NL" sz="2800" dirty="0">
              <a:effectLst/>
              <a:latin typeface="Calibri" panose="020F0502020204030204" pitchFamily="34" charset="0"/>
              <a:ea typeface="Calibri" panose="020F0502020204030204" pitchFamily="34" charset="0"/>
            </a:endParaRPr>
          </a:p>
          <a:p>
            <a:endParaRPr lang="nl-NL" sz="4000" dirty="0">
              <a:effectLst/>
              <a:latin typeface="Calibri" panose="020F0502020204030204" pitchFamily="34" charset="0"/>
              <a:ea typeface="Calibri" panose="020F0502020204030204" pitchFamily="34" charset="0"/>
            </a:endParaRPr>
          </a:p>
          <a:p>
            <a:endParaRPr lang="nl-NL" dirty="0"/>
          </a:p>
        </p:txBody>
      </p:sp>
      <p:pic>
        <p:nvPicPr>
          <p:cNvPr id="4" name="Afbeelding 3">
            <a:extLst>
              <a:ext uri="{FF2B5EF4-FFF2-40B4-BE49-F238E27FC236}">
                <a16:creationId xmlns:a16="http://schemas.microsoft.com/office/drawing/2014/main" id="{3111E4BD-460E-3EF6-674F-90AFFD11E72D}"/>
              </a:ext>
            </a:extLst>
          </p:cNvPr>
          <p:cNvPicPr>
            <a:picLocks noChangeAspect="1"/>
          </p:cNvPicPr>
          <p:nvPr/>
        </p:nvPicPr>
        <p:blipFill>
          <a:blip r:embed="rId3"/>
          <a:stretch>
            <a:fillRect/>
          </a:stretch>
        </p:blipFill>
        <p:spPr>
          <a:xfrm>
            <a:off x="10332557" y="0"/>
            <a:ext cx="1859441" cy="2121592"/>
          </a:xfrm>
          <a:prstGeom prst="rect">
            <a:avLst/>
          </a:prstGeom>
        </p:spPr>
      </p:pic>
      <p:sp>
        <p:nvSpPr>
          <p:cNvPr id="6" name="Ondertitel 2">
            <a:extLst>
              <a:ext uri="{FF2B5EF4-FFF2-40B4-BE49-F238E27FC236}">
                <a16:creationId xmlns:a16="http://schemas.microsoft.com/office/drawing/2014/main" id="{BA3D1464-3316-BD4C-8687-0337CFB7E0F9}"/>
              </a:ext>
            </a:extLst>
          </p:cNvPr>
          <p:cNvSpPr txBox="1">
            <a:spLocks/>
          </p:cNvSpPr>
          <p:nvPr/>
        </p:nvSpPr>
        <p:spPr>
          <a:xfrm>
            <a:off x="979309" y="181646"/>
            <a:ext cx="9902456" cy="491224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v"/>
              <a:tabLst/>
              <a:defRPr/>
            </a:pPr>
            <a:r>
              <a:rPr kumimoji="0" lang="nl-NL" sz="2800" b="0" i="0" u="none" strike="noStrike" kern="1200" cap="none" spc="0" normalizeH="0" baseline="0" noProof="0" dirty="0">
                <a:ln>
                  <a:noFill/>
                </a:ln>
                <a:solidFill>
                  <a:prstClr val="white"/>
                </a:solidFill>
                <a:effectLst/>
                <a:uLnTx/>
                <a:uFillTx/>
                <a:latin typeface="Calibri" panose="020F0502020204030204"/>
                <a:ea typeface="+mn-ea"/>
                <a:cs typeface="+mn-cs"/>
              </a:rPr>
              <a:t>Kent iedereen elkaar? (ouders)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nl-NL" sz="2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nl-NL" sz="2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nl-NL"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7" name="Tabel 6">
            <a:extLst>
              <a:ext uri="{FF2B5EF4-FFF2-40B4-BE49-F238E27FC236}">
                <a16:creationId xmlns:a16="http://schemas.microsoft.com/office/drawing/2014/main" id="{2BE11AEF-2A27-5F7D-7D5B-C4B6461B560B}"/>
              </a:ext>
            </a:extLst>
          </p:cNvPr>
          <p:cNvGraphicFramePr>
            <a:graphicFrameLocks noGrp="1"/>
          </p:cNvGraphicFramePr>
          <p:nvPr>
            <p:extLst>
              <p:ext uri="{D42A27DB-BD31-4B8C-83A1-F6EECF244321}">
                <p14:modId xmlns:p14="http://schemas.microsoft.com/office/powerpoint/2010/main" val="2349928042"/>
              </p:ext>
            </p:extLst>
          </p:nvPr>
        </p:nvGraphicFramePr>
        <p:xfrm>
          <a:off x="6932989" y="2072827"/>
          <a:ext cx="5138058" cy="2966720"/>
        </p:xfrm>
        <a:graphic>
          <a:graphicData uri="http://schemas.openxmlformats.org/drawingml/2006/table">
            <a:tbl>
              <a:tblPr firstRow="1" bandRow="1">
                <a:tableStyleId>{5C22544A-7EE6-4342-B048-85BDC9FD1C3A}</a:tableStyleId>
              </a:tblPr>
              <a:tblGrid>
                <a:gridCol w="2296238">
                  <a:extLst>
                    <a:ext uri="{9D8B030D-6E8A-4147-A177-3AD203B41FA5}">
                      <a16:colId xmlns:a16="http://schemas.microsoft.com/office/drawing/2014/main" val="2867599913"/>
                    </a:ext>
                  </a:extLst>
                </a:gridCol>
                <a:gridCol w="2841820">
                  <a:extLst>
                    <a:ext uri="{9D8B030D-6E8A-4147-A177-3AD203B41FA5}">
                      <a16:colId xmlns:a16="http://schemas.microsoft.com/office/drawing/2014/main" val="2549097648"/>
                    </a:ext>
                  </a:extLst>
                </a:gridCol>
              </a:tblGrid>
              <a:tr h="370840">
                <a:tc>
                  <a:txBody>
                    <a:bodyPr/>
                    <a:lstStyle/>
                    <a:p>
                      <a:r>
                        <a:rPr lang="nl-NL" dirty="0">
                          <a:solidFill>
                            <a:schemeClr val="tx1"/>
                          </a:solidFill>
                        </a:rPr>
                        <a:t>Kader OBW O…</a:t>
                      </a:r>
                    </a:p>
                  </a:txBody>
                  <a:tcPr>
                    <a:solidFill>
                      <a:schemeClr val="bg1"/>
                    </a:solidFill>
                  </a:tcPr>
                </a:tc>
                <a:tc>
                  <a:txBody>
                    <a:bodyPr/>
                    <a:lstStyle/>
                    <a:p>
                      <a:endParaRPr lang="nl-NL" dirty="0">
                        <a:solidFill>
                          <a:schemeClr val="tx1"/>
                        </a:solidFill>
                      </a:endParaRPr>
                    </a:p>
                  </a:txBody>
                  <a:tcPr>
                    <a:solidFill>
                      <a:schemeClr val="bg1"/>
                    </a:solidFill>
                  </a:tcPr>
                </a:tc>
                <a:extLst>
                  <a:ext uri="{0D108BD9-81ED-4DB2-BD59-A6C34878D82A}">
                    <a16:rowId xmlns:a16="http://schemas.microsoft.com/office/drawing/2014/main" val="2033928448"/>
                  </a:ext>
                </a:extLst>
              </a:tr>
              <a:tr h="370840">
                <a:tc>
                  <a:txBody>
                    <a:bodyPr/>
                    <a:lstStyle/>
                    <a:p>
                      <a:endParaRPr lang="nl-NL" dirty="0">
                        <a:solidFill>
                          <a:schemeClr val="bg1"/>
                        </a:solidFill>
                      </a:endParaRPr>
                    </a:p>
                  </a:txBody>
                  <a:tcPr>
                    <a:solidFill>
                      <a:schemeClr val="tx1"/>
                    </a:solidFill>
                  </a:tcPr>
                </a:tc>
                <a:tc>
                  <a:txBody>
                    <a:bodyPr/>
                    <a:lstStyle/>
                    <a:p>
                      <a:endParaRPr lang="nl-NL" dirty="0">
                        <a:solidFill>
                          <a:schemeClr val="bg1"/>
                        </a:solidFill>
                      </a:endParaRPr>
                    </a:p>
                  </a:txBody>
                  <a:tcPr>
                    <a:solidFill>
                      <a:schemeClr val="tx1"/>
                    </a:solidFill>
                  </a:tcPr>
                </a:tc>
                <a:extLst>
                  <a:ext uri="{0D108BD9-81ED-4DB2-BD59-A6C34878D82A}">
                    <a16:rowId xmlns:a16="http://schemas.microsoft.com/office/drawing/2014/main" val="162958365"/>
                  </a:ext>
                </a:extLst>
              </a:tr>
              <a:tr h="370840">
                <a:tc>
                  <a:txBody>
                    <a:bodyPr/>
                    <a:lstStyle/>
                    <a:p>
                      <a:endParaRPr lang="nl-NL" dirty="0">
                        <a:solidFill>
                          <a:schemeClr val="bg1"/>
                        </a:solidFill>
                      </a:endParaRPr>
                    </a:p>
                  </a:txBody>
                  <a:tcPr>
                    <a:solidFill>
                      <a:schemeClr val="tx1"/>
                    </a:solidFill>
                  </a:tcPr>
                </a:tc>
                <a:tc>
                  <a:txBody>
                    <a:bodyPr/>
                    <a:lstStyle/>
                    <a:p>
                      <a:endParaRPr lang="nl-NL" dirty="0">
                        <a:solidFill>
                          <a:schemeClr val="bg1"/>
                        </a:solidFill>
                      </a:endParaRPr>
                    </a:p>
                  </a:txBody>
                  <a:tcPr>
                    <a:solidFill>
                      <a:schemeClr val="tx1"/>
                    </a:solidFill>
                  </a:tcPr>
                </a:tc>
                <a:extLst>
                  <a:ext uri="{0D108BD9-81ED-4DB2-BD59-A6C34878D82A}">
                    <a16:rowId xmlns:a16="http://schemas.microsoft.com/office/drawing/2014/main" val="2186378588"/>
                  </a:ext>
                </a:extLst>
              </a:tr>
              <a:tr h="370840">
                <a:tc>
                  <a:txBody>
                    <a:bodyPr/>
                    <a:lstStyle/>
                    <a:p>
                      <a:endParaRPr lang="nl-NL" dirty="0">
                        <a:solidFill>
                          <a:schemeClr val="bg1"/>
                        </a:solidFill>
                      </a:endParaRPr>
                    </a:p>
                  </a:txBody>
                  <a:tcPr>
                    <a:solidFill>
                      <a:schemeClr val="tx1"/>
                    </a:solidFill>
                  </a:tcPr>
                </a:tc>
                <a:tc>
                  <a:txBody>
                    <a:bodyPr/>
                    <a:lstStyle/>
                    <a:p>
                      <a:endParaRPr lang="nl-NL" dirty="0">
                        <a:solidFill>
                          <a:schemeClr val="bg1"/>
                        </a:solidFill>
                      </a:endParaRPr>
                    </a:p>
                  </a:txBody>
                  <a:tcPr>
                    <a:solidFill>
                      <a:schemeClr val="tx1"/>
                    </a:solidFill>
                  </a:tcPr>
                </a:tc>
                <a:extLst>
                  <a:ext uri="{0D108BD9-81ED-4DB2-BD59-A6C34878D82A}">
                    <a16:rowId xmlns:a16="http://schemas.microsoft.com/office/drawing/2014/main" val="1116673446"/>
                  </a:ext>
                </a:extLst>
              </a:tr>
              <a:tr h="370840">
                <a:tc>
                  <a:txBody>
                    <a:bodyPr/>
                    <a:lstStyle/>
                    <a:p>
                      <a:endParaRPr lang="nl-NL" dirty="0">
                        <a:solidFill>
                          <a:schemeClr val="bg1"/>
                        </a:solidFill>
                      </a:endParaRPr>
                    </a:p>
                  </a:txBody>
                  <a:tcPr>
                    <a:solidFill>
                      <a:schemeClr val="tx1"/>
                    </a:solidFill>
                  </a:tcPr>
                </a:tc>
                <a:tc>
                  <a:txBody>
                    <a:bodyPr/>
                    <a:lstStyle/>
                    <a:p>
                      <a:endParaRPr lang="nl-NL" dirty="0">
                        <a:solidFill>
                          <a:schemeClr val="bg1"/>
                        </a:solidFill>
                      </a:endParaRPr>
                    </a:p>
                  </a:txBody>
                  <a:tcPr>
                    <a:solidFill>
                      <a:schemeClr val="tx1"/>
                    </a:solidFill>
                  </a:tcPr>
                </a:tc>
                <a:extLst>
                  <a:ext uri="{0D108BD9-81ED-4DB2-BD59-A6C34878D82A}">
                    <a16:rowId xmlns:a16="http://schemas.microsoft.com/office/drawing/2014/main" val="1626177753"/>
                  </a:ext>
                </a:extLst>
              </a:tr>
              <a:tr h="370840">
                <a:tc>
                  <a:txBody>
                    <a:bodyPr/>
                    <a:lstStyle/>
                    <a:p>
                      <a:endParaRPr lang="nl-NL" dirty="0">
                        <a:solidFill>
                          <a:schemeClr val="bg1"/>
                        </a:solidFill>
                      </a:endParaRPr>
                    </a:p>
                  </a:txBody>
                  <a:tcPr>
                    <a:solidFill>
                      <a:schemeClr val="tx1"/>
                    </a:solidFill>
                  </a:tcPr>
                </a:tc>
                <a:tc>
                  <a:txBody>
                    <a:bodyPr/>
                    <a:lstStyle/>
                    <a:p>
                      <a:endParaRPr lang="nl-NL" dirty="0">
                        <a:solidFill>
                          <a:schemeClr val="bg1"/>
                        </a:solidFill>
                      </a:endParaRPr>
                    </a:p>
                  </a:txBody>
                  <a:tcPr>
                    <a:solidFill>
                      <a:schemeClr val="tx1"/>
                    </a:solidFill>
                  </a:tcPr>
                </a:tc>
                <a:extLst>
                  <a:ext uri="{0D108BD9-81ED-4DB2-BD59-A6C34878D82A}">
                    <a16:rowId xmlns:a16="http://schemas.microsoft.com/office/drawing/2014/main" val="2105138202"/>
                  </a:ext>
                </a:extLst>
              </a:tr>
              <a:tr h="370840">
                <a:tc>
                  <a:txBody>
                    <a:bodyPr/>
                    <a:lstStyle/>
                    <a:p>
                      <a:endParaRPr lang="nl-NL" dirty="0">
                        <a:solidFill>
                          <a:schemeClr val="bg1"/>
                        </a:solidFill>
                      </a:endParaRPr>
                    </a:p>
                  </a:txBody>
                  <a:tcPr>
                    <a:solidFill>
                      <a:schemeClr val="tx1"/>
                    </a:solidFill>
                  </a:tcPr>
                </a:tc>
                <a:tc>
                  <a:txBody>
                    <a:bodyPr/>
                    <a:lstStyle/>
                    <a:p>
                      <a:endParaRPr lang="nl-NL" dirty="0">
                        <a:solidFill>
                          <a:schemeClr val="bg1"/>
                        </a:solidFill>
                      </a:endParaRPr>
                    </a:p>
                  </a:txBody>
                  <a:tcPr>
                    <a:solidFill>
                      <a:schemeClr val="tx1"/>
                    </a:solidFill>
                  </a:tcPr>
                </a:tc>
                <a:extLst>
                  <a:ext uri="{0D108BD9-81ED-4DB2-BD59-A6C34878D82A}">
                    <a16:rowId xmlns:a16="http://schemas.microsoft.com/office/drawing/2014/main" val="1134968680"/>
                  </a:ext>
                </a:extLst>
              </a:tr>
              <a:tr h="370840">
                <a:tc>
                  <a:txBody>
                    <a:bodyPr/>
                    <a:lstStyle/>
                    <a:p>
                      <a:endParaRPr lang="nl-NL" dirty="0">
                        <a:solidFill>
                          <a:schemeClr val="bg1"/>
                        </a:solidFill>
                      </a:endParaRPr>
                    </a:p>
                  </a:txBody>
                  <a:tcPr>
                    <a:solidFill>
                      <a:schemeClr val="tx1"/>
                    </a:solidFill>
                  </a:tcPr>
                </a:tc>
                <a:tc>
                  <a:txBody>
                    <a:bodyPr/>
                    <a:lstStyle/>
                    <a:p>
                      <a:endParaRPr lang="nl-NL" dirty="0">
                        <a:solidFill>
                          <a:schemeClr val="bg1"/>
                        </a:solidFill>
                      </a:endParaRPr>
                    </a:p>
                  </a:txBody>
                  <a:tcPr>
                    <a:solidFill>
                      <a:schemeClr val="tx1"/>
                    </a:solidFill>
                  </a:tcPr>
                </a:tc>
                <a:extLst>
                  <a:ext uri="{0D108BD9-81ED-4DB2-BD59-A6C34878D82A}">
                    <a16:rowId xmlns:a16="http://schemas.microsoft.com/office/drawing/2014/main" val="2428604099"/>
                  </a:ext>
                </a:extLst>
              </a:tr>
            </a:tbl>
          </a:graphicData>
        </a:graphic>
      </p:graphicFrame>
      <p:graphicFrame>
        <p:nvGraphicFramePr>
          <p:cNvPr id="9" name="Tabel 8">
            <a:extLst>
              <a:ext uri="{FF2B5EF4-FFF2-40B4-BE49-F238E27FC236}">
                <a16:creationId xmlns:a16="http://schemas.microsoft.com/office/drawing/2014/main" id="{5C992BB1-E0F4-D869-3576-03D4943B8B4C}"/>
              </a:ext>
            </a:extLst>
          </p:cNvPr>
          <p:cNvGraphicFramePr>
            <a:graphicFrameLocks noGrp="1"/>
          </p:cNvGraphicFramePr>
          <p:nvPr>
            <p:extLst>
              <p:ext uri="{D42A27DB-BD31-4B8C-83A1-F6EECF244321}">
                <p14:modId xmlns:p14="http://schemas.microsoft.com/office/powerpoint/2010/main" val="1480472067"/>
              </p:ext>
            </p:extLst>
          </p:nvPr>
        </p:nvGraphicFramePr>
        <p:xfrm>
          <a:off x="1310235" y="2062694"/>
          <a:ext cx="5153336" cy="3337560"/>
        </p:xfrm>
        <a:graphic>
          <a:graphicData uri="http://schemas.openxmlformats.org/drawingml/2006/table">
            <a:tbl>
              <a:tblPr firstRow="1" bandRow="1">
                <a:tableStyleId>{5C22544A-7EE6-4342-B048-85BDC9FD1C3A}</a:tableStyleId>
              </a:tblPr>
              <a:tblGrid>
                <a:gridCol w="2296238">
                  <a:extLst>
                    <a:ext uri="{9D8B030D-6E8A-4147-A177-3AD203B41FA5}">
                      <a16:colId xmlns:a16="http://schemas.microsoft.com/office/drawing/2014/main" val="2867599913"/>
                    </a:ext>
                  </a:extLst>
                </a:gridCol>
                <a:gridCol w="2857098">
                  <a:extLst>
                    <a:ext uri="{9D8B030D-6E8A-4147-A177-3AD203B41FA5}">
                      <a16:colId xmlns:a16="http://schemas.microsoft.com/office/drawing/2014/main" val="2549097648"/>
                    </a:ext>
                  </a:extLst>
                </a:gridCol>
              </a:tblGrid>
              <a:tr h="370840">
                <a:tc>
                  <a:txBody>
                    <a:bodyPr/>
                    <a:lstStyle/>
                    <a:p>
                      <a:r>
                        <a:rPr lang="nl-NL" dirty="0">
                          <a:solidFill>
                            <a:schemeClr val="tx1"/>
                          </a:solidFill>
                        </a:rPr>
                        <a:t>Selectie OBW O..</a:t>
                      </a:r>
                    </a:p>
                  </a:txBody>
                  <a:tcPr>
                    <a:solidFill>
                      <a:schemeClr val="bg1"/>
                    </a:solidFill>
                  </a:tcPr>
                </a:tc>
                <a:tc>
                  <a:txBody>
                    <a:bodyPr/>
                    <a:lstStyle/>
                    <a:p>
                      <a:endParaRPr lang="nl-NL" dirty="0">
                        <a:solidFill>
                          <a:schemeClr val="tx1"/>
                        </a:solidFill>
                      </a:endParaRPr>
                    </a:p>
                  </a:txBody>
                  <a:tcPr>
                    <a:solidFill>
                      <a:schemeClr val="bg1"/>
                    </a:solidFill>
                  </a:tcPr>
                </a:tc>
                <a:extLst>
                  <a:ext uri="{0D108BD9-81ED-4DB2-BD59-A6C34878D82A}">
                    <a16:rowId xmlns:a16="http://schemas.microsoft.com/office/drawing/2014/main" val="2033928448"/>
                  </a:ext>
                </a:extLst>
              </a:tr>
              <a:tr h="370840">
                <a:tc>
                  <a:txBody>
                    <a:bodyPr/>
                    <a:lstStyle/>
                    <a:p>
                      <a:endParaRPr lang="nl-NL" dirty="0">
                        <a:solidFill>
                          <a:schemeClr val="bg1"/>
                        </a:solidFill>
                      </a:endParaRPr>
                    </a:p>
                  </a:txBody>
                  <a:tcPr>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solidFill>
                          <a:schemeClr val="bg1"/>
                        </a:solidFill>
                      </a:endParaRPr>
                    </a:p>
                  </a:txBody>
                  <a:tcPr>
                    <a:solidFill>
                      <a:schemeClr val="tx1"/>
                    </a:solidFill>
                  </a:tcPr>
                </a:tc>
                <a:extLst>
                  <a:ext uri="{0D108BD9-81ED-4DB2-BD59-A6C34878D82A}">
                    <a16:rowId xmlns:a16="http://schemas.microsoft.com/office/drawing/2014/main" val="162958365"/>
                  </a:ext>
                </a:extLst>
              </a:tr>
              <a:tr h="370840">
                <a:tc>
                  <a:txBody>
                    <a:bodyPr/>
                    <a:lstStyle/>
                    <a:p>
                      <a:endParaRPr lang="nl-NL" dirty="0">
                        <a:solidFill>
                          <a:schemeClr val="bg1"/>
                        </a:solidFill>
                      </a:endParaRPr>
                    </a:p>
                  </a:txBody>
                  <a:tcPr>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solidFill>
                          <a:schemeClr val="bg1"/>
                        </a:solidFill>
                      </a:endParaRPr>
                    </a:p>
                  </a:txBody>
                  <a:tcPr>
                    <a:solidFill>
                      <a:schemeClr val="tx1"/>
                    </a:solidFill>
                  </a:tcPr>
                </a:tc>
                <a:extLst>
                  <a:ext uri="{0D108BD9-81ED-4DB2-BD59-A6C34878D82A}">
                    <a16:rowId xmlns:a16="http://schemas.microsoft.com/office/drawing/2014/main" val="2186378588"/>
                  </a:ext>
                </a:extLst>
              </a:tr>
              <a:tr h="370840">
                <a:tc>
                  <a:txBody>
                    <a:bodyPr/>
                    <a:lstStyle/>
                    <a:p>
                      <a:endParaRPr lang="nl-NL" dirty="0">
                        <a:solidFill>
                          <a:schemeClr val="bg1"/>
                        </a:solidFill>
                      </a:endParaRPr>
                    </a:p>
                  </a:txBody>
                  <a:tcPr>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solidFill>
                          <a:schemeClr val="bg1"/>
                        </a:solidFill>
                      </a:endParaRPr>
                    </a:p>
                  </a:txBody>
                  <a:tcPr>
                    <a:solidFill>
                      <a:schemeClr val="tx1"/>
                    </a:solidFill>
                  </a:tcPr>
                </a:tc>
                <a:extLst>
                  <a:ext uri="{0D108BD9-81ED-4DB2-BD59-A6C34878D82A}">
                    <a16:rowId xmlns:a16="http://schemas.microsoft.com/office/drawing/2014/main" val="1116673446"/>
                  </a:ext>
                </a:extLst>
              </a:tr>
              <a:tr h="370840">
                <a:tc>
                  <a:txBody>
                    <a:bodyPr/>
                    <a:lstStyle/>
                    <a:p>
                      <a:endParaRPr lang="nl-NL" dirty="0">
                        <a:solidFill>
                          <a:schemeClr val="bg1"/>
                        </a:solidFill>
                      </a:endParaRPr>
                    </a:p>
                  </a:txBody>
                  <a:tcPr>
                    <a:solidFill>
                      <a:schemeClr val="tx1"/>
                    </a:solidFill>
                  </a:tcPr>
                </a:tc>
                <a:tc>
                  <a:txBody>
                    <a:bodyPr/>
                    <a:lstStyle/>
                    <a:p>
                      <a:endParaRPr lang="nl-NL" dirty="0">
                        <a:solidFill>
                          <a:schemeClr val="bg1"/>
                        </a:solidFill>
                      </a:endParaRPr>
                    </a:p>
                  </a:txBody>
                  <a:tcPr>
                    <a:solidFill>
                      <a:schemeClr val="tx1"/>
                    </a:solidFill>
                  </a:tcPr>
                </a:tc>
                <a:extLst>
                  <a:ext uri="{0D108BD9-81ED-4DB2-BD59-A6C34878D82A}">
                    <a16:rowId xmlns:a16="http://schemas.microsoft.com/office/drawing/2014/main" val="1626177753"/>
                  </a:ext>
                </a:extLst>
              </a:tr>
              <a:tr h="370840">
                <a:tc>
                  <a:txBody>
                    <a:bodyPr/>
                    <a:lstStyle/>
                    <a:p>
                      <a:endParaRPr lang="nl-NL" dirty="0">
                        <a:solidFill>
                          <a:schemeClr val="bg1"/>
                        </a:solidFill>
                      </a:endParaRPr>
                    </a:p>
                  </a:txBody>
                  <a:tcPr>
                    <a:solidFill>
                      <a:schemeClr val="tx1"/>
                    </a:solidFill>
                  </a:tcPr>
                </a:tc>
                <a:tc>
                  <a:txBody>
                    <a:bodyPr/>
                    <a:lstStyle/>
                    <a:p>
                      <a:endParaRPr lang="nl-NL" dirty="0">
                        <a:solidFill>
                          <a:schemeClr val="bg1"/>
                        </a:solidFill>
                      </a:endParaRPr>
                    </a:p>
                  </a:txBody>
                  <a:tcPr>
                    <a:solidFill>
                      <a:schemeClr val="tx1"/>
                    </a:solidFill>
                  </a:tcPr>
                </a:tc>
                <a:extLst>
                  <a:ext uri="{0D108BD9-81ED-4DB2-BD59-A6C34878D82A}">
                    <a16:rowId xmlns:a16="http://schemas.microsoft.com/office/drawing/2014/main" val="21051382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solidFill>
                          <a:schemeClr val="bg1"/>
                        </a:solidFill>
                      </a:endParaRPr>
                    </a:p>
                  </a:txBody>
                  <a:tcPr>
                    <a:solidFill>
                      <a:schemeClr val="tx1"/>
                    </a:solidFill>
                  </a:tcPr>
                </a:tc>
                <a:tc>
                  <a:txBody>
                    <a:bodyPr/>
                    <a:lstStyle/>
                    <a:p>
                      <a:endParaRPr lang="nl-NL" dirty="0">
                        <a:solidFill>
                          <a:schemeClr val="bg1"/>
                        </a:solidFill>
                      </a:endParaRPr>
                    </a:p>
                  </a:txBody>
                  <a:tcPr>
                    <a:solidFill>
                      <a:schemeClr val="tx1"/>
                    </a:solidFill>
                  </a:tcPr>
                </a:tc>
                <a:extLst>
                  <a:ext uri="{0D108BD9-81ED-4DB2-BD59-A6C34878D82A}">
                    <a16:rowId xmlns:a16="http://schemas.microsoft.com/office/drawing/2014/main" val="113496868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solidFill>
                          <a:schemeClr val="bg1"/>
                        </a:solidFill>
                      </a:endParaRPr>
                    </a:p>
                  </a:txBody>
                  <a:tcPr>
                    <a:solidFill>
                      <a:schemeClr val="tx1"/>
                    </a:solidFill>
                  </a:tcPr>
                </a:tc>
                <a:tc>
                  <a:txBody>
                    <a:bodyPr/>
                    <a:lstStyle/>
                    <a:p>
                      <a:endParaRPr lang="nl-NL" dirty="0">
                        <a:solidFill>
                          <a:schemeClr val="bg1"/>
                        </a:solidFill>
                      </a:endParaRPr>
                    </a:p>
                  </a:txBody>
                  <a:tcPr>
                    <a:solidFill>
                      <a:schemeClr val="tx1"/>
                    </a:solidFill>
                  </a:tcPr>
                </a:tc>
                <a:extLst>
                  <a:ext uri="{0D108BD9-81ED-4DB2-BD59-A6C34878D82A}">
                    <a16:rowId xmlns:a16="http://schemas.microsoft.com/office/drawing/2014/main" val="2428604099"/>
                  </a:ext>
                </a:extLst>
              </a:tr>
              <a:tr h="370840">
                <a:tc>
                  <a:txBody>
                    <a:bodyPr/>
                    <a:lstStyle/>
                    <a:p>
                      <a:endParaRPr lang="nl-NL" dirty="0">
                        <a:solidFill>
                          <a:schemeClr val="bg1"/>
                        </a:solidFill>
                      </a:endParaRPr>
                    </a:p>
                  </a:txBody>
                  <a:tcPr>
                    <a:solidFill>
                      <a:schemeClr val="tx1"/>
                    </a:solidFill>
                  </a:tcPr>
                </a:tc>
                <a:tc>
                  <a:txBody>
                    <a:bodyPr/>
                    <a:lstStyle/>
                    <a:p>
                      <a:endParaRPr lang="nl-NL" dirty="0">
                        <a:solidFill>
                          <a:schemeClr val="bg1"/>
                        </a:solidFill>
                      </a:endParaRPr>
                    </a:p>
                  </a:txBody>
                  <a:tcPr>
                    <a:solidFill>
                      <a:schemeClr val="tx1"/>
                    </a:solidFill>
                  </a:tcPr>
                </a:tc>
                <a:extLst>
                  <a:ext uri="{0D108BD9-81ED-4DB2-BD59-A6C34878D82A}">
                    <a16:rowId xmlns:a16="http://schemas.microsoft.com/office/drawing/2014/main" val="2352380930"/>
                  </a:ext>
                </a:extLst>
              </a:tr>
            </a:tbl>
          </a:graphicData>
        </a:graphic>
      </p:graphicFrame>
    </p:spTree>
    <p:extLst>
      <p:ext uri="{BB962C8B-B14F-4D97-AF65-F5344CB8AC3E}">
        <p14:creationId xmlns:p14="http://schemas.microsoft.com/office/powerpoint/2010/main" val="11715947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endParaRPr lang="de-DE"/>
          </a:p>
        </p:txBody>
      </p:sp>
      <p:sp>
        <p:nvSpPr>
          <p:cNvPr id="3" name="Ondertitel 2"/>
          <p:cNvSpPr>
            <a:spLocks noGrp="1"/>
          </p:cNvSpPr>
          <p:nvPr>
            <p:ph type="subTitle" idx="1"/>
          </p:nvPr>
        </p:nvSpPr>
        <p:spPr/>
        <p:txBody>
          <a:bodyPr/>
          <a:lstStyle/>
          <a:p>
            <a:endParaRPr lang="de-DE"/>
          </a:p>
        </p:txBody>
      </p:sp>
      <p:pic>
        <p:nvPicPr>
          <p:cNvPr id="4" name="Afbeelding 3">
            <a:extLst>
              <a:ext uri="{FF2B5EF4-FFF2-40B4-BE49-F238E27FC236}">
                <a16:creationId xmlns:a16="http://schemas.microsoft.com/office/drawing/2014/main" id="{BDD34991-F375-397C-F369-0A26F03A3788}"/>
              </a:ext>
            </a:extLst>
          </p:cNvPr>
          <p:cNvPicPr>
            <a:picLocks noChangeAspect="1"/>
          </p:cNvPicPr>
          <p:nvPr/>
        </p:nvPicPr>
        <p:blipFill rotWithShape="1">
          <a:blip r:embed="rId3"/>
          <a:srcRect l="30477" t="19407" r="1678" b="7501"/>
          <a:stretch/>
        </p:blipFill>
        <p:spPr>
          <a:xfrm>
            <a:off x="-7373" y="6673"/>
            <a:ext cx="12198111" cy="6854465"/>
          </a:xfrm>
          <a:prstGeom prst="rect">
            <a:avLst/>
          </a:prstGeom>
        </p:spPr>
      </p:pic>
      <p:sp>
        <p:nvSpPr>
          <p:cNvPr id="5" name="Rechthoek 4">
            <a:extLst>
              <a:ext uri="{FF2B5EF4-FFF2-40B4-BE49-F238E27FC236}">
                <a16:creationId xmlns:a16="http://schemas.microsoft.com/office/drawing/2014/main" id="{D0D6CCC7-A0B5-2C8D-0720-E64080913746}"/>
              </a:ext>
            </a:extLst>
          </p:cNvPr>
          <p:cNvSpPr/>
          <p:nvPr/>
        </p:nvSpPr>
        <p:spPr>
          <a:xfrm>
            <a:off x="-114300" y="1239495"/>
            <a:ext cx="12313293" cy="5326405"/>
          </a:xfrm>
          <a:prstGeom prst="rect">
            <a:avLst/>
          </a:prstGeom>
          <a:solidFill>
            <a:srgbClr val="F29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prstClr val="white"/>
              </a:solidFill>
              <a:effectLst/>
              <a:uLnTx/>
              <a:uFillTx/>
              <a:latin typeface="Kiro Light"/>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prstClr val="white"/>
              </a:solidFill>
              <a:effectLst/>
              <a:uLnTx/>
              <a:uFillTx/>
              <a:latin typeface="Kiro Light"/>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pic>
        <p:nvPicPr>
          <p:cNvPr id="6" name="Afbeelding 5" descr="Afbeelding met tekst, voetbal, bal, logo&#10;&#10;Automatisch gegenereerde beschrijving">
            <a:extLst>
              <a:ext uri="{FF2B5EF4-FFF2-40B4-BE49-F238E27FC236}">
                <a16:creationId xmlns:a16="http://schemas.microsoft.com/office/drawing/2014/main" id="{45244055-98D4-22AC-3A34-849EB37D7300}"/>
              </a:ext>
            </a:extLst>
          </p:cNvPr>
          <p:cNvPicPr>
            <a:picLocks noChangeAspect="1"/>
          </p:cNvPicPr>
          <p:nvPr/>
        </p:nvPicPr>
        <p:blipFill>
          <a:blip r:embed="rId4"/>
          <a:stretch>
            <a:fillRect/>
          </a:stretch>
        </p:blipFill>
        <p:spPr>
          <a:xfrm>
            <a:off x="447992" y="292100"/>
            <a:ext cx="2208384" cy="1508655"/>
          </a:xfrm>
          <a:prstGeom prst="rect">
            <a:avLst/>
          </a:prstGeom>
        </p:spPr>
      </p:pic>
      <p:sp>
        <p:nvSpPr>
          <p:cNvPr id="7" name="Tekstvak 6">
            <a:extLst>
              <a:ext uri="{FF2B5EF4-FFF2-40B4-BE49-F238E27FC236}">
                <a16:creationId xmlns:a16="http://schemas.microsoft.com/office/drawing/2014/main" id="{F6901A77-7A2C-84F5-BE37-FEC47AD24741}"/>
              </a:ext>
            </a:extLst>
          </p:cNvPr>
          <p:cNvSpPr txBox="1"/>
          <p:nvPr/>
        </p:nvSpPr>
        <p:spPr>
          <a:xfrm>
            <a:off x="2656376" y="2067339"/>
            <a:ext cx="8740493"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400" b="1" i="0" u="none" strike="noStrike" kern="0" cap="none" spc="0" normalizeH="0" baseline="0" noProof="0" dirty="0">
                <a:ln>
                  <a:noFill/>
                </a:ln>
                <a:solidFill>
                  <a:prstClr val="white"/>
                </a:solidFill>
                <a:effectLst/>
                <a:uLnTx/>
                <a:uFillTx/>
                <a:latin typeface="Kiro Light"/>
                <a:ea typeface="Aptos" panose="020B0004020202020204" pitchFamily="34" charset="0"/>
                <a:cs typeface="Times New Roman" panose="02020603050405020304" pitchFamily="18" charset="0"/>
              </a:rPr>
              <a:t>8. Wij communiceren respectvol en in begrijpelijke taal met elkaar.</a:t>
            </a:r>
            <a:endParaRPr kumimoji="0" lang="nl-NL" sz="24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4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kstvak 8">
            <a:extLst>
              <a:ext uri="{FF2B5EF4-FFF2-40B4-BE49-F238E27FC236}">
                <a16:creationId xmlns:a16="http://schemas.microsoft.com/office/drawing/2014/main" id="{60989E65-5924-DEE2-3518-320C35C1F986}"/>
              </a:ext>
            </a:extLst>
          </p:cNvPr>
          <p:cNvSpPr txBox="1"/>
          <p:nvPr/>
        </p:nvSpPr>
        <p:spPr>
          <a:xfrm>
            <a:off x="447992" y="2916445"/>
            <a:ext cx="4981258" cy="203132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0" cap="none" spc="0" normalizeH="0" baseline="0" noProof="0" dirty="0">
                <a:ln>
                  <a:noFill/>
                </a:ln>
                <a:solidFill>
                  <a:prstClr val="white"/>
                </a:solidFill>
                <a:effectLst/>
                <a:uLnTx/>
                <a:uFillTx/>
                <a:latin typeface="Kiro Light"/>
                <a:ea typeface="Aptos" panose="020B0004020202020204" pitchFamily="34" charset="0"/>
                <a:cs typeface="Times New Roman" panose="02020603050405020304" pitchFamily="18" charset="0"/>
              </a:rPr>
              <a:t>Een goed voorbeeld doet goed volgen. Respectvol en duidelijk communiceren, zowel op als buiten het veld, bevordert goed gedrag. Grof taalgebruik is niet toegestaan. Wat wel belangrijk is? Positieve coaching, elkaar steunen, ook bij verlies. Gebruik heldere taal zodat iedereen het begrijpt en niemand zich buitengesloten voelt.</a:t>
            </a:r>
          </a:p>
        </p:txBody>
      </p:sp>
    </p:spTree>
    <p:extLst>
      <p:ext uri="{BB962C8B-B14F-4D97-AF65-F5344CB8AC3E}">
        <p14:creationId xmlns:p14="http://schemas.microsoft.com/office/powerpoint/2010/main" val="777131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5F2AC895-A979-6F76-4E83-2B12F13D29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801073"/>
            <a:ext cx="12192000" cy="4056927"/>
          </a:xfrm>
          <a:prstGeom prst="rect">
            <a:avLst/>
          </a:prstGeom>
        </p:spPr>
      </p:pic>
      <p:pic>
        <p:nvPicPr>
          <p:cNvPr id="4" name="Afbeelding 3">
            <a:extLst>
              <a:ext uri="{FF2B5EF4-FFF2-40B4-BE49-F238E27FC236}">
                <a16:creationId xmlns:a16="http://schemas.microsoft.com/office/drawing/2014/main" id="{A5375C27-017D-4696-42B1-15407F6FF073}"/>
              </a:ext>
            </a:extLst>
          </p:cNvPr>
          <p:cNvPicPr>
            <a:picLocks noChangeAspect="1"/>
          </p:cNvPicPr>
          <p:nvPr/>
        </p:nvPicPr>
        <p:blipFill>
          <a:blip r:embed="rId3"/>
          <a:stretch>
            <a:fillRect/>
          </a:stretch>
        </p:blipFill>
        <p:spPr>
          <a:xfrm>
            <a:off x="10332557" y="0"/>
            <a:ext cx="1859441" cy="2121592"/>
          </a:xfrm>
          <a:prstGeom prst="rect">
            <a:avLst/>
          </a:prstGeom>
        </p:spPr>
      </p:pic>
      <p:pic>
        <p:nvPicPr>
          <p:cNvPr id="3" name="Afbeelding 2">
            <a:extLst>
              <a:ext uri="{FF2B5EF4-FFF2-40B4-BE49-F238E27FC236}">
                <a16:creationId xmlns:a16="http://schemas.microsoft.com/office/drawing/2014/main" id="{FF876E99-5350-4049-C7B3-46D71459ADF9}"/>
              </a:ext>
            </a:extLst>
          </p:cNvPr>
          <p:cNvPicPr>
            <a:picLocks noChangeAspect="1"/>
          </p:cNvPicPr>
          <p:nvPr/>
        </p:nvPicPr>
        <p:blipFill>
          <a:blip r:embed="rId4"/>
          <a:stretch>
            <a:fillRect/>
          </a:stretch>
        </p:blipFill>
        <p:spPr>
          <a:xfrm>
            <a:off x="390330" y="2121592"/>
            <a:ext cx="10844237" cy="36081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1181968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5F2AC895-A979-6F76-4E83-2B12F13D29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801073"/>
            <a:ext cx="12192000" cy="4056927"/>
          </a:xfrm>
          <a:prstGeom prst="rect">
            <a:avLst/>
          </a:prstGeom>
        </p:spPr>
      </p:pic>
      <p:sp>
        <p:nvSpPr>
          <p:cNvPr id="2" name="Titel 1">
            <a:extLst>
              <a:ext uri="{FF2B5EF4-FFF2-40B4-BE49-F238E27FC236}">
                <a16:creationId xmlns:a16="http://schemas.microsoft.com/office/drawing/2014/main" id="{2C0CAA44-8CC5-3A8B-5361-183ADD1F35C8}"/>
              </a:ext>
            </a:extLst>
          </p:cNvPr>
          <p:cNvSpPr>
            <a:spLocks noGrp="1"/>
          </p:cNvSpPr>
          <p:nvPr>
            <p:ph type="ctrTitle"/>
          </p:nvPr>
        </p:nvSpPr>
        <p:spPr>
          <a:xfrm>
            <a:off x="1144772" y="0"/>
            <a:ext cx="8218968" cy="798385"/>
          </a:xfrm>
        </p:spPr>
        <p:txBody>
          <a:bodyPr>
            <a:normAutofit/>
          </a:bodyPr>
          <a:lstStyle/>
          <a:p>
            <a:pPr algn="l"/>
            <a:r>
              <a:rPr lang="nl-NL" sz="4400" b="1" dirty="0">
                <a:solidFill>
                  <a:schemeClr val="bg1"/>
                </a:solidFill>
              </a:rPr>
              <a:t>Visie en speelwijze</a:t>
            </a:r>
          </a:p>
        </p:txBody>
      </p:sp>
      <p:sp>
        <p:nvSpPr>
          <p:cNvPr id="3" name="Ondertitel 2">
            <a:extLst>
              <a:ext uri="{FF2B5EF4-FFF2-40B4-BE49-F238E27FC236}">
                <a16:creationId xmlns:a16="http://schemas.microsoft.com/office/drawing/2014/main" id="{ACB0C88F-4FA3-4CFF-A634-AD7252D1CA62}"/>
              </a:ext>
            </a:extLst>
          </p:cNvPr>
          <p:cNvSpPr>
            <a:spLocks noGrp="1"/>
          </p:cNvSpPr>
          <p:nvPr>
            <p:ph type="subTitle" idx="1"/>
          </p:nvPr>
        </p:nvSpPr>
        <p:spPr>
          <a:xfrm>
            <a:off x="1144771" y="1201479"/>
            <a:ext cx="9955029" cy="4255424"/>
          </a:xfrm>
        </p:spPr>
        <p:txBody>
          <a:bodyPr>
            <a:noAutofit/>
          </a:bodyPr>
          <a:lstStyle/>
          <a:p>
            <a:pPr algn="l"/>
            <a:r>
              <a:rPr lang="nl-NL" sz="3200" dirty="0">
                <a:solidFill>
                  <a:schemeClr val="bg1"/>
                </a:solidFill>
              </a:rPr>
              <a:t>Wij geloven dat ontwikkeling leidt tot resultaat.</a:t>
            </a:r>
          </a:p>
          <a:p>
            <a:pPr algn="l"/>
            <a:r>
              <a:rPr lang="nl-NL" dirty="0">
                <a:solidFill>
                  <a:schemeClr val="bg1"/>
                </a:solidFill>
              </a:rPr>
              <a:t>⚽ Elke wedstrijd is óók een trainingsmoment</a:t>
            </a:r>
          </a:p>
          <a:p>
            <a:pPr algn="l"/>
            <a:r>
              <a:rPr lang="nl-NL" dirty="0">
                <a:solidFill>
                  <a:schemeClr val="bg1"/>
                </a:solidFill>
              </a:rPr>
              <a:t>⏱️ Veel kwalitatieve trainingsuren zorgen voor ontwikkeling</a:t>
            </a:r>
          </a:p>
          <a:p>
            <a:pPr algn="l"/>
            <a:r>
              <a:rPr lang="nl-NL" dirty="0">
                <a:solidFill>
                  <a:schemeClr val="bg1"/>
                </a:solidFill>
              </a:rPr>
              <a:t>🎥 We ontwikkelen spelers via trainingen, beelden en ontwikkelgesprekken</a:t>
            </a:r>
          </a:p>
          <a:p>
            <a:pPr algn="l"/>
            <a:r>
              <a:rPr lang="nl-NL" dirty="0">
                <a:solidFill>
                  <a:schemeClr val="bg1"/>
                </a:solidFill>
              </a:rPr>
              <a:t>🎯 Iedere speler werkt met persoonlijke ontwikkeldoelen</a:t>
            </a:r>
          </a:p>
          <a:p>
            <a:pPr algn="l"/>
            <a:r>
              <a:rPr lang="nl-NL" dirty="0">
                <a:solidFill>
                  <a:schemeClr val="bg1"/>
                </a:solidFill>
              </a:rPr>
              <a:t>🏆 We spelen om te winnen, maar niet ten koste van ontwikkeling</a:t>
            </a:r>
            <a:endParaRPr lang="nl-NL" dirty="0"/>
          </a:p>
          <a:p>
            <a:pPr algn="l"/>
            <a:endParaRPr lang="nl-NL" dirty="0"/>
          </a:p>
        </p:txBody>
      </p:sp>
      <p:pic>
        <p:nvPicPr>
          <p:cNvPr id="4" name="Afbeelding 3">
            <a:extLst>
              <a:ext uri="{FF2B5EF4-FFF2-40B4-BE49-F238E27FC236}">
                <a16:creationId xmlns:a16="http://schemas.microsoft.com/office/drawing/2014/main" id="{A5375C27-017D-4696-42B1-15407F6FF073}"/>
              </a:ext>
            </a:extLst>
          </p:cNvPr>
          <p:cNvPicPr>
            <a:picLocks noChangeAspect="1"/>
          </p:cNvPicPr>
          <p:nvPr/>
        </p:nvPicPr>
        <p:blipFill>
          <a:blip r:embed="rId3"/>
          <a:stretch>
            <a:fillRect/>
          </a:stretch>
        </p:blipFill>
        <p:spPr>
          <a:xfrm>
            <a:off x="10332557" y="0"/>
            <a:ext cx="1859441" cy="2121592"/>
          </a:xfrm>
          <a:prstGeom prst="rect">
            <a:avLst/>
          </a:prstGeom>
        </p:spPr>
      </p:pic>
      <p:sp>
        <p:nvSpPr>
          <p:cNvPr id="7" name="Tekstvak 6">
            <a:extLst>
              <a:ext uri="{FF2B5EF4-FFF2-40B4-BE49-F238E27FC236}">
                <a16:creationId xmlns:a16="http://schemas.microsoft.com/office/drawing/2014/main" id="{8229B272-B430-8D7E-AC36-D71A4B320C2F}"/>
              </a:ext>
            </a:extLst>
          </p:cNvPr>
          <p:cNvSpPr txBox="1"/>
          <p:nvPr/>
        </p:nvSpPr>
        <p:spPr>
          <a:xfrm>
            <a:off x="2406231" y="4356958"/>
            <a:ext cx="5696049" cy="1200329"/>
          </a:xfrm>
          <a:custGeom>
            <a:avLst/>
            <a:gdLst>
              <a:gd name="csX0" fmla="*/ 0 w 5696049"/>
              <a:gd name="csY0" fmla="*/ 0 h 1200329"/>
              <a:gd name="csX1" fmla="*/ 5696049 w 5696049"/>
              <a:gd name="csY1" fmla="*/ 0 h 1200329"/>
              <a:gd name="csX2" fmla="*/ 5696049 w 5696049"/>
              <a:gd name="csY2" fmla="*/ 1200329 h 1200329"/>
              <a:gd name="csX3" fmla="*/ 0 w 5696049"/>
              <a:gd name="csY3" fmla="*/ 1200329 h 1200329"/>
              <a:gd name="csX4" fmla="*/ 0 w 5696049"/>
              <a:gd name="csY4" fmla="*/ 0 h 1200329"/>
            </a:gdLst>
            <a:ahLst/>
            <a:cxnLst>
              <a:cxn ang="0">
                <a:pos x="csX0" y="csY0"/>
              </a:cxn>
              <a:cxn ang="0">
                <a:pos x="csX1" y="csY1"/>
              </a:cxn>
              <a:cxn ang="0">
                <a:pos x="csX2" y="csY2"/>
              </a:cxn>
              <a:cxn ang="0">
                <a:pos x="csX3" y="csY3"/>
              </a:cxn>
              <a:cxn ang="0">
                <a:pos x="csX4" y="csY4"/>
              </a:cxn>
            </a:cxnLst>
            <a:rect l="l" t="t" r="r" b="b"/>
            <a:pathLst>
              <a:path w="5696049" h="1200329" extrusionOk="0">
                <a:moveTo>
                  <a:pt x="0" y="0"/>
                </a:moveTo>
                <a:cubicBezTo>
                  <a:pt x="979374" y="-5264"/>
                  <a:pt x="3743318" y="84467"/>
                  <a:pt x="5696049" y="0"/>
                </a:cubicBezTo>
                <a:cubicBezTo>
                  <a:pt x="5659122" y="393021"/>
                  <a:pt x="5664006" y="1014765"/>
                  <a:pt x="5696049" y="1200329"/>
                </a:cubicBezTo>
                <a:cubicBezTo>
                  <a:pt x="4576808" y="1306649"/>
                  <a:pt x="1655568" y="1192680"/>
                  <a:pt x="0" y="1200329"/>
                </a:cubicBezTo>
                <a:cubicBezTo>
                  <a:pt x="-39762" y="727104"/>
                  <a:pt x="103026" y="164741"/>
                  <a:pt x="0" y="0"/>
                </a:cubicBezTo>
                <a:close/>
              </a:path>
            </a:pathLst>
          </a:custGeom>
          <a:noFill/>
          <a:ln w="38100">
            <a:solidFill>
              <a:schemeClr val="bg1"/>
            </a:solidFill>
            <a:extLst>
              <a:ext uri="{C807C97D-BFC1-408E-A445-0C87EB9F89A2}">
                <ask:lineSketchStyleProps xmlns:ask="http://schemas.microsoft.com/office/drawing/2018/sketchyshapes" sd="2650216993">
                  <a:prstGeom prst="rect">
                    <a:avLst/>
                  </a:prstGeom>
                  <ask:type>
                    <ask:lineSketchCurved/>
                  </ask:type>
                </ask:lineSketchStyleProps>
              </a:ext>
            </a:extLst>
          </a:ln>
        </p:spPr>
        <p:txBody>
          <a:bodyPr wrap="square" rtlCol="0">
            <a:spAutoFit/>
          </a:bodyPr>
          <a:lstStyle/>
          <a:p>
            <a:r>
              <a:rPr lang="nl-NL" sz="2400" dirty="0"/>
              <a:t>⚽</a:t>
            </a:r>
            <a:r>
              <a:rPr lang="nl-NL" sz="2400" dirty="0">
                <a:solidFill>
                  <a:schemeClr val="bg1"/>
                </a:solidFill>
              </a:rPr>
              <a:t>Door te durven voetballen maken we soms fouten. Dat accepteren we, omdat dit spelers op de lange termijn beter maakt.</a:t>
            </a:r>
          </a:p>
        </p:txBody>
      </p:sp>
    </p:spTree>
    <p:extLst>
      <p:ext uri="{BB962C8B-B14F-4D97-AF65-F5344CB8AC3E}">
        <p14:creationId xmlns:p14="http://schemas.microsoft.com/office/powerpoint/2010/main" val="20505581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5F2AC895-A979-6F76-4E83-2B12F13D29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801073"/>
            <a:ext cx="12192000" cy="4056927"/>
          </a:xfrm>
          <a:prstGeom prst="rect">
            <a:avLst/>
          </a:prstGeom>
        </p:spPr>
      </p:pic>
      <p:sp>
        <p:nvSpPr>
          <p:cNvPr id="2" name="Titel 1">
            <a:extLst>
              <a:ext uri="{FF2B5EF4-FFF2-40B4-BE49-F238E27FC236}">
                <a16:creationId xmlns:a16="http://schemas.microsoft.com/office/drawing/2014/main" id="{2C0CAA44-8CC5-3A8B-5361-183ADD1F35C8}"/>
              </a:ext>
            </a:extLst>
          </p:cNvPr>
          <p:cNvSpPr>
            <a:spLocks noGrp="1"/>
          </p:cNvSpPr>
          <p:nvPr>
            <p:ph type="ctrTitle"/>
          </p:nvPr>
        </p:nvSpPr>
        <p:spPr>
          <a:xfrm>
            <a:off x="1144772" y="0"/>
            <a:ext cx="8218968" cy="798385"/>
          </a:xfrm>
        </p:spPr>
        <p:txBody>
          <a:bodyPr>
            <a:normAutofit/>
          </a:bodyPr>
          <a:lstStyle/>
          <a:p>
            <a:pPr algn="l"/>
            <a:r>
              <a:rPr lang="nl-NL" sz="4400" b="1" dirty="0">
                <a:solidFill>
                  <a:schemeClr val="bg1"/>
                </a:solidFill>
              </a:rPr>
              <a:t>Visie en werkwijze – zo werken wij</a:t>
            </a:r>
          </a:p>
        </p:txBody>
      </p:sp>
      <p:sp>
        <p:nvSpPr>
          <p:cNvPr id="3" name="Ondertitel 2">
            <a:extLst>
              <a:ext uri="{FF2B5EF4-FFF2-40B4-BE49-F238E27FC236}">
                <a16:creationId xmlns:a16="http://schemas.microsoft.com/office/drawing/2014/main" id="{ACB0C88F-4FA3-4CFF-A634-AD7252D1CA62}"/>
              </a:ext>
            </a:extLst>
          </p:cNvPr>
          <p:cNvSpPr>
            <a:spLocks noGrp="1"/>
          </p:cNvSpPr>
          <p:nvPr>
            <p:ph type="subTitle" idx="1"/>
          </p:nvPr>
        </p:nvSpPr>
        <p:spPr>
          <a:xfrm>
            <a:off x="1144770" y="1060796"/>
            <a:ext cx="9902456" cy="5315336"/>
          </a:xfrm>
        </p:spPr>
        <p:txBody>
          <a:bodyPr>
            <a:noAutofit/>
          </a:bodyPr>
          <a:lstStyle/>
          <a:p>
            <a:pPr algn="l"/>
            <a:r>
              <a:rPr lang="nl-NL" u="sng" dirty="0">
                <a:solidFill>
                  <a:schemeClr val="bg1"/>
                </a:solidFill>
              </a:rPr>
              <a:t>Coachen</a:t>
            </a:r>
          </a:p>
          <a:p>
            <a:pPr algn="l"/>
            <a:r>
              <a:rPr lang="nl-NL" dirty="0">
                <a:solidFill>
                  <a:schemeClr val="bg1"/>
                </a:solidFill>
              </a:rPr>
              <a:t>😊 We zijn positief en benaderbaar</a:t>
            </a:r>
          </a:p>
          <a:p>
            <a:pPr algn="l"/>
            <a:r>
              <a:rPr lang="nl-NL" dirty="0">
                <a:solidFill>
                  <a:schemeClr val="bg1"/>
                </a:solidFill>
              </a:rPr>
              <a:t>🎯 We spreken spelers aan wanneer dat nodig is</a:t>
            </a:r>
          </a:p>
          <a:p>
            <a:pPr algn="l"/>
            <a:r>
              <a:rPr lang="nl-NL" u="sng" dirty="0">
                <a:solidFill>
                  <a:schemeClr val="bg1"/>
                </a:solidFill>
              </a:rPr>
              <a:t>Ontwikkelen</a:t>
            </a:r>
          </a:p>
          <a:p>
            <a:pPr algn="l"/>
            <a:r>
              <a:rPr lang="nl-NL" dirty="0">
                <a:solidFill>
                  <a:schemeClr val="bg1"/>
                </a:solidFill>
              </a:rPr>
              <a:t>🧠 Spelers denken mee over doelen, teamafspraken, trainingsvormen en soms opstellingen</a:t>
            </a:r>
          </a:p>
          <a:p>
            <a:pPr algn="l"/>
            <a:r>
              <a:rPr lang="nl-NL" dirty="0">
                <a:solidFill>
                  <a:schemeClr val="bg1"/>
                </a:solidFill>
              </a:rPr>
              <a:t>⚽ Veel spelen en uitdagende spelvormen zorgen voor spelplezier én ontwikkeling</a:t>
            </a:r>
          </a:p>
          <a:p>
            <a:pPr algn="l"/>
            <a:r>
              <a:rPr lang="nl-NL" u="sng" dirty="0">
                <a:solidFill>
                  <a:schemeClr val="bg1"/>
                </a:solidFill>
              </a:rPr>
              <a:t>Team</a:t>
            </a:r>
          </a:p>
          <a:p>
            <a:pPr algn="l"/>
            <a:r>
              <a:rPr lang="nl-NL" dirty="0">
                <a:solidFill>
                  <a:schemeClr val="bg1"/>
                </a:solidFill>
              </a:rPr>
              <a:t>👥 Twee trainers zorgen voor veel individuele aandacht</a:t>
            </a:r>
          </a:p>
          <a:p>
            <a:pPr algn="l"/>
            <a:r>
              <a:rPr lang="nl-NL" dirty="0">
                <a:solidFill>
                  <a:schemeClr val="bg1"/>
                </a:solidFill>
              </a:rPr>
              <a:t>📈 We zijn een selectieteam; selecties worden ieder jaar opnieuw bekeken.</a:t>
            </a:r>
          </a:p>
          <a:p>
            <a:pPr algn="l">
              <a:buFont typeface="Wingdings" panose="05000000000000000000" pitchFamily="2" charset="2"/>
              <a:buChar char="v"/>
            </a:pPr>
            <a:endParaRPr lang="nl-NL" dirty="0">
              <a:solidFill>
                <a:schemeClr val="bg1"/>
              </a:solidFill>
            </a:endParaRPr>
          </a:p>
          <a:p>
            <a:pPr algn="l"/>
            <a:endParaRPr lang="nl-NL" dirty="0"/>
          </a:p>
        </p:txBody>
      </p:sp>
      <p:pic>
        <p:nvPicPr>
          <p:cNvPr id="4" name="Afbeelding 3">
            <a:extLst>
              <a:ext uri="{FF2B5EF4-FFF2-40B4-BE49-F238E27FC236}">
                <a16:creationId xmlns:a16="http://schemas.microsoft.com/office/drawing/2014/main" id="{A5375C27-017D-4696-42B1-15407F6FF073}"/>
              </a:ext>
            </a:extLst>
          </p:cNvPr>
          <p:cNvPicPr>
            <a:picLocks noChangeAspect="1"/>
          </p:cNvPicPr>
          <p:nvPr/>
        </p:nvPicPr>
        <p:blipFill>
          <a:blip r:embed="rId3"/>
          <a:stretch>
            <a:fillRect/>
          </a:stretch>
        </p:blipFill>
        <p:spPr>
          <a:xfrm>
            <a:off x="10332557" y="0"/>
            <a:ext cx="1859441" cy="2121592"/>
          </a:xfrm>
          <a:prstGeom prst="rect">
            <a:avLst/>
          </a:prstGeom>
        </p:spPr>
      </p:pic>
    </p:spTree>
    <p:extLst>
      <p:ext uri="{BB962C8B-B14F-4D97-AF65-F5344CB8AC3E}">
        <p14:creationId xmlns:p14="http://schemas.microsoft.com/office/powerpoint/2010/main" val="8026880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94B2BA9-13AD-CB7D-F4F5-4D1873F8EE80}"/>
            </a:ext>
          </a:extLst>
        </p:cNvPr>
        <p:cNvGrpSpPr/>
        <p:nvPr/>
      </p:nvGrpSpPr>
      <p:grpSpPr>
        <a:xfrm>
          <a:off x="0" y="0"/>
          <a:ext cx="0" cy="0"/>
          <a:chOff x="0" y="0"/>
          <a:chExt cx="0" cy="0"/>
        </a:xfrm>
      </p:grpSpPr>
      <p:pic>
        <p:nvPicPr>
          <p:cNvPr id="5" name="Afbeelding 4">
            <a:extLst>
              <a:ext uri="{FF2B5EF4-FFF2-40B4-BE49-F238E27FC236}">
                <a16:creationId xmlns:a16="http://schemas.microsoft.com/office/drawing/2014/main" id="{23CD99F1-9D06-47D9-01F6-52AA8C8E74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801073"/>
            <a:ext cx="12192000" cy="4056927"/>
          </a:xfrm>
          <a:prstGeom prst="rect">
            <a:avLst/>
          </a:prstGeom>
        </p:spPr>
      </p:pic>
      <p:sp>
        <p:nvSpPr>
          <p:cNvPr id="2" name="Titel 1">
            <a:extLst>
              <a:ext uri="{FF2B5EF4-FFF2-40B4-BE49-F238E27FC236}">
                <a16:creationId xmlns:a16="http://schemas.microsoft.com/office/drawing/2014/main" id="{C550B29A-C570-AC9E-EB65-59398E5BF7F6}"/>
              </a:ext>
            </a:extLst>
          </p:cNvPr>
          <p:cNvSpPr>
            <a:spLocks noGrp="1"/>
          </p:cNvSpPr>
          <p:nvPr>
            <p:ph type="ctrTitle"/>
          </p:nvPr>
        </p:nvSpPr>
        <p:spPr>
          <a:xfrm>
            <a:off x="260351" y="262411"/>
            <a:ext cx="8218968" cy="798385"/>
          </a:xfrm>
        </p:spPr>
        <p:txBody>
          <a:bodyPr>
            <a:normAutofit/>
          </a:bodyPr>
          <a:lstStyle/>
          <a:p>
            <a:pPr algn="l"/>
            <a:r>
              <a:rPr lang="nl-NL" sz="4400" b="1" dirty="0">
                <a:solidFill>
                  <a:schemeClr val="bg1"/>
                </a:solidFill>
              </a:rPr>
              <a:t>Visie en werkwijze</a:t>
            </a:r>
          </a:p>
        </p:txBody>
      </p:sp>
      <p:pic>
        <p:nvPicPr>
          <p:cNvPr id="4" name="Afbeelding 3">
            <a:extLst>
              <a:ext uri="{FF2B5EF4-FFF2-40B4-BE49-F238E27FC236}">
                <a16:creationId xmlns:a16="http://schemas.microsoft.com/office/drawing/2014/main" id="{80DD8F40-9EC1-4CBC-02D5-4790BA977A3A}"/>
              </a:ext>
            </a:extLst>
          </p:cNvPr>
          <p:cNvPicPr>
            <a:picLocks noChangeAspect="1"/>
          </p:cNvPicPr>
          <p:nvPr/>
        </p:nvPicPr>
        <p:blipFill>
          <a:blip r:embed="rId3"/>
          <a:stretch>
            <a:fillRect/>
          </a:stretch>
        </p:blipFill>
        <p:spPr>
          <a:xfrm>
            <a:off x="10332557" y="0"/>
            <a:ext cx="1859441" cy="2121592"/>
          </a:xfrm>
          <a:prstGeom prst="rect">
            <a:avLst/>
          </a:prstGeom>
        </p:spPr>
      </p:pic>
      <p:pic>
        <p:nvPicPr>
          <p:cNvPr id="6" name="Afbeelding 5" descr="Afbeelding met tekst, schermopname, Lettertype, ontwerp&#10;&#10;Door AI gegenereerde inhoud is mogelijk onjuist.">
            <a:extLst>
              <a:ext uri="{FF2B5EF4-FFF2-40B4-BE49-F238E27FC236}">
                <a16:creationId xmlns:a16="http://schemas.microsoft.com/office/drawing/2014/main" id="{CA97D5B8-6116-C020-860B-3E12668270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33250" y="3708678"/>
            <a:ext cx="5578888" cy="2996923"/>
          </a:xfrm>
          <a:prstGeom prst="rect">
            <a:avLst/>
          </a:prstGeom>
        </p:spPr>
      </p:pic>
      <p:sp>
        <p:nvSpPr>
          <p:cNvPr id="7" name="Tekstvak 6">
            <a:extLst>
              <a:ext uri="{FF2B5EF4-FFF2-40B4-BE49-F238E27FC236}">
                <a16:creationId xmlns:a16="http://schemas.microsoft.com/office/drawing/2014/main" id="{151A195C-8D51-0E49-AB2E-7D281475DD1B}"/>
              </a:ext>
            </a:extLst>
          </p:cNvPr>
          <p:cNvSpPr txBox="1"/>
          <p:nvPr/>
        </p:nvSpPr>
        <p:spPr>
          <a:xfrm>
            <a:off x="6807199" y="3784323"/>
            <a:ext cx="2069059" cy="798385"/>
          </a:xfrm>
          <a:prstGeom prst="rect">
            <a:avLst/>
          </a:prstGeom>
          <a:solidFill>
            <a:schemeClr val="bg1"/>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itel 1">
            <a:extLst>
              <a:ext uri="{FF2B5EF4-FFF2-40B4-BE49-F238E27FC236}">
                <a16:creationId xmlns:a16="http://schemas.microsoft.com/office/drawing/2014/main" id="{A7431CC0-3EF2-FC99-F555-52E1B730C88E}"/>
              </a:ext>
            </a:extLst>
          </p:cNvPr>
          <p:cNvSpPr txBox="1">
            <a:spLocks/>
          </p:cNvSpPr>
          <p:nvPr/>
        </p:nvSpPr>
        <p:spPr>
          <a:xfrm>
            <a:off x="7496303" y="531651"/>
            <a:ext cx="3415537" cy="7983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l-NL" sz="4400" b="1" i="0" u="none" strike="noStrike" kern="1200" cap="none" spc="0" normalizeH="0" baseline="0" noProof="0" dirty="0">
                <a:ln>
                  <a:noFill/>
                </a:ln>
                <a:solidFill>
                  <a:prstClr val="white"/>
                </a:solidFill>
                <a:effectLst/>
                <a:uLnTx/>
                <a:uFillTx/>
                <a:latin typeface="Calibri Light" panose="020F0302020204030204"/>
                <a:ea typeface="+mj-ea"/>
                <a:cs typeface="+mj-cs"/>
              </a:rPr>
              <a:t>doorvragen</a:t>
            </a:r>
          </a:p>
        </p:txBody>
      </p:sp>
      <p:sp>
        <p:nvSpPr>
          <p:cNvPr id="3" name="Ondertitel 2">
            <a:extLst>
              <a:ext uri="{FF2B5EF4-FFF2-40B4-BE49-F238E27FC236}">
                <a16:creationId xmlns:a16="http://schemas.microsoft.com/office/drawing/2014/main" id="{40230539-4782-AB34-9114-391A681AD4FB}"/>
              </a:ext>
            </a:extLst>
          </p:cNvPr>
          <p:cNvSpPr>
            <a:spLocks noGrp="1"/>
          </p:cNvSpPr>
          <p:nvPr>
            <p:ph type="subTitle" idx="1"/>
          </p:nvPr>
        </p:nvSpPr>
        <p:spPr>
          <a:xfrm>
            <a:off x="509770" y="1280253"/>
            <a:ext cx="9902456" cy="5315336"/>
          </a:xfrm>
        </p:spPr>
        <p:txBody>
          <a:bodyPr>
            <a:noAutofit/>
          </a:bodyPr>
          <a:lstStyle/>
          <a:p>
            <a:pPr algn="l"/>
            <a:endParaRPr lang="nl-NL" dirty="0">
              <a:solidFill>
                <a:schemeClr val="bg1"/>
              </a:solidFill>
            </a:endParaRPr>
          </a:p>
          <a:p>
            <a:pPr algn="l"/>
            <a:r>
              <a:rPr lang="nl-NL" dirty="0">
                <a:solidFill>
                  <a:schemeClr val="bg1"/>
                </a:solidFill>
              </a:rPr>
              <a:t>Wat nam je waar? </a:t>
            </a:r>
          </a:p>
          <a:p>
            <a:pPr algn="l"/>
            <a:r>
              <a:rPr lang="nl-NL" dirty="0">
                <a:solidFill>
                  <a:schemeClr val="bg1"/>
                </a:solidFill>
              </a:rPr>
              <a:t>Wat was je beslissing?</a:t>
            </a:r>
          </a:p>
          <a:p>
            <a:pPr algn="l"/>
            <a:r>
              <a:rPr lang="nl-NL" dirty="0">
                <a:solidFill>
                  <a:schemeClr val="bg1"/>
                </a:solidFill>
              </a:rPr>
              <a:t>Hoe was je uitvoering?</a:t>
            </a:r>
          </a:p>
          <a:p>
            <a:pPr algn="l"/>
            <a:r>
              <a:rPr lang="nl-NL" dirty="0">
                <a:solidFill>
                  <a:schemeClr val="bg1"/>
                </a:solidFill>
              </a:rPr>
              <a:t>Wat zou je de volgende keer doen?</a:t>
            </a:r>
          </a:p>
          <a:p>
            <a:pPr algn="l"/>
            <a:endParaRPr lang="nl-NL" dirty="0"/>
          </a:p>
        </p:txBody>
      </p:sp>
    </p:spTree>
    <p:extLst>
      <p:ext uri="{BB962C8B-B14F-4D97-AF65-F5344CB8AC3E}">
        <p14:creationId xmlns:p14="http://schemas.microsoft.com/office/powerpoint/2010/main" val="6284996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5F2AC895-A979-6F76-4E83-2B12F13D29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801073"/>
            <a:ext cx="12192000" cy="4056927"/>
          </a:xfrm>
          <a:prstGeom prst="rect">
            <a:avLst/>
          </a:prstGeom>
        </p:spPr>
      </p:pic>
      <p:pic>
        <p:nvPicPr>
          <p:cNvPr id="4" name="Afbeelding 3">
            <a:extLst>
              <a:ext uri="{FF2B5EF4-FFF2-40B4-BE49-F238E27FC236}">
                <a16:creationId xmlns:a16="http://schemas.microsoft.com/office/drawing/2014/main" id="{A5375C27-017D-4696-42B1-15407F6FF073}"/>
              </a:ext>
            </a:extLst>
          </p:cNvPr>
          <p:cNvPicPr>
            <a:picLocks noChangeAspect="1"/>
          </p:cNvPicPr>
          <p:nvPr/>
        </p:nvPicPr>
        <p:blipFill>
          <a:blip r:embed="rId3"/>
          <a:stretch>
            <a:fillRect/>
          </a:stretch>
        </p:blipFill>
        <p:spPr>
          <a:xfrm>
            <a:off x="10332557" y="0"/>
            <a:ext cx="1859441" cy="2121592"/>
          </a:xfrm>
          <a:prstGeom prst="rect">
            <a:avLst/>
          </a:prstGeom>
        </p:spPr>
      </p:pic>
      <p:pic>
        <p:nvPicPr>
          <p:cNvPr id="10" name="Afbeelding 9" descr="Afbeelding met tekst, schermopname, ontwerp&#10;&#10;Automatisch gegenereerde beschrijving">
            <a:extLst>
              <a:ext uri="{FF2B5EF4-FFF2-40B4-BE49-F238E27FC236}">
                <a16:creationId xmlns:a16="http://schemas.microsoft.com/office/drawing/2014/main" id="{8105FCF6-228C-545D-2B1B-839779BDA3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3622" y="73068"/>
            <a:ext cx="8906351" cy="6711863"/>
          </a:xfrm>
          <a:prstGeom prst="rect">
            <a:avLst/>
          </a:prstGeom>
        </p:spPr>
      </p:pic>
    </p:spTree>
    <p:extLst>
      <p:ext uri="{BB962C8B-B14F-4D97-AF65-F5344CB8AC3E}">
        <p14:creationId xmlns:p14="http://schemas.microsoft.com/office/powerpoint/2010/main" val="9053443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5BE5B27-5CC0-4368-FCDF-B8190F9FFEA2}"/>
            </a:ext>
          </a:extLst>
        </p:cNvPr>
        <p:cNvGrpSpPr/>
        <p:nvPr/>
      </p:nvGrpSpPr>
      <p:grpSpPr>
        <a:xfrm>
          <a:off x="0" y="0"/>
          <a:ext cx="0" cy="0"/>
          <a:chOff x="0" y="0"/>
          <a:chExt cx="0" cy="0"/>
        </a:xfrm>
      </p:grpSpPr>
      <p:pic>
        <p:nvPicPr>
          <p:cNvPr id="5" name="Afbeelding 4">
            <a:extLst>
              <a:ext uri="{FF2B5EF4-FFF2-40B4-BE49-F238E27FC236}">
                <a16:creationId xmlns:a16="http://schemas.microsoft.com/office/drawing/2014/main" id="{6FD02516-270F-1A6B-3298-60164D3659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801073"/>
            <a:ext cx="12192000" cy="4056927"/>
          </a:xfrm>
          <a:prstGeom prst="rect">
            <a:avLst/>
          </a:prstGeom>
        </p:spPr>
      </p:pic>
      <p:sp>
        <p:nvSpPr>
          <p:cNvPr id="2" name="Titel 1">
            <a:extLst>
              <a:ext uri="{FF2B5EF4-FFF2-40B4-BE49-F238E27FC236}">
                <a16:creationId xmlns:a16="http://schemas.microsoft.com/office/drawing/2014/main" id="{AF6D1770-5A86-83A4-5AF2-1CC9F3CDA48C}"/>
              </a:ext>
            </a:extLst>
          </p:cNvPr>
          <p:cNvSpPr>
            <a:spLocks noGrp="1"/>
          </p:cNvSpPr>
          <p:nvPr>
            <p:ph type="ctrTitle"/>
          </p:nvPr>
        </p:nvSpPr>
        <p:spPr>
          <a:xfrm>
            <a:off x="344970" y="262411"/>
            <a:ext cx="8218968" cy="798385"/>
          </a:xfrm>
        </p:spPr>
        <p:txBody>
          <a:bodyPr>
            <a:normAutofit/>
          </a:bodyPr>
          <a:lstStyle/>
          <a:p>
            <a:pPr algn="l"/>
            <a:r>
              <a:rPr lang="nl-NL" sz="4400" b="1" dirty="0">
                <a:solidFill>
                  <a:schemeClr val="bg1"/>
                </a:solidFill>
              </a:rPr>
              <a:t>Formatie</a:t>
            </a:r>
            <a:r>
              <a:rPr lang="nl-NL" sz="4400" b="1">
                <a:solidFill>
                  <a:schemeClr val="bg1"/>
                </a:solidFill>
              </a:rPr>
              <a:t>:  (zelf in te vullen)</a:t>
            </a:r>
            <a:endParaRPr lang="nl-NL" sz="4400" b="1" dirty="0">
              <a:solidFill>
                <a:schemeClr val="bg1"/>
              </a:solidFill>
            </a:endParaRPr>
          </a:p>
        </p:txBody>
      </p:sp>
      <p:pic>
        <p:nvPicPr>
          <p:cNvPr id="4" name="Afbeelding 3">
            <a:extLst>
              <a:ext uri="{FF2B5EF4-FFF2-40B4-BE49-F238E27FC236}">
                <a16:creationId xmlns:a16="http://schemas.microsoft.com/office/drawing/2014/main" id="{DB815A84-3FAB-4346-4BBB-5C739B2867D0}"/>
              </a:ext>
            </a:extLst>
          </p:cNvPr>
          <p:cNvPicPr>
            <a:picLocks noChangeAspect="1"/>
          </p:cNvPicPr>
          <p:nvPr/>
        </p:nvPicPr>
        <p:blipFill>
          <a:blip r:embed="rId3"/>
          <a:stretch>
            <a:fillRect/>
          </a:stretch>
        </p:blipFill>
        <p:spPr>
          <a:xfrm>
            <a:off x="10332557" y="0"/>
            <a:ext cx="1859441" cy="2121592"/>
          </a:xfrm>
          <a:prstGeom prst="rect">
            <a:avLst/>
          </a:prstGeom>
        </p:spPr>
      </p:pic>
      <p:sp>
        <p:nvSpPr>
          <p:cNvPr id="3" name="Ondertitel 2">
            <a:extLst>
              <a:ext uri="{FF2B5EF4-FFF2-40B4-BE49-F238E27FC236}">
                <a16:creationId xmlns:a16="http://schemas.microsoft.com/office/drawing/2014/main" id="{0710DAC0-B5A0-9E4D-87E7-7290C76DFCDA}"/>
              </a:ext>
            </a:extLst>
          </p:cNvPr>
          <p:cNvSpPr>
            <a:spLocks noGrp="1"/>
          </p:cNvSpPr>
          <p:nvPr>
            <p:ph type="subTitle" idx="1"/>
          </p:nvPr>
        </p:nvSpPr>
        <p:spPr>
          <a:xfrm>
            <a:off x="344970" y="1828800"/>
            <a:ext cx="6881776" cy="4180417"/>
          </a:xfrm>
        </p:spPr>
        <p:txBody>
          <a:bodyPr>
            <a:noAutofit/>
          </a:bodyPr>
          <a:lstStyle/>
          <a:p>
            <a:pPr algn="l"/>
            <a:r>
              <a:rPr lang="nl-NL" dirty="0">
                <a:solidFill>
                  <a:schemeClr val="bg1"/>
                </a:solidFill>
              </a:rPr>
              <a:t>⚽ Sluit aan bij kwaliteiten van de selectie</a:t>
            </a:r>
          </a:p>
          <a:p>
            <a:pPr algn="l"/>
            <a:r>
              <a:rPr lang="nl-NL" dirty="0">
                <a:solidFill>
                  <a:schemeClr val="bg1"/>
                </a:solidFill>
              </a:rPr>
              <a:t>💪 Spelers spelen zoveel mogelijk vanuit hun kracht</a:t>
            </a:r>
          </a:p>
          <a:p>
            <a:pPr algn="l"/>
            <a:r>
              <a:rPr lang="nl-NL" dirty="0">
                <a:solidFill>
                  <a:schemeClr val="bg1"/>
                </a:solidFill>
              </a:rPr>
              <a:t>🧭 Geeft herkenbaarheid</a:t>
            </a:r>
          </a:p>
          <a:p>
            <a:pPr algn="l"/>
            <a:r>
              <a:rPr lang="nl-NL" dirty="0">
                <a:solidFill>
                  <a:schemeClr val="bg1"/>
                </a:solidFill>
              </a:rPr>
              <a:t>📈 Ondersteunt teamontwikkeling</a:t>
            </a:r>
            <a:endParaRPr lang="nl-NL" dirty="0"/>
          </a:p>
        </p:txBody>
      </p:sp>
    </p:spTree>
    <p:extLst>
      <p:ext uri="{BB962C8B-B14F-4D97-AF65-F5344CB8AC3E}">
        <p14:creationId xmlns:p14="http://schemas.microsoft.com/office/powerpoint/2010/main" val="20169506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5F2AC895-A979-6F76-4E83-2B12F13D29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801073"/>
            <a:ext cx="12192000" cy="4056927"/>
          </a:xfrm>
          <a:prstGeom prst="rect">
            <a:avLst/>
          </a:prstGeom>
        </p:spPr>
      </p:pic>
      <p:sp>
        <p:nvSpPr>
          <p:cNvPr id="2" name="Titel 1">
            <a:extLst>
              <a:ext uri="{FF2B5EF4-FFF2-40B4-BE49-F238E27FC236}">
                <a16:creationId xmlns:a16="http://schemas.microsoft.com/office/drawing/2014/main" id="{2C0CAA44-8CC5-3A8B-5361-183ADD1F35C8}"/>
              </a:ext>
            </a:extLst>
          </p:cNvPr>
          <p:cNvSpPr>
            <a:spLocks noGrp="1"/>
          </p:cNvSpPr>
          <p:nvPr>
            <p:ph type="ctrTitle"/>
          </p:nvPr>
        </p:nvSpPr>
        <p:spPr>
          <a:xfrm>
            <a:off x="685800" y="37582"/>
            <a:ext cx="10361428" cy="798385"/>
          </a:xfrm>
        </p:spPr>
        <p:txBody>
          <a:bodyPr>
            <a:normAutofit fontScale="90000"/>
          </a:bodyPr>
          <a:lstStyle/>
          <a:p>
            <a:pPr algn="l"/>
            <a:r>
              <a:rPr lang="nl-NL" sz="4400" b="1" dirty="0">
                <a:solidFill>
                  <a:schemeClr val="bg1"/>
                </a:solidFill>
              </a:rPr>
              <a:t>Belangrijker dan de formatie: onze spelprincipes</a:t>
            </a:r>
          </a:p>
        </p:txBody>
      </p:sp>
      <p:sp>
        <p:nvSpPr>
          <p:cNvPr id="3" name="Ondertitel 2">
            <a:extLst>
              <a:ext uri="{FF2B5EF4-FFF2-40B4-BE49-F238E27FC236}">
                <a16:creationId xmlns:a16="http://schemas.microsoft.com/office/drawing/2014/main" id="{ACB0C88F-4FA3-4CFF-A634-AD7252D1CA62}"/>
              </a:ext>
            </a:extLst>
          </p:cNvPr>
          <p:cNvSpPr>
            <a:spLocks noGrp="1"/>
          </p:cNvSpPr>
          <p:nvPr>
            <p:ph type="subTitle" idx="1"/>
          </p:nvPr>
        </p:nvSpPr>
        <p:spPr>
          <a:xfrm>
            <a:off x="1144772" y="1201479"/>
            <a:ext cx="9902456" cy="4912242"/>
          </a:xfrm>
        </p:spPr>
        <p:txBody>
          <a:bodyPr>
            <a:noAutofit/>
          </a:bodyPr>
          <a:lstStyle/>
          <a:p>
            <a:pPr algn="l"/>
            <a:r>
              <a:rPr lang="nl-NL" dirty="0">
                <a:solidFill>
                  <a:schemeClr val="bg1"/>
                </a:solidFill>
              </a:rPr>
              <a:t>Voorbeelden:</a:t>
            </a:r>
          </a:p>
          <a:p>
            <a:pPr algn="l"/>
            <a:r>
              <a:rPr lang="nl-NL" dirty="0">
                <a:solidFill>
                  <a:schemeClr val="bg1"/>
                </a:solidFill>
              </a:rPr>
              <a:t>⚽ Aanvallen</a:t>
            </a:r>
          </a:p>
          <a:p>
            <a:pPr algn="l"/>
            <a:r>
              <a:rPr lang="nl-NL" dirty="0">
                <a:solidFill>
                  <a:schemeClr val="bg1"/>
                </a:solidFill>
              </a:rPr>
              <a:t>We zoeken diepte achter de laatste lijn van de tegenstander.</a:t>
            </a:r>
          </a:p>
          <a:p>
            <a:pPr algn="l"/>
            <a:r>
              <a:rPr lang="nl-NL" dirty="0">
                <a:solidFill>
                  <a:schemeClr val="bg1"/>
                </a:solidFill>
              </a:rPr>
              <a:t>🛡️ Verdedigen</a:t>
            </a:r>
          </a:p>
          <a:p>
            <a:pPr algn="l"/>
            <a:r>
              <a:rPr lang="nl-NL" dirty="0">
                <a:solidFill>
                  <a:schemeClr val="bg1"/>
                </a:solidFill>
              </a:rPr>
              <a:t>We sluiten het centrum af en dwingen de tegenstander naar de zijkant</a:t>
            </a:r>
          </a:p>
          <a:p>
            <a:pPr algn="l"/>
            <a:r>
              <a:rPr lang="nl-NL" dirty="0">
                <a:solidFill>
                  <a:schemeClr val="bg1"/>
                </a:solidFill>
              </a:rPr>
              <a:t>🔄 Omschakelen naar aanval</a:t>
            </a:r>
          </a:p>
          <a:p>
            <a:pPr algn="l"/>
            <a:r>
              <a:rPr lang="nl-NL" dirty="0">
                <a:solidFill>
                  <a:schemeClr val="bg1"/>
                </a:solidFill>
              </a:rPr>
              <a:t>Bij balwinst in kansrijke positie kiezen we diepte voor breedte</a:t>
            </a:r>
          </a:p>
          <a:p>
            <a:pPr algn="l"/>
            <a:r>
              <a:rPr lang="nl-NL" dirty="0">
                <a:solidFill>
                  <a:schemeClr val="bg1"/>
                </a:solidFill>
              </a:rPr>
              <a:t>🔄 Omschakelen naar verdedigen</a:t>
            </a:r>
          </a:p>
          <a:p>
            <a:pPr algn="l"/>
            <a:r>
              <a:rPr lang="nl-NL" dirty="0">
                <a:solidFill>
                  <a:schemeClr val="bg1"/>
                </a:solidFill>
              </a:rPr>
              <a:t>We proberen binnen 5 seconden de bal weer terug te veroveren</a:t>
            </a:r>
            <a:endParaRPr lang="nl-NL" dirty="0"/>
          </a:p>
          <a:p>
            <a:pPr algn="l"/>
            <a:endParaRPr lang="nl-NL" dirty="0"/>
          </a:p>
        </p:txBody>
      </p:sp>
      <p:pic>
        <p:nvPicPr>
          <p:cNvPr id="4" name="Afbeelding 3">
            <a:extLst>
              <a:ext uri="{FF2B5EF4-FFF2-40B4-BE49-F238E27FC236}">
                <a16:creationId xmlns:a16="http://schemas.microsoft.com/office/drawing/2014/main" id="{A5375C27-017D-4696-42B1-15407F6FF073}"/>
              </a:ext>
            </a:extLst>
          </p:cNvPr>
          <p:cNvPicPr>
            <a:picLocks noChangeAspect="1"/>
          </p:cNvPicPr>
          <p:nvPr/>
        </p:nvPicPr>
        <p:blipFill>
          <a:blip r:embed="rId3"/>
          <a:stretch>
            <a:fillRect/>
          </a:stretch>
        </p:blipFill>
        <p:spPr>
          <a:xfrm>
            <a:off x="10332557" y="0"/>
            <a:ext cx="1859441" cy="2121592"/>
          </a:xfrm>
          <a:prstGeom prst="rect">
            <a:avLst/>
          </a:prstGeom>
        </p:spPr>
      </p:pic>
    </p:spTree>
    <p:extLst>
      <p:ext uri="{BB962C8B-B14F-4D97-AF65-F5344CB8AC3E}">
        <p14:creationId xmlns:p14="http://schemas.microsoft.com/office/powerpoint/2010/main" val="13996561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5F2AC895-A979-6F76-4E83-2B12F13D29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801073"/>
            <a:ext cx="12192000" cy="4056927"/>
          </a:xfrm>
          <a:prstGeom prst="rect">
            <a:avLst/>
          </a:prstGeom>
        </p:spPr>
      </p:pic>
      <p:sp>
        <p:nvSpPr>
          <p:cNvPr id="2" name="Titel 1">
            <a:extLst>
              <a:ext uri="{FF2B5EF4-FFF2-40B4-BE49-F238E27FC236}">
                <a16:creationId xmlns:a16="http://schemas.microsoft.com/office/drawing/2014/main" id="{2C0CAA44-8CC5-3A8B-5361-183ADD1F35C8}"/>
              </a:ext>
            </a:extLst>
          </p:cNvPr>
          <p:cNvSpPr>
            <a:spLocks noGrp="1"/>
          </p:cNvSpPr>
          <p:nvPr>
            <p:ph type="ctrTitle"/>
          </p:nvPr>
        </p:nvSpPr>
        <p:spPr>
          <a:xfrm>
            <a:off x="1144772" y="0"/>
            <a:ext cx="8218968" cy="798385"/>
          </a:xfrm>
        </p:spPr>
        <p:txBody>
          <a:bodyPr>
            <a:normAutofit/>
          </a:bodyPr>
          <a:lstStyle/>
          <a:p>
            <a:pPr algn="l"/>
            <a:r>
              <a:rPr lang="nl-NL" sz="4400" b="1" dirty="0">
                <a:solidFill>
                  <a:schemeClr val="bg1"/>
                </a:solidFill>
              </a:rPr>
              <a:t>Speeltijd en posities</a:t>
            </a:r>
          </a:p>
        </p:txBody>
      </p:sp>
      <p:sp>
        <p:nvSpPr>
          <p:cNvPr id="3" name="Ondertitel 2">
            <a:extLst>
              <a:ext uri="{FF2B5EF4-FFF2-40B4-BE49-F238E27FC236}">
                <a16:creationId xmlns:a16="http://schemas.microsoft.com/office/drawing/2014/main" id="{ACB0C88F-4FA3-4CFF-A634-AD7252D1CA62}"/>
              </a:ext>
            </a:extLst>
          </p:cNvPr>
          <p:cNvSpPr>
            <a:spLocks noGrp="1"/>
          </p:cNvSpPr>
          <p:nvPr>
            <p:ph type="subTitle" idx="1"/>
          </p:nvPr>
        </p:nvSpPr>
        <p:spPr>
          <a:xfrm>
            <a:off x="1144772" y="1201478"/>
            <a:ext cx="7956895" cy="3870055"/>
          </a:xfrm>
        </p:spPr>
        <p:txBody>
          <a:bodyPr>
            <a:noAutofit/>
          </a:bodyPr>
          <a:lstStyle/>
          <a:p>
            <a:pPr algn="l"/>
            <a:r>
              <a:rPr lang="nl-NL" u="sng" dirty="0">
                <a:solidFill>
                  <a:schemeClr val="bg1"/>
                </a:solidFill>
              </a:rPr>
              <a:t>Speeltijd</a:t>
            </a:r>
          </a:p>
          <a:p>
            <a:pPr algn="l"/>
            <a:r>
              <a:rPr lang="nl-NL" dirty="0">
                <a:solidFill>
                  <a:schemeClr val="bg1"/>
                </a:solidFill>
              </a:rPr>
              <a:t>⏰ Gelijke speeltijd over het seizoen</a:t>
            </a:r>
          </a:p>
          <a:p>
            <a:pPr algn="l"/>
            <a:r>
              <a:rPr lang="nl-NL" dirty="0">
                <a:solidFill>
                  <a:schemeClr val="bg1"/>
                </a:solidFill>
              </a:rPr>
              <a:t>⚠️ Uitzonderingen: inzet, gedrag en aanwezigheid</a:t>
            </a:r>
          </a:p>
          <a:p>
            <a:pPr algn="l"/>
            <a:r>
              <a:rPr lang="nl-NL" u="sng" dirty="0">
                <a:solidFill>
                  <a:schemeClr val="bg1"/>
                </a:solidFill>
              </a:rPr>
              <a:t>Posities</a:t>
            </a:r>
          </a:p>
          <a:p>
            <a:pPr algn="l"/>
            <a:r>
              <a:rPr lang="nl-NL" dirty="0">
                <a:solidFill>
                  <a:schemeClr val="bg1"/>
                </a:solidFill>
              </a:rPr>
              <a:t>⭐ Voorkeurspositie</a:t>
            </a:r>
          </a:p>
          <a:p>
            <a:pPr algn="l"/>
            <a:r>
              <a:rPr lang="nl-NL" dirty="0">
                <a:solidFill>
                  <a:schemeClr val="bg1"/>
                </a:solidFill>
              </a:rPr>
              <a:t>🔄 Ontwikkelpositie</a:t>
            </a:r>
          </a:p>
          <a:p>
            <a:pPr algn="l"/>
            <a:r>
              <a:rPr lang="nl-NL" dirty="0">
                <a:solidFill>
                  <a:schemeClr val="bg1"/>
                </a:solidFill>
              </a:rPr>
              <a:t>⚖️ Balans in het team gaat vóór individuele </a:t>
            </a:r>
            <a:br>
              <a:rPr lang="nl-NL" dirty="0">
                <a:solidFill>
                  <a:schemeClr val="bg1"/>
                </a:solidFill>
              </a:rPr>
            </a:br>
            <a:r>
              <a:rPr lang="nl-NL" dirty="0">
                <a:solidFill>
                  <a:schemeClr val="bg1"/>
                </a:solidFill>
              </a:rPr>
              <a:t>        voorkeur</a:t>
            </a:r>
          </a:p>
        </p:txBody>
      </p:sp>
      <p:pic>
        <p:nvPicPr>
          <p:cNvPr id="4" name="Afbeelding 3">
            <a:extLst>
              <a:ext uri="{FF2B5EF4-FFF2-40B4-BE49-F238E27FC236}">
                <a16:creationId xmlns:a16="http://schemas.microsoft.com/office/drawing/2014/main" id="{A5375C27-017D-4696-42B1-15407F6FF073}"/>
              </a:ext>
            </a:extLst>
          </p:cNvPr>
          <p:cNvPicPr>
            <a:picLocks noChangeAspect="1"/>
          </p:cNvPicPr>
          <p:nvPr/>
        </p:nvPicPr>
        <p:blipFill>
          <a:blip r:embed="rId3"/>
          <a:stretch>
            <a:fillRect/>
          </a:stretch>
        </p:blipFill>
        <p:spPr>
          <a:xfrm>
            <a:off x="10332557" y="0"/>
            <a:ext cx="1859441" cy="2121592"/>
          </a:xfrm>
          <a:prstGeom prst="rect">
            <a:avLst/>
          </a:prstGeom>
        </p:spPr>
      </p:pic>
      <p:pic>
        <p:nvPicPr>
          <p:cNvPr id="6" name="Afbeelding 5" descr="Afbeelding met tekst, schermopname, Lettertype, ontwerp&#10;&#10;Automatisch gegenereerde beschrijving">
            <a:extLst>
              <a:ext uri="{FF2B5EF4-FFF2-40B4-BE49-F238E27FC236}">
                <a16:creationId xmlns:a16="http://schemas.microsoft.com/office/drawing/2014/main" id="{E9E41282-87D8-702C-C12E-F55A87F4EC1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7846"/>
          <a:stretch/>
        </p:blipFill>
        <p:spPr>
          <a:xfrm>
            <a:off x="7757653" y="1976283"/>
            <a:ext cx="4370076" cy="4742176"/>
          </a:xfrm>
          <a:prstGeom prst="rect">
            <a:avLst/>
          </a:prstGeom>
        </p:spPr>
      </p:pic>
    </p:spTree>
    <p:extLst>
      <p:ext uri="{BB962C8B-B14F-4D97-AF65-F5344CB8AC3E}">
        <p14:creationId xmlns:p14="http://schemas.microsoft.com/office/powerpoint/2010/main" val="30219567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5F2AC895-A979-6F76-4E83-2B12F13D29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801073"/>
            <a:ext cx="12192000" cy="4056927"/>
          </a:xfrm>
          <a:prstGeom prst="rect">
            <a:avLst/>
          </a:prstGeom>
        </p:spPr>
      </p:pic>
      <p:sp>
        <p:nvSpPr>
          <p:cNvPr id="2" name="Titel 1">
            <a:extLst>
              <a:ext uri="{FF2B5EF4-FFF2-40B4-BE49-F238E27FC236}">
                <a16:creationId xmlns:a16="http://schemas.microsoft.com/office/drawing/2014/main" id="{2C0CAA44-8CC5-3A8B-5361-183ADD1F35C8}"/>
              </a:ext>
            </a:extLst>
          </p:cNvPr>
          <p:cNvSpPr>
            <a:spLocks noGrp="1"/>
          </p:cNvSpPr>
          <p:nvPr>
            <p:ph type="ctrTitle"/>
          </p:nvPr>
        </p:nvSpPr>
        <p:spPr>
          <a:xfrm>
            <a:off x="1144772" y="0"/>
            <a:ext cx="8218968" cy="798385"/>
          </a:xfrm>
        </p:spPr>
        <p:txBody>
          <a:bodyPr>
            <a:normAutofit/>
          </a:bodyPr>
          <a:lstStyle/>
          <a:p>
            <a:pPr algn="l"/>
            <a:r>
              <a:rPr lang="nl-NL" sz="4400" b="1" dirty="0">
                <a:solidFill>
                  <a:schemeClr val="bg1"/>
                </a:solidFill>
              </a:rPr>
              <a:t>Samenwerking met andere teams</a:t>
            </a:r>
          </a:p>
        </p:txBody>
      </p:sp>
      <p:sp>
        <p:nvSpPr>
          <p:cNvPr id="3" name="Ondertitel 2">
            <a:extLst>
              <a:ext uri="{FF2B5EF4-FFF2-40B4-BE49-F238E27FC236}">
                <a16:creationId xmlns:a16="http://schemas.microsoft.com/office/drawing/2014/main" id="{ACB0C88F-4FA3-4CFF-A634-AD7252D1CA62}"/>
              </a:ext>
            </a:extLst>
          </p:cNvPr>
          <p:cNvSpPr>
            <a:spLocks noGrp="1"/>
          </p:cNvSpPr>
          <p:nvPr>
            <p:ph type="subTitle" idx="1"/>
          </p:nvPr>
        </p:nvSpPr>
        <p:spPr>
          <a:xfrm>
            <a:off x="1144772" y="1201478"/>
            <a:ext cx="6244170" cy="5051837"/>
          </a:xfrm>
        </p:spPr>
        <p:txBody>
          <a:bodyPr>
            <a:noAutofit/>
          </a:bodyPr>
          <a:lstStyle/>
          <a:p>
            <a:pPr algn="l"/>
            <a:r>
              <a:rPr lang="nl-NL" dirty="0">
                <a:solidFill>
                  <a:schemeClr val="bg1"/>
                </a:solidFill>
              </a:rPr>
              <a:t>🤝 Samen zorgen we voor alle teams</a:t>
            </a:r>
          </a:p>
          <a:p>
            <a:pPr algn="l"/>
            <a:r>
              <a:rPr lang="nl-NL" dirty="0">
                <a:solidFill>
                  <a:schemeClr val="bg1"/>
                </a:solidFill>
              </a:rPr>
              <a:t>🔄 Bij tekorten helpen we elkaar</a:t>
            </a:r>
          </a:p>
          <a:p>
            <a:pPr algn="l"/>
            <a:r>
              <a:rPr lang="nl-NL" dirty="0">
                <a:solidFill>
                  <a:schemeClr val="bg1"/>
                </a:solidFill>
              </a:rPr>
              <a:t>📋 Selecties blijven momentopnames</a:t>
            </a:r>
          </a:p>
          <a:p>
            <a:pPr algn="l"/>
            <a:r>
              <a:rPr lang="nl-NL" dirty="0">
                <a:solidFill>
                  <a:schemeClr val="bg1"/>
                </a:solidFill>
              </a:rPr>
              <a:t>📈 Ontwikkeling bepaalt kansen</a:t>
            </a:r>
            <a:endParaRPr lang="nl-NL" dirty="0"/>
          </a:p>
        </p:txBody>
      </p:sp>
      <p:pic>
        <p:nvPicPr>
          <p:cNvPr id="4" name="Afbeelding 3">
            <a:extLst>
              <a:ext uri="{FF2B5EF4-FFF2-40B4-BE49-F238E27FC236}">
                <a16:creationId xmlns:a16="http://schemas.microsoft.com/office/drawing/2014/main" id="{A5375C27-017D-4696-42B1-15407F6FF073}"/>
              </a:ext>
            </a:extLst>
          </p:cNvPr>
          <p:cNvPicPr>
            <a:picLocks noChangeAspect="1"/>
          </p:cNvPicPr>
          <p:nvPr/>
        </p:nvPicPr>
        <p:blipFill>
          <a:blip r:embed="rId3"/>
          <a:stretch>
            <a:fillRect/>
          </a:stretch>
        </p:blipFill>
        <p:spPr>
          <a:xfrm>
            <a:off x="10332557" y="0"/>
            <a:ext cx="1859441" cy="2121592"/>
          </a:xfrm>
          <a:prstGeom prst="rect">
            <a:avLst/>
          </a:prstGeom>
        </p:spPr>
      </p:pic>
      <p:pic>
        <p:nvPicPr>
          <p:cNvPr id="6" name="Afbeelding 5">
            <a:extLst>
              <a:ext uri="{FF2B5EF4-FFF2-40B4-BE49-F238E27FC236}">
                <a16:creationId xmlns:a16="http://schemas.microsoft.com/office/drawing/2014/main" id="{D8C5266B-48E9-9997-DA01-5F28602A448F}"/>
              </a:ext>
            </a:extLst>
          </p:cNvPr>
          <p:cNvPicPr>
            <a:picLocks noChangeAspect="1"/>
          </p:cNvPicPr>
          <p:nvPr/>
        </p:nvPicPr>
        <p:blipFill>
          <a:blip r:embed="rId4"/>
          <a:stretch>
            <a:fillRect/>
          </a:stretch>
        </p:blipFill>
        <p:spPr>
          <a:xfrm>
            <a:off x="6828504" y="2174410"/>
            <a:ext cx="5235678" cy="4627598"/>
          </a:xfrm>
          <a:prstGeom prst="rect">
            <a:avLst/>
          </a:prstGeom>
        </p:spPr>
      </p:pic>
    </p:spTree>
    <p:extLst>
      <p:ext uri="{BB962C8B-B14F-4D97-AF65-F5344CB8AC3E}">
        <p14:creationId xmlns:p14="http://schemas.microsoft.com/office/powerpoint/2010/main" val="1343611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9B025860-073D-D201-4636-35495DA084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76383"/>
            <a:ext cx="12192000" cy="5281618"/>
          </a:xfrm>
          <a:prstGeom prst="rect">
            <a:avLst/>
          </a:prstGeom>
        </p:spPr>
      </p:pic>
      <p:sp>
        <p:nvSpPr>
          <p:cNvPr id="2" name="Titel 1">
            <a:extLst>
              <a:ext uri="{FF2B5EF4-FFF2-40B4-BE49-F238E27FC236}">
                <a16:creationId xmlns:a16="http://schemas.microsoft.com/office/drawing/2014/main" id="{007EB823-1385-C046-45E9-8FD5ADC989B0}"/>
              </a:ext>
            </a:extLst>
          </p:cNvPr>
          <p:cNvSpPr>
            <a:spLocks noGrp="1"/>
          </p:cNvSpPr>
          <p:nvPr>
            <p:ph type="title"/>
          </p:nvPr>
        </p:nvSpPr>
        <p:spPr>
          <a:xfrm>
            <a:off x="838199" y="45237"/>
            <a:ext cx="10515600" cy="4450563"/>
          </a:xfrm>
        </p:spPr>
        <p:txBody>
          <a:bodyPr>
            <a:normAutofit/>
          </a:bodyPr>
          <a:lstStyle/>
          <a:p>
            <a:r>
              <a:rPr lang="nl-NL" b="1" dirty="0">
                <a:solidFill>
                  <a:schemeClr val="bg1"/>
                </a:solidFill>
              </a:rPr>
              <a:t>Even voorstellen… (naam trainer 1)</a:t>
            </a:r>
            <a:br>
              <a:rPr lang="nl-NL" b="1" dirty="0">
                <a:solidFill>
                  <a:schemeClr val="bg1"/>
                </a:solidFill>
              </a:rPr>
            </a:br>
            <a:br>
              <a:rPr lang="nl-NL" b="1" dirty="0">
                <a:solidFill>
                  <a:schemeClr val="bg1"/>
                </a:solidFill>
              </a:rPr>
            </a:br>
            <a:br>
              <a:rPr lang="nl-NL" b="1" dirty="0">
                <a:solidFill>
                  <a:schemeClr val="bg1"/>
                </a:solidFill>
              </a:rPr>
            </a:br>
            <a:br>
              <a:rPr lang="nl-NL" b="1" dirty="0">
                <a:solidFill>
                  <a:schemeClr val="bg1"/>
                </a:solidFill>
              </a:rPr>
            </a:br>
            <a:br>
              <a:rPr lang="nl-NL" b="1" dirty="0">
                <a:solidFill>
                  <a:schemeClr val="bg1"/>
                </a:solidFill>
              </a:rPr>
            </a:br>
            <a:br>
              <a:rPr lang="nl-NL" b="1" dirty="0">
                <a:solidFill>
                  <a:schemeClr val="bg1"/>
                </a:solidFill>
              </a:rPr>
            </a:br>
            <a:r>
              <a:rPr lang="nl-NL" b="1" dirty="0">
                <a:solidFill>
                  <a:schemeClr val="bg1"/>
                </a:solidFill>
              </a:rPr>
              <a:t>(foto)</a:t>
            </a:r>
          </a:p>
        </p:txBody>
      </p:sp>
      <p:sp>
        <p:nvSpPr>
          <p:cNvPr id="5" name="Tijdelijke aanduiding voor inhoud 4">
            <a:extLst>
              <a:ext uri="{FF2B5EF4-FFF2-40B4-BE49-F238E27FC236}">
                <a16:creationId xmlns:a16="http://schemas.microsoft.com/office/drawing/2014/main" id="{09F3FA71-95AE-4199-E871-F84657339CB3}"/>
              </a:ext>
            </a:extLst>
          </p:cNvPr>
          <p:cNvSpPr>
            <a:spLocks noGrp="1"/>
          </p:cNvSpPr>
          <p:nvPr>
            <p:ph idx="1"/>
          </p:nvPr>
        </p:nvSpPr>
        <p:spPr>
          <a:xfrm>
            <a:off x="759758" y="1165219"/>
            <a:ext cx="10672483" cy="3973941"/>
          </a:xfrm>
        </p:spPr>
        <p:txBody>
          <a:bodyPr>
            <a:normAutofit/>
          </a:bodyPr>
          <a:lstStyle/>
          <a:p>
            <a:pPr marL="0" indent="0">
              <a:buNone/>
            </a:pPr>
            <a:endParaRPr lang="nl-NL" sz="2800" dirty="0">
              <a:effectLst/>
              <a:latin typeface="Calibri" panose="020F0502020204030204" pitchFamily="34" charset="0"/>
              <a:ea typeface="Calibri" panose="020F0502020204030204" pitchFamily="34" charset="0"/>
            </a:endParaRPr>
          </a:p>
          <a:p>
            <a:endParaRPr lang="nl-NL" sz="4000" dirty="0">
              <a:effectLst/>
              <a:latin typeface="Calibri" panose="020F0502020204030204" pitchFamily="34" charset="0"/>
              <a:ea typeface="Calibri" panose="020F0502020204030204" pitchFamily="34" charset="0"/>
            </a:endParaRPr>
          </a:p>
          <a:p>
            <a:endParaRPr lang="nl-NL" dirty="0"/>
          </a:p>
        </p:txBody>
      </p:sp>
      <p:pic>
        <p:nvPicPr>
          <p:cNvPr id="4" name="Afbeelding 3">
            <a:extLst>
              <a:ext uri="{FF2B5EF4-FFF2-40B4-BE49-F238E27FC236}">
                <a16:creationId xmlns:a16="http://schemas.microsoft.com/office/drawing/2014/main" id="{08560BB3-2CEF-DC57-732E-7EAD4A7AEF46}"/>
              </a:ext>
            </a:extLst>
          </p:cNvPr>
          <p:cNvPicPr>
            <a:picLocks noChangeAspect="1"/>
          </p:cNvPicPr>
          <p:nvPr/>
        </p:nvPicPr>
        <p:blipFill>
          <a:blip r:embed="rId3"/>
          <a:stretch>
            <a:fillRect/>
          </a:stretch>
        </p:blipFill>
        <p:spPr>
          <a:xfrm>
            <a:off x="10332557" y="0"/>
            <a:ext cx="1859441" cy="2121592"/>
          </a:xfrm>
          <a:prstGeom prst="rect">
            <a:avLst/>
          </a:prstGeom>
        </p:spPr>
      </p:pic>
    </p:spTree>
    <p:extLst>
      <p:ext uri="{BB962C8B-B14F-4D97-AF65-F5344CB8AC3E}">
        <p14:creationId xmlns:p14="http://schemas.microsoft.com/office/powerpoint/2010/main" val="23826407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443DBEB-1A9A-8ABB-B70A-AD693727FD3D}"/>
            </a:ext>
          </a:extLst>
        </p:cNvPr>
        <p:cNvGrpSpPr/>
        <p:nvPr/>
      </p:nvGrpSpPr>
      <p:grpSpPr>
        <a:xfrm>
          <a:off x="0" y="0"/>
          <a:ext cx="0" cy="0"/>
          <a:chOff x="0" y="0"/>
          <a:chExt cx="0" cy="0"/>
        </a:xfrm>
      </p:grpSpPr>
      <p:pic>
        <p:nvPicPr>
          <p:cNvPr id="5" name="Afbeelding 4">
            <a:extLst>
              <a:ext uri="{FF2B5EF4-FFF2-40B4-BE49-F238E27FC236}">
                <a16:creationId xmlns:a16="http://schemas.microsoft.com/office/drawing/2014/main" id="{7E6229CB-01E7-CD4C-50FE-B021EF69C8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801073"/>
            <a:ext cx="12192000" cy="4056927"/>
          </a:xfrm>
          <a:prstGeom prst="rect">
            <a:avLst/>
          </a:prstGeom>
        </p:spPr>
      </p:pic>
      <p:pic>
        <p:nvPicPr>
          <p:cNvPr id="4" name="Afbeelding 3">
            <a:extLst>
              <a:ext uri="{FF2B5EF4-FFF2-40B4-BE49-F238E27FC236}">
                <a16:creationId xmlns:a16="http://schemas.microsoft.com/office/drawing/2014/main" id="{C4288A19-19B5-89CC-3BD2-BAD294871653}"/>
              </a:ext>
            </a:extLst>
          </p:cNvPr>
          <p:cNvPicPr>
            <a:picLocks noChangeAspect="1"/>
          </p:cNvPicPr>
          <p:nvPr/>
        </p:nvPicPr>
        <p:blipFill>
          <a:blip r:embed="rId3"/>
          <a:stretch>
            <a:fillRect/>
          </a:stretch>
        </p:blipFill>
        <p:spPr>
          <a:xfrm>
            <a:off x="10332557" y="0"/>
            <a:ext cx="1859441" cy="2121592"/>
          </a:xfrm>
          <a:prstGeom prst="rect">
            <a:avLst/>
          </a:prstGeom>
        </p:spPr>
      </p:pic>
      <p:pic>
        <p:nvPicPr>
          <p:cNvPr id="9" name="Afbeelding 8" descr="Afbeelding met tekst, schermopname, grafische vormgeving, ontwerp&#10;&#10;Door AI gegenereerde inhoud is mogelijk onjuist.">
            <a:extLst>
              <a:ext uri="{FF2B5EF4-FFF2-40B4-BE49-F238E27FC236}">
                <a16:creationId xmlns:a16="http://schemas.microsoft.com/office/drawing/2014/main" id="{EA81A73A-ABF6-4017-5ED8-0896F43AE0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6858000" cy="6858000"/>
          </a:xfrm>
          <a:prstGeom prst="rect">
            <a:avLst/>
          </a:prstGeom>
        </p:spPr>
      </p:pic>
      <p:sp>
        <p:nvSpPr>
          <p:cNvPr id="10" name="Titel 1">
            <a:extLst>
              <a:ext uri="{FF2B5EF4-FFF2-40B4-BE49-F238E27FC236}">
                <a16:creationId xmlns:a16="http://schemas.microsoft.com/office/drawing/2014/main" id="{12F39FE2-4243-4F2B-C381-B5B9F963A64A}"/>
              </a:ext>
            </a:extLst>
          </p:cNvPr>
          <p:cNvSpPr txBox="1">
            <a:spLocks/>
          </p:cNvSpPr>
          <p:nvPr/>
        </p:nvSpPr>
        <p:spPr>
          <a:xfrm>
            <a:off x="7152793" y="1837267"/>
            <a:ext cx="4839338" cy="2899142"/>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l-NL" sz="2800" b="1" i="0" u="none" strike="noStrike" kern="1200" cap="none" spc="0" normalizeH="0" baseline="0" noProof="0" dirty="0" err="1">
                <a:ln>
                  <a:noFill/>
                </a:ln>
                <a:solidFill>
                  <a:prstClr val="white"/>
                </a:solidFill>
                <a:effectLst/>
                <a:uLnTx/>
                <a:uFillTx/>
                <a:latin typeface="Calibri Light" panose="020F0302020204030204"/>
                <a:ea typeface="+mj-ea"/>
                <a:cs typeface="+mj-cs"/>
              </a:rPr>
              <a:t>Mindset</a:t>
            </a:r>
            <a:r>
              <a:rPr kumimoji="0" lang="nl-NL" sz="2800" b="1" i="0" u="none" strike="noStrike" kern="1200" cap="none" spc="0" normalizeH="0" baseline="0" noProof="0" dirty="0">
                <a:ln>
                  <a:noFill/>
                </a:ln>
                <a:solidFill>
                  <a:prstClr val="white"/>
                </a:solidFill>
                <a:effectLst/>
                <a:uLnTx/>
                <a:uFillTx/>
                <a:latin typeface="Calibri Light" panose="020F0302020204030204"/>
                <a:ea typeface="+mj-ea"/>
                <a:cs typeface="+mj-cs"/>
              </a:rPr>
              <a:t> staat nooit vast</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nl-NL" sz="2800" b="1" i="0" u="none" strike="noStrike" kern="1200" cap="none" spc="0" normalizeH="0" baseline="0" noProof="0" dirty="0">
              <a:ln>
                <a:noFill/>
              </a:ln>
              <a:solidFill>
                <a:prstClr val="white"/>
              </a:solidFill>
              <a:effectLst/>
              <a:uLnTx/>
              <a:uFillTx/>
              <a:latin typeface="Calibri Light" panose="020F0302020204030204"/>
              <a:ea typeface="+mj-ea"/>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nl-NL" sz="2800" b="1" i="0" u="none" strike="noStrike" kern="1200" cap="none" spc="0" normalizeH="0" baseline="0" noProof="0" dirty="0">
              <a:ln>
                <a:noFill/>
              </a:ln>
              <a:solidFill>
                <a:prstClr val="white"/>
              </a:solidFill>
              <a:effectLst/>
              <a:uLnTx/>
              <a:uFillTx/>
              <a:latin typeface="Calibri Light" panose="020F0302020204030204"/>
              <a:ea typeface="+mj-ea"/>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nl-NL" sz="2800" b="1" i="0" u="none" strike="noStrike" kern="1200" cap="none" spc="0" normalizeH="0" baseline="0" noProof="0" dirty="0">
              <a:ln>
                <a:noFill/>
              </a:ln>
              <a:solidFill>
                <a:prstClr val="white"/>
              </a:solidFill>
              <a:effectLst/>
              <a:uLnTx/>
              <a:uFillTx/>
              <a:latin typeface="Calibri Light" panose="020F0302020204030204"/>
              <a:ea typeface="+mj-ea"/>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nl-NL" sz="2800" b="1" i="0" u="none" strike="noStrike" kern="1200" cap="none" spc="0" normalizeH="0" baseline="0" noProof="0" dirty="0">
              <a:ln>
                <a:noFill/>
              </a:ln>
              <a:solidFill>
                <a:prstClr val="white"/>
              </a:solidFill>
              <a:effectLst/>
              <a:uLnTx/>
              <a:uFillTx/>
              <a:latin typeface="Calibri Light" panose="020F0302020204030204"/>
              <a:ea typeface="+mj-ea"/>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nl-NL" sz="2800" b="1" i="0" u="none" strike="noStrike" kern="1200" cap="none" spc="0" normalizeH="0" baseline="0" noProof="0" dirty="0">
                <a:ln>
                  <a:noFill/>
                </a:ln>
                <a:solidFill>
                  <a:prstClr val="white"/>
                </a:solidFill>
                <a:effectLst/>
                <a:uLnTx/>
                <a:uFillTx/>
                <a:latin typeface="Calibri Light" panose="020F0302020204030204"/>
                <a:ea typeface="+mj-ea"/>
                <a:cs typeface="+mj-cs"/>
              </a:rPr>
              <a:t>We leren spelers herkennen wanneer zij zichzelf kunnen verbeteren.</a:t>
            </a:r>
          </a:p>
        </p:txBody>
      </p:sp>
    </p:spTree>
    <p:extLst>
      <p:ext uri="{BB962C8B-B14F-4D97-AF65-F5344CB8AC3E}">
        <p14:creationId xmlns:p14="http://schemas.microsoft.com/office/powerpoint/2010/main" val="4000067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22708C7-BF48-4F88-6F68-D31C5307EA94}"/>
            </a:ext>
          </a:extLst>
        </p:cNvPr>
        <p:cNvGrpSpPr/>
        <p:nvPr/>
      </p:nvGrpSpPr>
      <p:grpSpPr>
        <a:xfrm>
          <a:off x="0" y="0"/>
          <a:ext cx="0" cy="0"/>
          <a:chOff x="0" y="0"/>
          <a:chExt cx="0" cy="0"/>
        </a:xfrm>
      </p:grpSpPr>
      <p:pic>
        <p:nvPicPr>
          <p:cNvPr id="5" name="Afbeelding 4">
            <a:extLst>
              <a:ext uri="{FF2B5EF4-FFF2-40B4-BE49-F238E27FC236}">
                <a16:creationId xmlns:a16="http://schemas.microsoft.com/office/drawing/2014/main" id="{3603D8A1-7AC9-6F42-AE23-4A3F60272B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801073"/>
            <a:ext cx="12192000" cy="4056927"/>
          </a:xfrm>
          <a:prstGeom prst="rect">
            <a:avLst/>
          </a:prstGeom>
        </p:spPr>
      </p:pic>
      <p:sp>
        <p:nvSpPr>
          <p:cNvPr id="2" name="Titel 1">
            <a:extLst>
              <a:ext uri="{FF2B5EF4-FFF2-40B4-BE49-F238E27FC236}">
                <a16:creationId xmlns:a16="http://schemas.microsoft.com/office/drawing/2014/main" id="{DB286AE6-7722-420E-0F43-B54C9F2D0AB2}"/>
              </a:ext>
            </a:extLst>
          </p:cNvPr>
          <p:cNvSpPr>
            <a:spLocks noGrp="1"/>
          </p:cNvSpPr>
          <p:nvPr>
            <p:ph type="ctrTitle"/>
          </p:nvPr>
        </p:nvSpPr>
        <p:spPr>
          <a:xfrm>
            <a:off x="505154" y="156763"/>
            <a:ext cx="8218968" cy="798385"/>
          </a:xfrm>
        </p:spPr>
        <p:txBody>
          <a:bodyPr>
            <a:normAutofit/>
          </a:bodyPr>
          <a:lstStyle/>
          <a:p>
            <a:pPr algn="l"/>
            <a:r>
              <a:rPr lang="nl-NL" sz="4400" b="1" dirty="0">
                <a:solidFill>
                  <a:schemeClr val="bg1"/>
                </a:solidFill>
              </a:rPr>
              <a:t>Competitie: indeling en regels</a:t>
            </a:r>
          </a:p>
        </p:txBody>
      </p:sp>
      <p:pic>
        <p:nvPicPr>
          <p:cNvPr id="4" name="Afbeelding 3">
            <a:extLst>
              <a:ext uri="{FF2B5EF4-FFF2-40B4-BE49-F238E27FC236}">
                <a16:creationId xmlns:a16="http://schemas.microsoft.com/office/drawing/2014/main" id="{D160A991-1502-E32C-95CA-760B1596995B}"/>
              </a:ext>
            </a:extLst>
          </p:cNvPr>
          <p:cNvPicPr>
            <a:picLocks noChangeAspect="1"/>
          </p:cNvPicPr>
          <p:nvPr/>
        </p:nvPicPr>
        <p:blipFill>
          <a:blip r:embed="rId3"/>
          <a:stretch>
            <a:fillRect/>
          </a:stretch>
        </p:blipFill>
        <p:spPr>
          <a:xfrm>
            <a:off x="10332557" y="0"/>
            <a:ext cx="1859441" cy="2121592"/>
          </a:xfrm>
          <a:prstGeom prst="rect">
            <a:avLst/>
          </a:prstGeom>
        </p:spPr>
      </p:pic>
      <p:sp>
        <p:nvSpPr>
          <p:cNvPr id="9" name="Ondertitel 2">
            <a:extLst>
              <a:ext uri="{FF2B5EF4-FFF2-40B4-BE49-F238E27FC236}">
                <a16:creationId xmlns:a16="http://schemas.microsoft.com/office/drawing/2014/main" id="{2AA272B3-11E6-9F2C-107A-DE751759500F}"/>
              </a:ext>
            </a:extLst>
          </p:cNvPr>
          <p:cNvSpPr>
            <a:spLocks noGrp="1"/>
          </p:cNvSpPr>
          <p:nvPr>
            <p:ph type="subTitle" idx="1"/>
          </p:nvPr>
        </p:nvSpPr>
        <p:spPr>
          <a:xfrm>
            <a:off x="670185" y="1757896"/>
            <a:ext cx="6548612" cy="5199321"/>
          </a:xfrm>
        </p:spPr>
        <p:txBody>
          <a:bodyPr>
            <a:noAutofit/>
          </a:bodyPr>
          <a:lstStyle/>
          <a:p>
            <a:pPr algn="l"/>
            <a:r>
              <a:rPr lang="nl-NL" dirty="0">
                <a:solidFill>
                  <a:schemeClr val="bg1"/>
                </a:solidFill>
              </a:rPr>
              <a:t>(welke bijzonderheden zijn er dit jaar?)</a:t>
            </a:r>
            <a:endParaRPr lang="nl-NL" dirty="0"/>
          </a:p>
          <a:p>
            <a:pPr algn="l">
              <a:buFont typeface="Wingdings" panose="05000000000000000000" pitchFamily="2" charset="2"/>
              <a:buChar char="v"/>
            </a:pPr>
            <a:endParaRPr lang="nl-NL" dirty="0"/>
          </a:p>
          <a:p>
            <a:pPr algn="l"/>
            <a:endParaRPr lang="nl-NL" dirty="0"/>
          </a:p>
        </p:txBody>
      </p:sp>
    </p:spTree>
    <p:extLst>
      <p:ext uri="{BB962C8B-B14F-4D97-AF65-F5344CB8AC3E}">
        <p14:creationId xmlns:p14="http://schemas.microsoft.com/office/powerpoint/2010/main" val="9712139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5F2AC895-A979-6F76-4E83-2B12F13D29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801073"/>
            <a:ext cx="12192000" cy="4056927"/>
          </a:xfrm>
          <a:prstGeom prst="rect">
            <a:avLst/>
          </a:prstGeom>
        </p:spPr>
      </p:pic>
      <p:pic>
        <p:nvPicPr>
          <p:cNvPr id="4" name="Afbeelding 3">
            <a:extLst>
              <a:ext uri="{FF2B5EF4-FFF2-40B4-BE49-F238E27FC236}">
                <a16:creationId xmlns:a16="http://schemas.microsoft.com/office/drawing/2014/main" id="{A5375C27-017D-4696-42B1-15407F6FF073}"/>
              </a:ext>
            </a:extLst>
          </p:cNvPr>
          <p:cNvPicPr>
            <a:picLocks noChangeAspect="1"/>
          </p:cNvPicPr>
          <p:nvPr/>
        </p:nvPicPr>
        <p:blipFill>
          <a:blip r:embed="rId3"/>
          <a:stretch>
            <a:fillRect/>
          </a:stretch>
        </p:blipFill>
        <p:spPr>
          <a:xfrm>
            <a:off x="10332557" y="0"/>
            <a:ext cx="1859441" cy="2121592"/>
          </a:xfrm>
          <a:prstGeom prst="rect">
            <a:avLst/>
          </a:prstGeom>
        </p:spPr>
      </p:pic>
      <p:pic>
        <p:nvPicPr>
          <p:cNvPr id="10" name="Afbeelding 9">
            <a:extLst>
              <a:ext uri="{FF2B5EF4-FFF2-40B4-BE49-F238E27FC236}">
                <a16:creationId xmlns:a16="http://schemas.microsoft.com/office/drawing/2014/main" id="{98247E8A-90FD-8E9A-8128-7AD719D4A2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8" y="17311"/>
            <a:ext cx="11736768" cy="6840689"/>
          </a:xfrm>
          <a:prstGeom prst="rect">
            <a:avLst/>
          </a:prstGeom>
        </p:spPr>
      </p:pic>
    </p:spTree>
    <p:extLst>
      <p:ext uri="{BB962C8B-B14F-4D97-AF65-F5344CB8AC3E}">
        <p14:creationId xmlns:p14="http://schemas.microsoft.com/office/powerpoint/2010/main" val="20470865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5F2AC895-A979-6F76-4E83-2B12F13D29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801073"/>
            <a:ext cx="12192000" cy="4056927"/>
          </a:xfrm>
          <a:prstGeom prst="rect">
            <a:avLst/>
          </a:prstGeom>
        </p:spPr>
      </p:pic>
      <p:pic>
        <p:nvPicPr>
          <p:cNvPr id="4" name="Afbeelding 3">
            <a:extLst>
              <a:ext uri="{FF2B5EF4-FFF2-40B4-BE49-F238E27FC236}">
                <a16:creationId xmlns:a16="http://schemas.microsoft.com/office/drawing/2014/main" id="{A5375C27-017D-4696-42B1-15407F6FF073}"/>
              </a:ext>
            </a:extLst>
          </p:cNvPr>
          <p:cNvPicPr>
            <a:picLocks noChangeAspect="1"/>
          </p:cNvPicPr>
          <p:nvPr/>
        </p:nvPicPr>
        <p:blipFill>
          <a:blip r:embed="rId3"/>
          <a:stretch>
            <a:fillRect/>
          </a:stretch>
        </p:blipFill>
        <p:spPr>
          <a:xfrm>
            <a:off x="10332557" y="0"/>
            <a:ext cx="1859441" cy="2121592"/>
          </a:xfrm>
          <a:prstGeom prst="rect">
            <a:avLst/>
          </a:prstGeom>
        </p:spPr>
      </p:pic>
      <p:pic>
        <p:nvPicPr>
          <p:cNvPr id="10" name="Afbeelding 9" descr="Afbeelding met tekenfilm, Tekenfilm, tekening, Stripboeken&#10;&#10;Automatisch gegenereerde beschrijving">
            <a:extLst>
              <a:ext uri="{FF2B5EF4-FFF2-40B4-BE49-F238E27FC236}">
                <a16:creationId xmlns:a16="http://schemas.microsoft.com/office/drawing/2014/main" id="{2B318239-97A8-8259-CAD2-267A43F18E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7584" y="185786"/>
            <a:ext cx="8758868" cy="6475573"/>
          </a:xfrm>
          <a:prstGeom prst="rect">
            <a:avLst/>
          </a:prstGeom>
        </p:spPr>
      </p:pic>
    </p:spTree>
    <p:extLst>
      <p:ext uri="{BB962C8B-B14F-4D97-AF65-F5344CB8AC3E}">
        <p14:creationId xmlns:p14="http://schemas.microsoft.com/office/powerpoint/2010/main" val="18753784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5F2AC895-A979-6F76-4E83-2B12F13D29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801073"/>
            <a:ext cx="12192000" cy="4056927"/>
          </a:xfrm>
          <a:prstGeom prst="rect">
            <a:avLst/>
          </a:prstGeom>
        </p:spPr>
      </p:pic>
      <p:pic>
        <p:nvPicPr>
          <p:cNvPr id="4" name="Afbeelding 3">
            <a:extLst>
              <a:ext uri="{FF2B5EF4-FFF2-40B4-BE49-F238E27FC236}">
                <a16:creationId xmlns:a16="http://schemas.microsoft.com/office/drawing/2014/main" id="{A5375C27-017D-4696-42B1-15407F6FF073}"/>
              </a:ext>
            </a:extLst>
          </p:cNvPr>
          <p:cNvPicPr>
            <a:picLocks noChangeAspect="1"/>
          </p:cNvPicPr>
          <p:nvPr/>
        </p:nvPicPr>
        <p:blipFill>
          <a:blip r:embed="rId3"/>
          <a:stretch>
            <a:fillRect/>
          </a:stretch>
        </p:blipFill>
        <p:spPr>
          <a:xfrm>
            <a:off x="10332557" y="0"/>
            <a:ext cx="1859441" cy="2121592"/>
          </a:xfrm>
          <a:prstGeom prst="rect">
            <a:avLst/>
          </a:prstGeom>
        </p:spPr>
      </p:pic>
      <p:pic>
        <p:nvPicPr>
          <p:cNvPr id="10" name="Afbeelding 9">
            <a:extLst>
              <a:ext uri="{FF2B5EF4-FFF2-40B4-BE49-F238E27FC236}">
                <a16:creationId xmlns:a16="http://schemas.microsoft.com/office/drawing/2014/main" id="{763B5098-5303-EAB5-3239-1F24CA04C9C1}"/>
              </a:ext>
            </a:extLst>
          </p:cNvPr>
          <p:cNvPicPr>
            <a:picLocks noChangeAspect="1"/>
          </p:cNvPicPr>
          <p:nvPr/>
        </p:nvPicPr>
        <p:blipFill rotWithShape="1">
          <a:blip r:embed="rId4"/>
          <a:srcRect l="22438" t="12182" r="8263" b="14983"/>
          <a:stretch/>
        </p:blipFill>
        <p:spPr>
          <a:xfrm>
            <a:off x="0" y="-26817"/>
            <a:ext cx="11651226" cy="6884817"/>
          </a:xfrm>
          <a:prstGeom prst="rect">
            <a:avLst/>
          </a:prstGeom>
        </p:spPr>
      </p:pic>
    </p:spTree>
    <p:extLst>
      <p:ext uri="{BB962C8B-B14F-4D97-AF65-F5344CB8AC3E}">
        <p14:creationId xmlns:p14="http://schemas.microsoft.com/office/powerpoint/2010/main" val="20559224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5F2AC895-A979-6F76-4E83-2B12F13D29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801073"/>
            <a:ext cx="12192000" cy="4056927"/>
          </a:xfrm>
          <a:prstGeom prst="rect">
            <a:avLst/>
          </a:prstGeom>
        </p:spPr>
      </p:pic>
      <p:sp>
        <p:nvSpPr>
          <p:cNvPr id="2" name="Titel 1">
            <a:extLst>
              <a:ext uri="{FF2B5EF4-FFF2-40B4-BE49-F238E27FC236}">
                <a16:creationId xmlns:a16="http://schemas.microsoft.com/office/drawing/2014/main" id="{2C0CAA44-8CC5-3A8B-5361-183ADD1F35C8}"/>
              </a:ext>
            </a:extLst>
          </p:cNvPr>
          <p:cNvSpPr>
            <a:spLocks noGrp="1"/>
          </p:cNvSpPr>
          <p:nvPr>
            <p:ph type="ctrTitle"/>
          </p:nvPr>
        </p:nvSpPr>
        <p:spPr>
          <a:xfrm>
            <a:off x="1144772" y="0"/>
            <a:ext cx="8218968" cy="798385"/>
          </a:xfrm>
        </p:spPr>
        <p:txBody>
          <a:bodyPr>
            <a:normAutofit/>
          </a:bodyPr>
          <a:lstStyle/>
          <a:p>
            <a:pPr algn="l"/>
            <a:r>
              <a:rPr lang="nl-NL" sz="4400" b="1" dirty="0">
                <a:solidFill>
                  <a:schemeClr val="bg1"/>
                </a:solidFill>
              </a:rPr>
              <a:t>Samenwerkingsdriehoek</a:t>
            </a:r>
          </a:p>
        </p:txBody>
      </p:sp>
      <p:sp>
        <p:nvSpPr>
          <p:cNvPr id="3" name="Ondertitel 2">
            <a:extLst>
              <a:ext uri="{FF2B5EF4-FFF2-40B4-BE49-F238E27FC236}">
                <a16:creationId xmlns:a16="http://schemas.microsoft.com/office/drawing/2014/main" id="{ACB0C88F-4FA3-4CFF-A634-AD7252D1CA62}"/>
              </a:ext>
            </a:extLst>
          </p:cNvPr>
          <p:cNvSpPr>
            <a:spLocks noGrp="1"/>
          </p:cNvSpPr>
          <p:nvPr>
            <p:ph type="subTitle" idx="1"/>
          </p:nvPr>
        </p:nvSpPr>
        <p:spPr>
          <a:xfrm>
            <a:off x="1144772" y="1201479"/>
            <a:ext cx="9902456" cy="4912242"/>
          </a:xfrm>
        </p:spPr>
        <p:txBody>
          <a:bodyPr>
            <a:noAutofit/>
          </a:bodyPr>
          <a:lstStyle/>
          <a:p>
            <a:pPr algn="l"/>
            <a:r>
              <a:rPr lang="nl-NL" dirty="0">
                <a:solidFill>
                  <a:schemeClr val="bg1"/>
                </a:solidFill>
              </a:rPr>
              <a:t>🍎 Voeding</a:t>
            </a:r>
          </a:p>
          <a:p>
            <a:pPr algn="l"/>
            <a:r>
              <a:rPr lang="nl-NL" dirty="0">
                <a:solidFill>
                  <a:schemeClr val="bg1"/>
                </a:solidFill>
              </a:rPr>
              <a:t>😴 Rust</a:t>
            </a:r>
          </a:p>
          <a:p>
            <a:pPr algn="l"/>
            <a:r>
              <a:rPr lang="nl-NL" dirty="0">
                <a:solidFill>
                  <a:schemeClr val="bg1"/>
                </a:solidFill>
              </a:rPr>
              <a:t>📅 Aanwezigheid</a:t>
            </a:r>
          </a:p>
          <a:p>
            <a:pPr algn="l"/>
            <a:r>
              <a:rPr lang="nl-NL" dirty="0">
                <a:solidFill>
                  <a:schemeClr val="bg1"/>
                </a:solidFill>
              </a:rPr>
              <a:t>👏 Stimulans</a:t>
            </a:r>
          </a:p>
          <a:p>
            <a:pPr algn="l"/>
            <a:r>
              <a:rPr lang="nl-NL" dirty="0">
                <a:solidFill>
                  <a:schemeClr val="bg1"/>
                </a:solidFill>
              </a:rPr>
              <a:t>😊 Plezier</a:t>
            </a:r>
            <a:endParaRPr lang="nl-NL" dirty="0"/>
          </a:p>
          <a:p>
            <a:pPr algn="l"/>
            <a:endParaRPr lang="nl-NL" dirty="0"/>
          </a:p>
        </p:txBody>
      </p:sp>
      <p:pic>
        <p:nvPicPr>
          <p:cNvPr id="4" name="Afbeelding 3">
            <a:extLst>
              <a:ext uri="{FF2B5EF4-FFF2-40B4-BE49-F238E27FC236}">
                <a16:creationId xmlns:a16="http://schemas.microsoft.com/office/drawing/2014/main" id="{A5375C27-017D-4696-42B1-15407F6FF073}"/>
              </a:ext>
            </a:extLst>
          </p:cNvPr>
          <p:cNvPicPr>
            <a:picLocks noChangeAspect="1"/>
          </p:cNvPicPr>
          <p:nvPr/>
        </p:nvPicPr>
        <p:blipFill>
          <a:blip r:embed="rId3"/>
          <a:stretch>
            <a:fillRect/>
          </a:stretch>
        </p:blipFill>
        <p:spPr>
          <a:xfrm>
            <a:off x="10332557" y="0"/>
            <a:ext cx="1859441" cy="2121592"/>
          </a:xfrm>
          <a:prstGeom prst="rect">
            <a:avLst/>
          </a:prstGeom>
        </p:spPr>
      </p:pic>
      <p:pic>
        <p:nvPicPr>
          <p:cNvPr id="6" name="Afbeelding 5">
            <a:extLst>
              <a:ext uri="{FF2B5EF4-FFF2-40B4-BE49-F238E27FC236}">
                <a16:creationId xmlns:a16="http://schemas.microsoft.com/office/drawing/2014/main" id="{842687D7-6903-BE9F-0D44-AC776D281C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88545" y="1970977"/>
            <a:ext cx="5015428" cy="4142744"/>
          </a:xfrm>
          <a:prstGeom prst="rect">
            <a:avLst/>
          </a:prstGeom>
        </p:spPr>
      </p:pic>
    </p:spTree>
    <p:extLst>
      <p:ext uri="{BB962C8B-B14F-4D97-AF65-F5344CB8AC3E}">
        <p14:creationId xmlns:p14="http://schemas.microsoft.com/office/powerpoint/2010/main" val="5488464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5F2AC895-A979-6F76-4E83-2B12F13D29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801073"/>
            <a:ext cx="12192000" cy="4056927"/>
          </a:xfrm>
          <a:prstGeom prst="rect">
            <a:avLst/>
          </a:prstGeom>
        </p:spPr>
      </p:pic>
      <p:sp>
        <p:nvSpPr>
          <p:cNvPr id="2" name="Titel 1">
            <a:extLst>
              <a:ext uri="{FF2B5EF4-FFF2-40B4-BE49-F238E27FC236}">
                <a16:creationId xmlns:a16="http://schemas.microsoft.com/office/drawing/2014/main" id="{2C0CAA44-8CC5-3A8B-5361-183ADD1F35C8}"/>
              </a:ext>
            </a:extLst>
          </p:cNvPr>
          <p:cNvSpPr>
            <a:spLocks noGrp="1"/>
          </p:cNvSpPr>
          <p:nvPr>
            <p:ph type="ctrTitle"/>
          </p:nvPr>
        </p:nvSpPr>
        <p:spPr>
          <a:xfrm>
            <a:off x="1144772" y="0"/>
            <a:ext cx="8218968" cy="798385"/>
          </a:xfrm>
        </p:spPr>
        <p:txBody>
          <a:bodyPr>
            <a:normAutofit/>
          </a:bodyPr>
          <a:lstStyle/>
          <a:p>
            <a:pPr algn="l"/>
            <a:r>
              <a:rPr lang="nl-NL" sz="4400" b="1" dirty="0">
                <a:solidFill>
                  <a:schemeClr val="bg1"/>
                </a:solidFill>
              </a:rPr>
              <a:t>Hulp van ouders</a:t>
            </a:r>
          </a:p>
        </p:txBody>
      </p:sp>
      <p:sp>
        <p:nvSpPr>
          <p:cNvPr id="3" name="Ondertitel 2">
            <a:extLst>
              <a:ext uri="{FF2B5EF4-FFF2-40B4-BE49-F238E27FC236}">
                <a16:creationId xmlns:a16="http://schemas.microsoft.com/office/drawing/2014/main" id="{ACB0C88F-4FA3-4CFF-A634-AD7252D1CA62}"/>
              </a:ext>
            </a:extLst>
          </p:cNvPr>
          <p:cNvSpPr>
            <a:spLocks noGrp="1"/>
          </p:cNvSpPr>
          <p:nvPr>
            <p:ph type="subTitle" idx="1"/>
          </p:nvPr>
        </p:nvSpPr>
        <p:spPr>
          <a:xfrm>
            <a:off x="2768600" y="863600"/>
            <a:ext cx="8278628" cy="5250121"/>
          </a:xfrm>
        </p:spPr>
        <p:txBody>
          <a:bodyPr>
            <a:noAutofit/>
          </a:bodyPr>
          <a:lstStyle/>
          <a:p>
            <a:pPr algn="l"/>
            <a:r>
              <a:rPr lang="nl-NL" u="sng" dirty="0">
                <a:solidFill>
                  <a:schemeClr val="bg1"/>
                </a:solidFill>
              </a:rPr>
              <a:t>Rond wedstrijden</a:t>
            </a:r>
          </a:p>
          <a:p>
            <a:pPr algn="l"/>
            <a:r>
              <a:rPr lang="nl-NL" dirty="0">
                <a:solidFill>
                  <a:schemeClr val="bg1"/>
                </a:solidFill>
              </a:rPr>
              <a:t>🧺 Wassen</a:t>
            </a:r>
          </a:p>
          <a:p>
            <a:pPr algn="l"/>
            <a:r>
              <a:rPr lang="nl-NL" dirty="0">
                <a:solidFill>
                  <a:schemeClr val="bg1"/>
                </a:solidFill>
              </a:rPr>
              <a:t>🚪 Kleedkamerouder</a:t>
            </a:r>
          </a:p>
          <a:p>
            <a:pPr algn="l"/>
            <a:r>
              <a:rPr lang="nl-NL">
                <a:solidFill>
                  <a:schemeClr val="bg1"/>
                </a:solidFill>
              </a:rPr>
              <a:t>🚩 Spelbegeleider / assistent-scheidsrechter</a:t>
            </a:r>
            <a:endParaRPr lang="nl-NL" dirty="0">
              <a:solidFill>
                <a:schemeClr val="bg1"/>
              </a:solidFill>
            </a:endParaRPr>
          </a:p>
          <a:p>
            <a:pPr algn="l"/>
            <a:r>
              <a:rPr lang="nl-NL" dirty="0">
                <a:solidFill>
                  <a:schemeClr val="bg1"/>
                </a:solidFill>
              </a:rPr>
              <a:t>🤝 Tegenstander ontvangen</a:t>
            </a:r>
          </a:p>
          <a:p>
            <a:pPr algn="l"/>
            <a:r>
              <a:rPr lang="nl-NL" dirty="0">
                <a:solidFill>
                  <a:schemeClr val="bg1"/>
                </a:solidFill>
              </a:rPr>
              <a:t>🥤 Ranja</a:t>
            </a:r>
          </a:p>
          <a:p>
            <a:pPr algn="l"/>
            <a:r>
              <a:rPr lang="nl-NL" u="sng" dirty="0">
                <a:solidFill>
                  <a:schemeClr val="bg1"/>
                </a:solidFill>
              </a:rPr>
              <a:t>Rond het team</a:t>
            </a:r>
          </a:p>
          <a:p>
            <a:pPr algn="l"/>
            <a:r>
              <a:rPr lang="nl-NL" dirty="0">
                <a:solidFill>
                  <a:schemeClr val="bg1"/>
                </a:solidFill>
              </a:rPr>
              <a:t>🎉 Activiteiten</a:t>
            </a:r>
          </a:p>
          <a:p>
            <a:pPr algn="l"/>
            <a:r>
              <a:rPr lang="nl-NL" dirty="0">
                <a:solidFill>
                  <a:schemeClr val="bg1"/>
                </a:solidFill>
              </a:rPr>
              <a:t>⚽ Inval training</a:t>
            </a:r>
          </a:p>
          <a:p>
            <a:pPr algn="l"/>
            <a:r>
              <a:rPr lang="nl-NL" dirty="0">
                <a:solidFill>
                  <a:schemeClr val="bg1"/>
                </a:solidFill>
              </a:rPr>
              <a:t>💬 Klankbord</a:t>
            </a:r>
          </a:p>
          <a:p>
            <a:pPr algn="l"/>
            <a:r>
              <a:rPr lang="nl-NL" dirty="0">
                <a:solidFill>
                  <a:schemeClr val="bg1"/>
                </a:solidFill>
              </a:rPr>
              <a:t>💙 Sponsor</a:t>
            </a:r>
            <a:endParaRPr lang="nl-NL" dirty="0"/>
          </a:p>
        </p:txBody>
      </p:sp>
      <p:pic>
        <p:nvPicPr>
          <p:cNvPr id="4" name="Afbeelding 3">
            <a:extLst>
              <a:ext uri="{FF2B5EF4-FFF2-40B4-BE49-F238E27FC236}">
                <a16:creationId xmlns:a16="http://schemas.microsoft.com/office/drawing/2014/main" id="{A5375C27-017D-4696-42B1-15407F6FF073}"/>
              </a:ext>
            </a:extLst>
          </p:cNvPr>
          <p:cNvPicPr>
            <a:picLocks noChangeAspect="1"/>
          </p:cNvPicPr>
          <p:nvPr/>
        </p:nvPicPr>
        <p:blipFill>
          <a:blip r:embed="rId3"/>
          <a:stretch>
            <a:fillRect/>
          </a:stretch>
        </p:blipFill>
        <p:spPr>
          <a:xfrm>
            <a:off x="10332557" y="0"/>
            <a:ext cx="1859441" cy="2121592"/>
          </a:xfrm>
          <a:prstGeom prst="rect">
            <a:avLst/>
          </a:prstGeom>
        </p:spPr>
      </p:pic>
      <p:pic>
        <p:nvPicPr>
          <p:cNvPr id="6" name="Afbeelding 5" descr="Afbeelding met tekst&#10;&#10;Automatisch gegenereerde beschrijving">
            <a:extLst>
              <a:ext uri="{FF2B5EF4-FFF2-40B4-BE49-F238E27FC236}">
                <a16:creationId xmlns:a16="http://schemas.microsoft.com/office/drawing/2014/main" id="{4064751B-DA1F-C4A3-8E14-F7D664F402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76586" y="3881798"/>
            <a:ext cx="2409825" cy="1895475"/>
          </a:xfrm>
          <a:prstGeom prst="rect">
            <a:avLst/>
          </a:prstGeom>
        </p:spPr>
      </p:pic>
    </p:spTree>
    <p:extLst>
      <p:ext uri="{BB962C8B-B14F-4D97-AF65-F5344CB8AC3E}">
        <p14:creationId xmlns:p14="http://schemas.microsoft.com/office/powerpoint/2010/main" val="42567606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5F2AC895-A979-6F76-4E83-2B12F13D29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801073"/>
            <a:ext cx="12192000" cy="4056927"/>
          </a:xfrm>
          <a:prstGeom prst="rect">
            <a:avLst/>
          </a:prstGeom>
        </p:spPr>
      </p:pic>
      <p:sp>
        <p:nvSpPr>
          <p:cNvPr id="2" name="Titel 1">
            <a:extLst>
              <a:ext uri="{FF2B5EF4-FFF2-40B4-BE49-F238E27FC236}">
                <a16:creationId xmlns:a16="http://schemas.microsoft.com/office/drawing/2014/main" id="{2C0CAA44-8CC5-3A8B-5361-183ADD1F35C8}"/>
              </a:ext>
            </a:extLst>
          </p:cNvPr>
          <p:cNvSpPr>
            <a:spLocks noGrp="1"/>
          </p:cNvSpPr>
          <p:nvPr>
            <p:ph type="ctrTitle"/>
          </p:nvPr>
        </p:nvSpPr>
        <p:spPr>
          <a:xfrm>
            <a:off x="1144771" y="0"/>
            <a:ext cx="9187785" cy="1024759"/>
          </a:xfrm>
        </p:spPr>
        <p:txBody>
          <a:bodyPr>
            <a:normAutofit/>
          </a:bodyPr>
          <a:lstStyle/>
          <a:p>
            <a:pPr algn="l"/>
            <a:r>
              <a:rPr lang="nl-NL" sz="4400" b="1" dirty="0">
                <a:solidFill>
                  <a:schemeClr val="bg1"/>
                </a:solidFill>
              </a:rPr>
              <a:t>Programma en planning / verwachtingen</a:t>
            </a:r>
          </a:p>
        </p:txBody>
      </p:sp>
      <p:sp>
        <p:nvSpPr>
          <p:cNvPr id="3" name="Ondertitel 2">
            <a:extLst>
              <a:ext uri="{FF2B5EF4-FFF2-40B4-BE49-F238E27FC236}">
                <a16:creationId xmlns:a16="http://schemas.microsoft.com/office/drawing/2014/main" id="{ACB0C88F-4FA3-4CFF-A634-AD7252D1CA62}"/>
              </a:ext>
            </a:extLst>
          </p:cNvPr>
          <p:cNvSpPr>
            <a:spLocks noGrp="1"/>
          </p:cNvSpPr>
          <p:nvPr>
            <p:ph type="subTitle" idx="1"/>
          </p:nvPr>
        </p:nvSpPr>
        <p:spPr>
          <a:xfrm>
            <a:off x="1144772" y="1201479"/>
            <a:ext cx="9902456" cy="4912242"/>
          </a:xfrm>
        </p:spPr>
        <p:txBody>
          <a:bodyPr>
            <a:noAutofit/>
          </a:bodyPr>
          <a:lstStyle/>
          <a:p>
            <a:pPr algn="l"/>
            <a:r>
              <a:rPr lang="nl-NL" u="sng" dirty="0">
                <a:solidFill>
                  <a:schemeClr val="bg1"/>
                </a:solidFill>
              </a:rPr>
              <a:t>Ontwikkeling</a:t>
            </a:r>
          </a:p>
          <a:p>
            <a:pPr algn="l"/>
            <a:r>
              <a:rPr lang="nl-NL" dirty="0">
                <a:solidFill>
                  <a:schemeClr val="bg1"/>
                </a:solidFill>
              </a:rPr>
              <a:t>🏃 2 trainingen per week</a:t>
            </a:r>
          </a:p>
          <a:p>
            <a:pPr algn="l"/>
            <a:r>
              <a:rPr lang="nl-NL" dirty="0">
                <a:solidFill>
                  <a:schemeClr val="bg1"/>
                </a:solidFill>
              </a:rPr>
              <a:t>🏟️ Vakantie- of zaaltraining</a:t>
            </a:r>
          </a:p>
          <a:p>
            <a:pPr algn="l"/>
            <a:r>
              <a:rPr lang="nl-NL" u="sng" dirty="0">
                <a:solidFill>
                  <a:schemeClr val="bg1"/>
                </a:solidFill>
              </a:rPr>
              <a:t>Seizoen</a:t>
            </a:r>
          </a:p>
          <a:p>
            <a:pPr algn="l"/>
            <a:r>
              <a:rPr lang="nl-NL" dirty="0">
                <a:solidFill>
                  <a:schemeClr val="bg1"/>
                </a:solidFill>
              </a:rPr>
              <a:t>🏆 Minder toernooien</a:t>
            </a:r>
          </a:p>
          <a:p>
            <a:pPr algn="l"/>
            <a:r>
              <a:rPr lang="nl-NL" dirty="0">
                <a:solidFill>
                  <a:schemeClr val="bg1"/>
                </a:solidFill>
              </a:rPr>
              <a:t>⚽ Meer oefenwedstrijden</a:t>
            </a:r>
          </a:p>
          <a:p>
            <a:pPr algn="l"/>
            <a:r>
              <a:rPr lang="nl-NL" u="sng" dirty="0">
                <a:solidFill>
                  <a:schemeClr val="bg1"/>
                </a:solidFill>
              </a:rPr>
              <a:t>Samen</a:t>
            </a:r>
          </a:p>
          <a:p>
            <a:pPr algn="l"/>
            <a:r>
              <a:rPr lang="nl-NL" dirty="0">
                <a:solidFill>
                  <a:schemeClr val="bg1"/>
                </a:solidFill>
              </a:rPr>
              <a:t>🤝 Verschillen mogen er zijn</a:t>
            </a:r>
          </a:p>
          <a:p>
            <a:pPr algn="l"/>
            <a:r>
              <a:rPr lang="nl-NL" dirty="0">
                <a:solidFill>
                  <a:schemeClr val="bg1"/>
                </a:solidFill>
              </a:rPr>
              <a:t>💙 Dankbaar voor jullie medewerking</a:t>
            </a:r>
          </a:p>
        </p:txBody>
      </p:sp>
      <p:pic>
        <p:nvPicPr>
          <p:cNvPr id="4" name="Afbeelding 3">
            <a:extLst>
              <a:ext uri="{FF2B5EF4-FFF2-40B4-BE49-F238E27FC236}">
                <a16:creationId xmlns:a16="http://schemas.microsoft.com/office/drawing/2014/main" id="{A5375C27-017D-4696-42B1-15407F6FF073}"/>
              </a:ext>
            </a:extLst>
          </p:cNvPr>
          <p:cNvPicPr>
            <a:picLocks noChangeAspect="1"/>
          </p:cNvPicPr>
          <p:nvPr/>
        </p:nvPicPr>
        <p:blipFill>
          <a:blip r:embed="rId3"/>
          <a:stretch>
            <a:fillRect/>
          </a:stretch>
        </p:blipFill>
        <p:spPr>
          <a:xfrm>
            <a:off x="10332557" y="0"/>
            <a:ext cx="1859441" cy="2121592"/>
          </a:xfrm>
          <a:prstGeom prst="rect">
            <a:avLst/>
          </a:prstGeom>
        </p:spPr>
      </p:pic>
    </p:spTree>
    <p:extLst>
      <p:ext uri="{BB962C8B-B14F-4D97-AF65-F5344CB8AC3E}">
        <p14:creationId xmlns:p14="http://schemas.microsoft.com/office/powerpoint/2010/main" val="30870208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5F2AC895-A979-6F76-4E83-2B12F13D29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801073"/>
            <a:ext cx="12192000" cy="4056927"/>
          </a:xfrm>
          <a:prstGeom prst="rect">
            <a:avLst/>
          </a:prstGeom>
        </p:spPr>
      </p:pic>
      <p:sp>
        <p:nvSpPr>
          <p:cNvPr id="2" name="Titel 1">
            <a:extLst>
              <a:ext uri="{FF2B5EF4-FFF2-40B4-BE49-F238E27FC236}">
                <a16:creationId xmlns:a16="http://schemas.microsoft.com/office/drawing/2014/main" id="{2C0CAA44-8CC5-3A8B-5361-183ADD1F35C8}"/>
              </a:ext>
            </a:extLst>
          </p:cNvPr>
          <p:cNvSpPr>
            <a:spLocks noGrp="1"/>
          </p:cNvSpPr>
          <p:nvPr>
            <p:ph type="ctrTitle"/>
          </p:nvPr>
        </p:nvSpPr>
        <p:spPr>
          <a:xfrm>
            <a:off x="1144772" y="0"/>
            <a:ext cx="8218968" cy="798385"/>
          </a:xfrm>
        </p:spPr>
        <p:txBody>
          <a:bodyPr>
            <a:normAutofit/>
          </a:bodyPr>
          <a:lstStyle/>
          <a:p>
            <a:pPr algn="l"/>
            <a:r>
              <a:rPr lang="nl-NL" sz="4400" b="1" dirty="0">
                <a:solidFill>
                  <a:schemeClr val="bg1"/>
                </a:solidFill>
              </a:rPr>
              <a:t>Persoonlijke vragen?</a:t>
            </a:r>
          </a:p>
        </p:txBody>
      </p:sp>
      <p:sp>
        <p:nvSpPr>
          <p:cNvPr id="3" name="Ondertitel 2">
            <a:extLst>
              <a:ext uri="{FF2B5EF4-FFF2-40B4-BE49-F238E27FC236}">
                <a16:creationId xmlns:a16="http://schemas.microsoft.com/office/drawing/2014/main" id="{ACB0C88F-4FA3-4CFF-A634-AD7252D1CA62}"/>
              </a:ext>
            </a:extLst>
          </p:cNvPr>
          <p:cNvSpPr>
            <a:spLocks noGrp="1"/>
          </p:cNvSpPr>
          <p:nvPr>
            <p:ph type="subTitle" idx="1"/>
          </p:nvPr>
        </p:nvSpPr>
        <p:spPr>
          <a:xfrm>
            <a:off x="1144772" y="1201479"/>
            <a:ext cx="9902456" cy="4912242"/>
          </a:xfrm>
        </p:spPr>
        <p:txBody>
          <a:bodyPr>
            <a:noAutofit/>
          </a:bodyPr>
          <a:lstStyle/>
          <a:p>
            <a:pPr algn="l"/>
            <a:r>
              <a:rPr lang="nl-NL" dirty="0"/>
              <a:t>📞</a:t>
            </a:r>
            <a:r>
              <a:rPr lang="nl-NL" dirty="0">
                <a:solidFill>
                  <a:schemeClr val="bg1"/>
                </a:solidFill>
              </a:rPr>
              <a:t>Bel of stuur gerust een privébericht</a:t>
            </a:r>
            <a:endParaRPr lang="nl-NL" dirty="0"/>
          </a:p>
          <a:p>
            <a:pPr algn="l"/>
            <a:endParaRPr lang="nl-NL" dirty="0"/>
          </a:p>
        </p:txBody>
      </p:sp>
      <p:pic>
        <p:nvPicPr>
          <p:cNvPr id="4" name="Afbeelding 3">
            <a:extLst>
              <a:ext uri="{FF2B5EF4-FFF2-40B4-BE49-F238E27FC236}">
                <a16:creationId xmlns:a16="http://schemas.microsoft.com/office/drawing/2014/main" id="{A5375C27-017D-4696-42B1-15407F6FF073}"/>
              </a:ext>
            </a:extLst>
          </p:cNvPr>
          <p:cNvPicPr>
            <a:picLocks noChangeAspect="1"/>
          </p:cNvPicPr>
          <p:nvPr/>
        </p:nvPicPr>
        <p:blipFill>
          <a:blip r:embed="rId3"/>
          <a:stretch>
            <a:fillRect/>
          </a:stretch>
        </p:blipFill>
        <p:spPr>
          <a:xfrm>
            <a:off x="10332557" y="0"/>
            <a:ext cx="1859441" cy="2121592"/>
          </a:xfrm>
          <a:prstGeom prst="rect">
            <a:avLst/>
          </a:prstGeom>
        </p:spPr>
      </p:pic>
      <p:pic>
        <p:nvPicPr>
          <p:cNvPr id="6" name="Afbeelding 5" descr="Afbeelding met tekst&#10;&#10;Automatisch gegenereerde beschrijving">
            <a:extLst>
              <a:ext uri="{FF2B5EF4-FFF2-40B4-BE49-F238E27FC236}">
                <a16:creationId xmlns:a16="http://schemas.microsoft.com/office/drawing/2014/main" id="{DA7A6318-5F8C-7A07-DBAB-1CB9751340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36524" y="2397979"/>
            <a:ext cx="4525753" cy="3258542"/>
          </a:xfrm>
          <a:prstGeom prst="rect">
            <a:avLst/>
          </a:prstGeom>
        </p:spPr>
      </p:pic>
    </p:spTree>
    <p:extLst>
      <p:ext uri="{BB962C8B-B14F-4D97-AF65-F5344CB8AC3E}">
        <p14:creationId xmlns:p14="http://schemas.microsoft.com/office/powerpoint/2010/main" val="5214885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5F2AC895-A979-6F76-4E83-2B12F13D29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801073"/>
            <a:ext cx="12192000" cy="4056927"/>
          </a:xfrm>
          <a:prstGeom prst="rect">
            <a:avLst/>
          </a:prstGeom>
        </p:spPr>
      </p:pic>
      <p:sp>
        <p:nvSpPr>
          <p:cNvPr id="2" name="Titel 1">
            <a:extLst>
              <a:ext uri="{FF2B5EF4-FFF2-40B4-BE49-F238E27FC236}">
                <a16:creationId xmlns:a16="http://schemas.microsoft.com/office/drawing/2014/main" id="{2C0CAA44-8CC5-3A8B-5361-183ADD1F35C8}"/>
              </a:ext>
            </a:extLst>
          </p:cNvPr>
          <p:cNvSpPr>
            <a:spLocks noGrp="1"/>
          </p:cNvSpPr>
          <p:nvPr>
            <p:ph type="ctrTitle"/>
          </p:nvPr>
        </p:nvSpPr>
        <p:spPr>
          <a:xfrm>
            <a:off x="1048685" y="608393"/>
            <a:ext cx="9283872" cy="2406111"/>
          </a:xfrm>
        </p:spPr>
        <p:txBody>
          <a:bodyPr>
            <a:normAutofit fontScale="90000"/>
          </a:bodyPr>
          <a:lstStyle/>
          <a:p>
            <a:pPr algn="l"/>
            <a:r>
              <a:rPr lang="nl-NL" sz="4400" b="1" dirty="0">
                <a:solidFill>
                  <a:schemeClr val="bg1"/>
                </a:solidFill>
              </a:rPr>
              <a:t>Wat neem je mee van deze bijeenkomst?</a:t>
            </a:r>
            <a:br>
              <a:rPr lang="nl-NL" sz="4400" b="1" dirty="0">
                <a:solidFill>
                  <a:schemeClr val="bg1"/>
                </a:solidFill>
              </a:rPr>
            </a:br>
            <a:br>
              <a:rPr lang="nl-NL" sz="4400" b="1" dirty="0">
                <a:solidFill>
                  <a:schemeClr val="bg1"/>
                </a:solidFill>
              </a:rPr>
            </a:br>
            <a:r>
              <a:rPr lang="nl-NL" sz="4400" b="1" dirty="0">
                <a:solidFill>
                  <a:schemeClr val="bg1"/>
                </a:solidFill>
              </a:rPr>
              <a:t>Vragen?</a:t>
            </a:r>
            <a:br>
              <a:rPr lang="nl-NL" sz="4400" b="1" dirty="0">
                <a:solidFill>
                  <a:schemeClr val="bg1"/>
                </a:solidFill>
              </a:rPr>
            </a:br>
            <a:endParaRPr lang="nl-NL" sz="4400" b="1" dirty="0">
              <a:solidFill>
                <a:schemeClr val="bg1"/>
              </a:solidFill>
            </a:endParaRPr>
          </a:p>
        </p:txBody>
      </p:sp>
      <p:pic>
        <p:nvPicPr>
          <p:cNvPr id="4" name="Afbeelding 3">
            <a:extLst>
              <a:ext uri="{FF2B5EF4-FFF2-40B4-BE49-F238E27FC236}">
                <a16:creationId xmlns:a16="http://schemas.microsoft.com/office/drawing/2014/main" id="{A5375C27-017D-4696-42B1-15407F6FF073}"/>
              </a:ext>
            </a:extLst>
          </p:cNvPr>
          <p:cNvPicPr>
            <a:picLocks noChangeAspect="1"/>
          </p:cNvPicPr>
          <p:nvPr/>
        </p:nvPicPr>
        <p:blipFill>
          <a:blip r:embed="rId3"/>
          <a:stretch>
            <a:fillRect/>
          </a:stretch>
        </p:blipFill>
        <p:spPr>
          <a:xfrm>
            <a:off x="10332557" y="0"/>
            <a:ext cx="1859441" cy="2121592"/>
          </a:xfrm>
          <a:prstGeom prst="rect">
            <a:avLst/>
          </a:prstGeom>
        </p:spPr>
      </p:pic>
      <p:pic>
        <p:nvPicPr>
          <p:cNvPr id="8" name="Afbeelding 7">
            <a:extLst>
              <a:ext uri="{FF2B5EF4-FFF2-40B4-BE49-F238E27FC236}">
                <a16:creationId xmlns:a16="http://schemas.microsoft.com/office/drawing/2014/main" id="{A3381E43-80E3-D37B-2D32-DFC1B4635F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16016" y="1614008"/>
            <a:ext cx="3320256" cy="3922052"/>
          </a:xfrm>
          <a:prstGeom prst="rect">
            <a:avLst/>
          </a:prstGeom>
        </p:spPr>
      </p:pic>
    </p:spTree>
    <p:extLst>
      <p:ext uri="{BB962C8B-B14F-4D97-AF65-F5344CB8AC3E}">
        <p14:creationId xmlns:p14="http://schemas.microsoft.com/office/powerpoint/2010/main" val="860965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A6CF419-D797-E122-A765-26753A848C3D}"/>
            </a:ext>
          </a:extLst>
        </p:cNvPr>
        <p:cNvGrpSpPr/>
        <p:nvPr/>
      </p:nvGrpSpPr>
      <p:grpSpPr>
        <a:xfrm>
          <a:off x="0" y="0"/>
          <a:ext cx="0" cy="0"/>
          <a:chOff x="0" y="0"/>
          <a:chExt cx="0" cy="0"/>
        </a:xfrm>
      </p:grpSpPr>
      <p:pic>
        <p:nvPicPr>
          <p:cNvPr id="3" name="Afbeelding 2">
            <a:extLst>
              <a:ext uri="{FF2B5EF4-FFF2-40B4-BE49-F238E27FC236}">
                <a16:creationId xmlns:a16="http://schemas.microsoft.com/office/drawing/2014/main" id="{12475226-6A30-8016-5806-AB803B0B4F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76383"/>
            <a:ext cx="12192000" cy="5281618"/>
          </a:xfrm>
          <a:prstGeom prst="rect">
            <a:avLst/>
          </a:prstGeom>
        </p:spPr>
      </p:pic>
      <p:sp>
        <p:nvSpPr>
          <p:cNvPr id="2" name="Titel 1">
            <a:extLst>
              <a:ext uri="{FF2B5EF4-FFF2-40B4-BE49-F238E27FC236}">
                <a16:creationId xmlns:a16="http://schemas.microsoft.com/office/drawing/2014/main" id="{9B682846-51CF-CA37-3E40-63250BACB6E0}"/>
              </a:ext>
            </a:extLst>
          </p:cNvPr>
          <p:cNvSpPr>
            <a:spLocks noGrp="1"/>
          </p:cNvSpPr>
          <p:nvPr>
            <p:ph type="title"/>
          </p:nvPr>
        </p:nvSpPr>
        <p:spPr>
          <a:xfrm>
            <a:off x="838199" y="45237"/>
            <a:ext cx="10515600" cy="4450563"/>
          </a:xfrm>
        </p:spPr>
        <p:txBody>
          <a:bodyPr>
            <a:normAutofit/>
          </a:bodyPr>
          <a:lstStyle/>
          <a:p>
            <a:r>
              <a:rPr lang="nl-NL" b="1" dirty="0">
                <a:solidFill>
                  <a:schemeClr val="bg1"/>
                </a:solidFill>
              </a:rPr>
              <a:t>Even voorstellen… (naam trainer 2)</a:t>
            </a:r>
            <a:br>
              <a:rPr lang="nl-NL" b="1" dirty="0">
                <a:solidFill>
                  <a:schemeClr val="bg1"/>
                </a:solidFill>
              </a:rPr>
            </a:br>
            <a:br>
              <a:rPr lang="nl-NL" b="1" dirty="0">
                <a:solidFill>
                  <a:schemeClr val="bg1"/>
                </a:solidFill>
              </a:rPr>
            </a:br>
            <a:br>
              <a:rPr lang="nl-NL" b="1" dirty="0">
                <a:solidFill>
                  <a:schemeClr val="bg1"/>
                </a:solidFill>
              </a:rPr>
            </a:br>
            <a:br>
              <a:rPr lang="nl-NL" b="1" dirty="0">
                <a:solidFill>
                  <a:schemeClr val="bg1"/>
                </a:solidFill>
              </a:rPr>
            </a:br>
            <a:br>
              <a:rPr lang="nl-NL" b="1" dirty="0">
                <a:solidFill>
                  <a:schemeClr val="bg1"/>
                </a:solidFill>
              </a:rPr>
            </a:br>
            <a:br>
              <a:rPr lang="nl-NL" b="1" dirty="0">
                <a:solidFill>
                  <a:schemeClr val="bg1"/>
                </a:solidFill>
              </a:rPr>
            </a:br>
            <a:r>
              <a:rPr lang="nl-NL" b="1" dirty="0">
                <a:solidFill>
                  <a:schemeClr val="bg1"/>
                </a:solidFill>
              </a:rPr>
              <a:t>(foto)</a:t>
            </a:r>
          </a:p>
        </p:txBody>
      </p:sp>
      <p:sp>
        <p:nvSpPr>
          <p:cNvPr id="5" name="Tijdelijke aanduiding voor inhoud 4">
            <a:extLst>
              <a:ext uri="{FF2B5EF4-FFF2-40B4-BE49-F238E27FC236}">
                <a16:creationId xmlns:a16="http://schemas.microsoft.com/office/drawing/2014/main" id="{1D29DD1C-737C-3C07-B244-909120B4CA26}"/>
              </a:ext>
            </a:extLst>
          </p:cNvPr>
          <p:cNvSpPr>
            <a:spLocks noGrp="1"/>
          </p:cNvSpPr>
          <p:nvPr>
            <p:ph idx="1"/>
          </p:nvPr>
        </p:nvSpPr>
        <p:spPr>
          <a:xfrm>
            <a:off x="759758" y="1165219"/>
            <a:ext cx="10672483" cy="3973941"/>
          </a:xfrm>
        </p:spPr>
        <p:txBody>
          <a:bodyPr>
            <a:normAutofit/>
          </a:bodyPr>
          <a:lstStyle/>
          <a:p>
            <a:pPr marL="0" indent="0">
              <a:buNone/>
            </a:pPr>
            <a:endParaRPr lang="nl-NL" sz="2800" dirty="0">
              <a:effectLst/>
              <a:latin typeface="Calibri" panose="020F0502020204030204" pitchFamily="34" charset="0"/>
              <a:ea typeface="Calibri" panose="020F0502020204030204" pitchFamily="34" charset="0"/>
            </a:endParaRPr>
          </a:p>
          <a:p>
            <a:endParaRPr lang="nl-NL" sz="4000" dirty="0">
              <a:effectLst/>
              <a:latin typeface="Calibri" panose="020F0502020204030204" pitchFamily="34" charset="0"/>
              <a:ea typeface="Calibri" panose="020F0502020204030204" pitchFamily="34" charset="0"/>
            </a:endParaRPr>
          </a:p>
          <a:p>
            <a:endParaRPr lang="nl-NL" dirty="0"/>
          </a:p>
        </p:txBody>
      </p:sp>
      <p:pic>
        <p:nvPicPr>
          <p:cNvPr id="4" name="Afbeelding 3">
            <a:extLst>
              <a:ext uri="{FF2B5EF4-FFF2-40B4-BE49-F238E27FC236}">
                <a16:creationId xmlns:a16="http://schemas.microsoft.com/office/drawing/2014/main" id="{3B6E05B6-EC3F-2D58-80C1-F5CB083C1C6D}"/>
              </a:ext>
            </a:extLst>
          </p:cNvPr>
          <p:cNvPicPr>
            <a:picLocks noChangeAspect="1"/>
          </p:cNvPicPr>
          <p:nvPr/>
        </p:nvPicPr>
        <p:blipFill>
          <a:blip r:embed="rId3"/>
          <a:stretch>
            <a:fillRect/>
          </a:stretch>
        </p:blipFill>
        <p:spPr>
          <a:xfrm>
            <a:off x="10332557" y="0"/>
            <a:ext cx="1859441" cy="2121592"/>
          </a:xfrm>
          <a:prstGeom prst="rect">
            <a:avLst/>
          </a:prstGeom>
        </p:spPr>
      </p:pic>
    </p:spTree>
    <p:extLst>
      <p:ext uri="{BB962C8B-B14F-4D97-AF65-F5344CB8AC3E}">
        <p14:creationId xmlns:p14="http://schemas.microsoft.com/office/powerpoint/2010/main" val="2848978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E407AB3-3EAC-2E4C-E17F-FA4B86722C5E}"/>
            </a:ext>
          </a:extLst>
        </p:cNvPr>
        <p:cNvGrpSpPr/>
        <p:nvPr/>
      </p:nvGrpSpPr>
      <p:grpSpPr>
        <a:xfrm>
          <a:off x="0" y="0"/>
          <a:ext cx="0" cy="0"/>
          <a:chOff x="0" y="0"/>
          <a:chExt cx="0" cy="0"/>
        </a:xfrm>
      </p:grpSpPr>
      <p:pic>
        <p:nvPicPr>
          <p:cNvPr id="5" name="Afbeelding 4">
            <a:extLst>
              <a:ext uri="{FF2B5EF4-FFF2-40B4-BE49-F238E27FC236}">
                <a16:creationId xmlns:a16="http://schemas.microsoft.com/office/drawing/2014/main" id="{97FA4A38-B2CC-3941-FE2A-83C6AAD944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801073"/>
            <a:ext cx="12192000" cy="4056927"/>
          </a:xfrm>
          <a:prstGeom prst="rect">
            <a:avLst/>
          </a:prstGeom>
        </p:spPr>
      </p:pic>
      <p:sp>
        <p:nvSpPr>
          <p:cNvPr id="2" name="Titel 1">
            <a:extLst>
              <a:ext uri="{FF2B5EF4-FFF2-40B4-BE49-F238E27FC236}">
                <a16:creationId xmlns:a16="http://schemas.microsoft.com/office/drawing/2014/main" id="{E8974009-E1CA-1FA1-D4BF-331EE1435AFE}"/>
              </a:ext>
            </a:extLst>
          </p:cNvPr>
          <p:cNvSpPr>
            <a:spLocks noGrp="1"/>
          </p:cNvSpPr>
          <p:nvPr>
            <p:ph type="ctrTitle"/>
          </p:nvPr>
        </p:nvSpPr>
        <p:spPr>
          <a:xfrm>
            <a:off x="1144772" y="0"/>
            <a:ext cx="8218968" cy="798385"/>
          </a:xfrm>
        </p:spPr>
        <p:txBody>
          <a:bodyPr>
            <a:normAutofit/>
          </a:bodyPr>
          <a:lstStyle/>
          <a:p>
            <a:pPr algn="l"/>
            <a:r>
              <a:rPr lang="nl-NL" sz="4400" b="1" dirty="0">
                <a:solidFill>
                  <a:schemeClr val="bg1"/>
                </a:solidFill>
              </a:rPr>
              <a:t>Onze visie</a:t>
            </a:r>
          </a:p>
        </p:txBody>
      </p:sp>
      <p:sp>
        <p:nvSpPr>
          <p:cNvPr id="3" name="Ondertitel 2">
            <a:extLst>
              <a:ext uri="{FF2B5EF4-FFF2-40B4-BE49-F238E27FC236}">
                <a16:creationId xmlns:a16="http://schemas.microsoft.com/office/drawing/2014/main" id="{716EFAAA-450E-3A6B-8FDF-6EB5F083FD1B}"/>
              </a:ext>
            </a:extLst>
          </p:cNvPr>
          <p:cNvSpPr>
            <a:spLocks noGrp="1"/>
          </p:cNvSpPr>
          <p:nvPr>
            <p:ph type="subTitle" idx="1"/>
          </p:nvPr>
        </p:nvSpPr>
        <p:spPr>
          <a:xfrm>
            <a:off x="1144772" y="1201479"/>
            <a:ext cx="9902456" cy="4912242"/>
          </a:xfrm>
        </p:spPr>
        <p:txBody>
          <a:bodyPr>
            <a:noAutofit/>
          </a:bodyPr>
          <a:lstStyle/>
          <a:p>
            <a:pPr algn="l"/>
            <a:r>
              <a:rPr lang="nl-NL" dirty="0">
                <a:solidFill>
                  <a:schemeClr val="bg1"/>
                </a:solidFill>
              </a:rPr>
              <a:t>Wij willen een omgeving creëren waarin iedere speler:</a:t>
            </a:r>
          </a:p>
          <a:p>
            <a:pPr algn="l"/>
            <a:r>
              <a:rPr lang="nl-NL" dirty="0">
                <a:solidFill>
                  <a:schemeClr val="bg1"/>
                </a:solidFill>
              </a:rPr>
              <a:t>⚽ Met plezier voetbalt</a:t>
            </a:r>
          </a:p>
          <a:p>
            <a:pPr algn="l"/>
            <a:r>
              <a:rPr lang="nl-NL" dirty="0">
                <a:solidFill>
                  <a:schemeClr val="bg1"/>
                </a:solidFill>
              </a:rPr>
              <a:t>📈 Zich ontwikkelt als voetballer én als mens</a:t>
            </a:r>
          </a:p>
          <a:p>
            <a:pPr algn="l"/>
            <a:r>
              <a:rPr lang="nl-NL" dirty="0">
                <a:solidFill>
                  <a:schemeClr val="bg1"/>
                </a:solidFill>
              </a:rPr>
              <a:t>🤝 Leert samenwerken</a:t>
            </a:r>
          </a:p>
          <a:p>
            <a:pPr algn="l"/>
            <a:r>
              <a:rPr lang="nl-NL" dirty="0">
                <a:solidFill>
                  <a:schemeClr val="bg1"/>
                </a:solidFill>
              </a:rPr>
              <a:t>💪 Verantwoordelijkheid neemt</a:t>
            </a:r>
          </a:p>
          <a:p>
            <a:pPr algn="l"/>
            <a:r>
              <a:rPr lang="nl-NL" dirty="0">
                <a:solidFill>
                  <a:schemeClr val="bg1"/>
                </a:solidFill>
              </a:rPr>
              <a:t>🏆 Wil winnen, maar ontwikkeling belangrijker vindt dan alleen de uitslag</a:t>
            </a:r>
          </a:p>
          <a:p>
            <a:pPr algn="l"/>
            <a:endParaRPr lang="nl-NL" dirty="0">
              <a:solidFill>
                <a:schemeClr val="bg1"/>
              </a:solidFill>
            </a:endParaRPr>
          </a:p>
          <a:p>
            <a:pPr algn="l"/>
            <a:r>
              <a:rPr lang="nl-NL" dirty="0"/>
              <a:t>📈</a:t>
            </a:r>
            <a:r>
              <a:rPr lang="nl-NL" dirty="0">
                <a:solidFill>
                  <a:schemeClr val="bg1"/>
                </a:solidFill>
              </a:rPr>
              <a:t>Ontwikkeling staat centraal; prestaties zijn daarvan het gevolg.</a:t>
            </a:r>
          </a:p>
        </p:txBody>
      </p:sp>
      <p:pic>
        <p:nvPicPr>
          <p:cNvPr id="4" name="Afbeelding 3">
            <a:extLst>
              <a:ext uri="{FF2B5EF4-FFF2-40B4-BE49-F238E27FC236}">
                <a16:creationId xmlns:a16="http://schemas.microsoft.com/office/drawing/2014/main" id="{87520224-AC0D-6EF0-FB41-4B4BC6CF2CB1}"/>
              </a:ext>
            </a:extLst>
          </p:cNvPr>
          <p:cNvPicPr>
            <a:picLocks noChangeAspect="1"/>
          </p:cNvPicPr>
          <p:nvPr/>
        </p:nvPicPr>
        <p:blipFill>
          <a:blip r:embed="rId3"/>
          <a:stretch>
            <a:fillRect/>
          </a:stretch>
        </p:blipFill>
        <p:spPr>
          <a:xfrm>
            <a:off x="10332557" y="0"/>
            <a:ext cx="1859441" cy="2121592"/>
          </a:xfrm>
          <a:prstGeom prst="rect">
            <a:avLst/>
          </a:prstGeom>
        </p:spPr>
      </p:pic>
    </p:spTree>
    <p:extLst>
      <p:ext uri="{BB962C8B-B14F-4D97-AF65-F5344CB8AC3E}">
        <p14:creationId xmlns:p14="http://schemas.microsoft.com/office/powerpoint/2010/main" val="31044330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0542524-88B9-7E31-9B2F-94E03CF0C561}"/>
            </a:ext>
          </a:extLst>
        </p:cNvPr>
        <p:cNvGrpSpPr/>
        <p:nvPr/>
      </p:nvGrpSpPr>
      <p:grpSpPr>
        <a:xfrm>
          <a:off x="0" y="0"/>
          <a:ext cx="0" cy="0"/>
          <a:chOff x="0" y="0"/>
          <a:chExt cx="0" cy="0"/>
        </a:xfrm>
      </p:grpSpPr>
      <p:pic>
        <p:nvPicPr>
          <p:cNvPr id="5" name="Afbeelding 4">
            <a:extLst>
              <a:ext uri="{FF2B5EF4-FFF2-40B4-BE49-F238E27FC236}">
                <a16:creationId xmlns:a16="http://schemas.microsoft.com/office/drawing/2014/main" id="{EB41DA55-8BA7-5A63-71A6-5F0AD6D62E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801073"/>
            <a:ext cx="12192000" cy="4056927"/>
          </a:xfrm>
          <a:prstGeom prst="rect">
            <a:avLst/>
          </a:prstGeom>
        </p:spPr>
      </p:pic>
      <p:sp>
        <p:nvSpPr>
          <p:cNvPr id="2" name="Titel 1">
            <a:extLst>
              <a:ext uri="{FF2B5EF4-FFF2-40B4-BE49-F238E27FC236}">
                <a16:creationId xmlns:a16="http://schemas.microsoft.com/office/drawing/2014/main" id="{5EAA431A-8186-A0D5-4961-E6B1DC365868}"/>
              </a:ext>
            </a:extLst>
          </p:cNvPr>
          <p:cNvSpPr>
            <a:spLocks noGrp="1"/>
          </p:cNvSpPr>
          <p:nvPr>
            <p:ph type="ctrTitle"/>
          </p:nvPr>
        </p:nvSpPr>
        <p:spPr>
          <a:xfrm>
            <a:off x="1144772" y="0"/>
            <a:ext cx="8218968" cy="798385"/>
          </a:xfrm>
        </p:spPr>
        <p:txBody>
          <a:bodyPr>
            <a:normAutofit/>
          </a:bodyPr>
          <a:lstStyle/>
          <a:p>
            <a:pPr algn="l"/>
            <a:r>
              <a:rPr lang="nl-NL" sz="4400" b="1" dirty="0">
                <a:solidFill>
                  <a:schemeClr val="bg1"/>
                </a:solidFill>
              </a:rPr>
              <a:t>Rol van de trainers</a:t>
            </a:r>
          </a:p>
        </p:txBody>
      </p:sp>
      <p:sp>
        <p:nvSpPr>
          <p:cNvPr id="3" name="Ondertitel 2">
            <a:extLst>
              <a:ext uri="{FF2B5EF4-FFF2-40B4-BE49-F238E27FC236}">
                <a16:creationId xmlns:a16="http://schemas.microsoft.com/office/drawing/2014/main" id="{665F7745-DA44-54E7-9131-5F2A2862AAC9}"/>
              </a:ext>
            </a:extLst>
          </p:cNvPr>
          <p:cNvSpPr>
            <a:spLocks noGrp="1"/>
          </p:cNvSpPr>
          <p:nvPr>
            <p:ph type="subTitle" idx="1"/>
          </p:nvPr>
        </p:nvSpPr>
        <p:spPr>
          <a:xfrm>
            <a:off x="1144772" y="999241"/>
            <a:ext cx="9496056" cy="5390867"/>
          </a:xfrm>
        </p:spPr>
        <p:txBody>
          <a:bodyPr>
            <a:noAutofit/>
          </a:bodyPr>
          <a:lstStyle/>
          <a:p>
            <a:pPr algn="l"/>
            <a:r>
              <a:rPr lang="nl-NL" sz="3200" dirty="0">
                <a:solidFill>
                  <a:schemeClr val="bg1"/>
                </a:solidFill>
              </a:rPr>
              <a:t>Onze verantwoordelijkheid</a:t>
            </a:r>
          </a:p>
          <a:p>
            <a:pPr algn="l"/>
            <a:endParaRPr lang="nl-NL" dirty="0">
              <a:solidFill>
                <a:schemeClr val="bg1"/>
              </a:solidFill>
            </a:endParaRPr>
          </a:p>
          <a:p>
            <a:pPr algn="l"/>
            <a:r>
              <a:rPr lang="nl-NL" dirty="0">
                <a:solidFill>
                  <a:schemeClr val="bg1"/>
                </a:solidFill>
              </a:rPr>
              <a:t>Wij zorgen voor:</a:t>
            </a:r>
          </a:p>
          <a:p>
            <a:pPr algn="l"/>
            <a:r>
              <a:rPr lang="nl-NL" dirty="0">
                <a:solidFill>
                  <a:schemeClr val="bg1"/>
                </a:solidFill>
              </a:rPr>
              <a:t>🛡️ Een veilige en positieve leeromgeving</a:t>
            </a:r>
          </a:p>
          <a:p>
            <a:pPr algn="l"/>
            <a:r>
              <a:rPr lang="nl-NL" dirty="0">
                <a:solidFill>
                  <a:schemeClr val="bg1"/>
                </a:solidFill>
              </a:rPr>
              <a:t>🎓 Technische, tactische, mentale en sociale ontwikkeling</a:t>
            </a:r>
          </a:p>
          <a:p>
            <a:pPr algn="l"/>
            <a:r>
              <a:rPr lang="nl-NL" dirty="0">
                <a:solidFill>
                  <a:schemeClr val="bg1"/>
                </a:solidFill>
              </a:rPr>
              <a:t>📈 Uitdaging voor iedere speler, ongeacht niveau</a:t>
            </a:r>
          </a:p>
          <a:p>
            <a:pPr algn="l"/>
            <a:r>
              <a:rPr lang="nl-NL" dirty="0">
                <a:solidFill>
                  <a:schemeClr val="bg1"/>
                </a:solidFill>
              </a:rPr>
              <a:t>📞 Open communicatie met spelers en ouders</a:t>
            </a:r>
          </a:p>
          <a:p>
            <a:pPr algn="l"/>
            <a:r>
              <a:rPr lang="nl-NL" dirty="0">
                <a:solidFill>
                  <a:schemeClr val="bg1"/>
                </a:solidFill>
              </a:rPr>
              <a:t>🤝 Respect, discipline en duidelijke afspraken</a:t>
            </a:r>
          </a:p>
          <a:p>
            <a:pPr algn="l"/>
            <a:r>
              <a:rPr lang="nl-NL" dirty="0">
                <a:solidFill>
                  <a:schemeClr val="bg1"/>
                </a:solidFill>
              </a:rPr>
              <a:t>⚽ Een goede balans tussen plezier en presteren</a:t>
            </a:r>
            <a:endParaRPr lang="nl-NL" dirty="0"/>
          </a:p>
          <a:p>
            <a:pPr algn="l"/>
            <a:endParaRPr lang="nl-NL" dirty="0"/>
          </a:p>
        </p:txBody>
      </p:sp>
      <p:pic>
        <p:nvPicPr>
          <p:cNvPr id="4" name="Afbeelding 3">
            <a:extLst>
              <a:ext uri="{FF2B5EF4-FFF2-40B4-BE49-F238E27FC236}">
                <a16:creationId xmlns:a16="http://schemas.microsoft.com/office/drawing/2014/main" id="{DA3D2A2E-BAE4-B82C-2A11-ACC49DACB5E8}"/>
              </a:ext>
            </a:extLst>
          </p:cNvPr>
          <p:cNvPicPr>
            <a:picLocks noChangeAspect="1"/>
          </p:cNvPicPr>
          <p:nvPr/>
        </p:nvPicPr>
        <p:blipFill>
          <a:blip r:embed="rId3"/>
          <a:stretch>
            <a:fillRect/>
          </a:stretch>
        </p:blipFill>
        <p:spPr>
          <a:xfrm>
            <a:off x="10332557" y="0"/>
            <a:ext cx="1859441" cy="2121592"/>
          </a:xfrm>
          <a:prstGeom prst="rect">
            <a:avLst/>
          </a:prstGeom>
        </p:spPr>
      </p:pic>
    </p:spTree>
    <p:extLst>
      <p:ext uri="{BB962C8B-B14F-4D97-AF65-F5344CB8AC3E}">
        <p14:creationId xmlns:p14="http://schemas.microsoft.com/office/powerpoint/2010/main" val="16309436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DA3F2C0-95E6-563D-9DF1-705546CCB959}"/>
            </a:ext>
          </a:extLst>
        </p:cNvPr>
        <p:cNvGrpSpPr/>
        <p:nvPr/>
      </p:nvGrpSpPr>
      <p:grpSpPr>
        <a:xfrm>
          <a:off x="0" y="0"/>
          <a:ext cx="0" cy="0"/>
          <a:chOff x="0" y="0"/>
          <a:chExt cx="0" cy="0"/>
        </a:xfrm>
      </p:grpSpPr>
      <p:pic>
        <p:nvPicPr>
          <p:cNvPr id="5" name="Afbeelding 4">
            <a:extLst>
              <a:ext uri="{FF2B5EF4-FFF2-40B4-BE49-F238E27FC236}">
                <a16:creationId xmlns:a16="http://schemas.microsoft.com/office/drawing/2014/main" id="{4003BB5D-7A98-F586-D9C0-C4A1F1B73F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801073"/>
            <a:ext cx="12192000" cy="4056927"/>
          </a:xfrm>
          <a:prstGeom prst="rect">
            <a:avLst/>
          </a:prstGeom>
        </p:spPr>
      </p:pic>
      <p:sp>
        <p:nvSpPr>
          <p:cNvPr id="2" name="Titel 1">
            <a:extLst>
              <a:ext uri="{FF2B5EF4-FFF2-40B4-BE49-F238E27FC236}">
                <a16:creationId xmlns:a16="http://schemas.microsoft.com/office/drawing/2014/main" id="{01BBA530-A8EF-8E59-ABB5-ABD62EA18D48}"/>
              </a:ext>
            </a:extLst>
          </p:cNvPr>
          <p:cNvSpPr>
            <a:spLocks noGrp="1"/>
          </p:cNvSpPr>
          <p:nvPr>
            <p:ph type="ctrTitle"/>
          </p:nvPr>
        </p:nvSpPr>
        <p:spPr>
          <a:xfrm>
            <a:off x="1144772" y="0"/>
            <a:ext cx="8218968" cy="798385"/>
          </a:xfrm>
        </p:spPr>
        <p:txBody>
          <a:bodyPr>
            <a:normAutofit/>
          </a:bodyPr>
          <a:lstStyle/>
          <a:p>
            <a:pPr algn="l"/>
            <a:r>
              <a:rPr lang="nl-NL" sz="4400" b="1" dirty="0">
                <a:solidFill>
                  <a:schemeClr val="bg1"/>
                </a:solidFill>
              </a:rPr>
              <a:t>Rol van de spelers</a:t>
            </a:r>
          </a:p>
        </p:txBody>
      </p:sp>
      <p:sp>
        <p:nvSpPr>
          <p:cNvPr id="3" name="Ondertitel 2">
            <a:extLst>
              <a:ext uri="{FF2B5EF4-FFF2-40B4-BE49-F238E27FC236}">
                <a16:creationId xmlns:a16="http://schemas.microsoft.com/office/drawing/2014/main" id="{CC1614AC-4BED-8D16-3A17-1A6BEAF6C6C9}"/>
              </a:ext>
            </a:extLst>
          </p:cNvPr>
          <p:cNvSpPr>
            <a:spLocks noGrp="1"/>
          </p:cNvSpPr>
          <p:nvPr>
            <p:ph type="subTitle" idx="1"/>
          </p:nvPr>
        </p:nvSpPr>
        <p:spPr>
          <a:xfrm>
            <a:off x="1144771" y="980389"/>
            <a:ext cx="7947745" cy="4530396"/>
          </a:xfrm>
        </p:spPr>
        <p:txBody>
          <a:bodyPr>
            <a:noAutofit/>
          </a:bodyPr>
          <a:lstStyle/>
          <a:p>
            <a:pPr algn="l"/>
            <a:r>
              <a:rPr lang="nl-NL" sz="3200" dirty="0">
                <a:solidFill>
                  <a:schemeClr val="bg1"/>
                </a:solidFill>
              </a:rPr>
              <a:t>Wat verwachten we van de spelers?</a:t>
            </a:r>
          </a:p>
          <a:p>
            <a:pPr algn="l"/>
            <a:endParaRPr lang="nl-NL" sz="2800" dirty="0">
              <a:solidFill>
                <a:schemeClr val="bg1"/>
              </a:solidFill>
            </a:endParaRPr>
          </a:p>
          <a:p>
            <a:pPr algn="l"/>
            <a:r>
              <a:rPr lang="nl-NL" dirty="0">
                <a:solidFill>
                  <a:schemeClr val="bg1"/>
                </a:solidFill>
              </a:rPr>
              <a:t>Van spelers verwachten wij dat zij:</a:t>
            </a:r>
          </a:p>
          <a:p>
            <a:pPr algn="l"/>
            <a:r>
              <a:rPr lang="nl-NL" dirty="0">
                <a:solidFill>
                  <a:schemeClr val="bg1"/>
                </a:solidFill>
              </a:rPr>
              <a:t>💪 Iedere training en wedstrijd maximale inzet tonen</a:t>
            </a:r>
          </a:p>
          <a:p>
            <a:pPr algn="l"/>
            <a:r>
              <a:rPr lang="nl-NL" dirty="0">
                <a:solidFill>
                  <a:schemeClr val="bg1"/>
                </a:solidFill>
              </a:rPr>
              <a:t>📈 Verantwoordelijkheid nemen voor hun eigen ontwikkeling</a:t>
            </a:r>
          </a:p>
          <a:p>
            <a:pPr algn="l"/>
            <a:r>
              <a:rPr lang="nl-NL" dirty="0">
                <a:solidFill>
                  <a:schemeClr val="bg1"/>
                </a:solidFill>
              </a:rPr>
              <a:t>✅ Afspraken nakomen</a:t>
            </a:r>
          </a:p>
          <a:p>
            <a:pPr algn="l"/>
            <a:r>
              <a:rPr lang="nl-NL" dirty="0">
                <a:solidFill>
                  <a:schemeClr val="bg1"/>
                </a:solidFill>
              </a:rPr>
              <a:t>🤝 Elkaar helpen en respectvol feedback geven</a:t>
            </a:r>
          </a:p>
          <a:p>
            <a:pPr algn="l"/>
            <a:r>
              <a:rPr lang="nl-NL" dirty="0">
                <a:solidFill>
                  <a:schemeClr val="bg1"/>
                </a:solidFill>
              </a:rPr>
              <a:t>🏆 Willen winnen door goed voetbal en teamwork</a:t>
            </a:r>
          </a:p>
          <a:p>
            <a:pPr algn="l"/>
            <a:r>
              <a:rPr lang="nl-NL" dirty="0">
                <a:solidFill>
                  <a:schemeClr val="bg1"/>
                </a:solidFill>
              </a:rPr>
              <a:t>😊 Plezier houden in het spel</a:t>
            </a:r>
            <a:endParaRPr lang="nl-NL" dirty="0"/>
          </a:p>
        </p:txBody>
      </p:sp>
      <p:pic>
        <p:nvPicPr>
          <p:cNvPr id="4" name="Afbeelding 3">
            <a:extLst>
              <a:ext uri="{FF2B5EF4-FFF2-40B4-BE49-F238E27FC236}">
                <a16:creationId xmlns:a16="http://schemas.microsoft.com/office/drawing/2014/main" id="{92CCC513-9529-2B40-6F2B-D9F23F2B4FDC}"/>
              </a:ext>
            </a:extLst>
          </p:cNvPr>
          <p:cNvPicPr>
            <a:picLocks noChangeAspect="1"/>
          </p:cNvPicPr>
          <p:nvPr/>
        </p:nvPicPr>
        <p:blipFill>
          <a:blip r:embed="rId3"/>
          <a:stretch>
            <a:fillRect/>
          </a:stretch>
        </p:blipFill>
        <p:spPr>
          <a:xfrm>
            <a:off x="10332557" y="0"/>
            <a:ext cx="1859441" cy="2121592"/>
          </a:xfrm>
          <a:prstGeom prst="rect">
            <a:avLst/>
          </a:prstGeom>
        </p:spPr>
      </p:pic>
    </p:spTree>
    <p:extLst>
      <p:ext uri="{BB962C8B-B14F-4D97-AF65-F5344CB8AC3E}">
        <p14:creationId xmlns:p14="http://schemas.microsoft.com/office/powerpoint/2010/main" val="15364217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5F2AC895-A979-6F76-4E83-2B12F13D29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801073"/>
            <a:ext cx="12192000" cy="4056927"/>
          </a:xfrm>
          <a:prstGeom prst="rect">
            <a:avLst/>
          </a:prstGeom>
        </p:spPr>
      </p:pic>
      <p:sp>
        <p:nvSpPr>
          <p:cNvPr id="2" name="Titel 1">
            <a:extLst>
              <a:ext uri="{FF2B5EF4-FFF2-40B4-BE49-F238E27FC236}">
                <a16:creationId xmlns:a16="http://schemas.microsoft.com/office/drawing/2014/main" id="{2C0CAA44-8CC5-3A8B-5361-183ADD1F35C8}"/>
              </a:ext>
            </a:extLst>
          </p:cNvPr>
          <p:cNvSpPr>
            <a:spLocks noGrp="1"/>
          </p:cNvSpPr>
          <p:nvPr>
            <p:ph type="ctrTitle"/>
          </p:nvPr>
        </p:nvSpPr>
        <p:spPr>
          <a:xfrm>
            <a:off x="1144772" y="0"/>
            <a:ext cx="8218968" cy="798385"/>
          </a:xfrm>
        </p:spPr>
        <p:txBody>
          <a:bodyPr>
            <a:normAutofit/>
          </a:bodyPr>
          <a:lstStyle/>
          <a:p>
            <a:pPr algn="l"/>
            <a:r>
              <a:rPr lang="nl-NL" sz="4400" b="1" dirty="0">
                <a:solidFill>
                  <a:schemeClr val="bg1"/>
                </a:solidFill>
              </a:rPr>
              <a:t>Samen maken we het verschil</a:t>
            </a:r>
          </a:p>
        </p:txBody>
      </p:sp>
      <p:pic>
        <p:nvPicPr>
          <p:cNvPr id="4" name="Afbeelding 3">
            <a:extLst>
              <a:ext uri="{FF2B5EF4-FFF2-40B4-BE49-F238E27FC236}">
                <a16:creationId xmlns:a16="http://schemas.microsoft.com/office/drawing/2014/main" id="{A5375C27-017D-4696-42B1-15407F6FF073}"/>
              </a:ext>
            </a:extLst>
          </p:cNvPr>
          <p:cNvPicPr>
            <a:picLocks noChangeAspect="1"/>
          </p:cNvPicPr>
          <p:nvPr/>
        </p:nvPicPr>
        <p:blipFill>
          <a:blip r:embed="rId3"/>
          <a:stretch>
            <a:fillRect/>
          </a:stretch>
        </p:blipFill>
        <p:spPr>
          <a:xfrm>
            <a:off x="10332557" y="0"/>
            <a:ext cx="1859441" cy="2121592"/>
          </a:xfrm>
          <a:prstGeom prst="rect">
            <a:avLst/>
          </a:prstGeom>
        </p:spPr>
      </p:pic>
      <p:graphicFrame>
        <p:nvGraphicFramePr>
          <p:cNvPr id="7" name="Tabel 6">
            <a:extLst>
              <a:ext uri="{FF2B5EF4-FFF2-40B4-BE49-F238E27FC236}">
                <a16:creationId xmlns:a16="http://schemas.microsoft.com/office/drawing/2014/main" id="{AFAB131C-6CC4-4032-CA8A-15D9F0D05006}"/>
              </a:ext>
            </a:extLst>
          </p:cNvPr>
          <p:cNvGraphicFramePr>
            <a:graphicFrameLocks noGrp="1"/>
          </p:cNvGraphicFramePr>
          <p:nvPr>
            <p:extLst>
              <p:ext uri="{D42A27DB-BD31-4B8C-83A1-F6EECF244321}">
                <p14:modId xmlns:p14="http://schemas.microsoft.com/office/powerpoint/2010/main" val="3756061476"/>
              </p:ext>
            </p:extLst>
          </p:nvPr>
        </p:nvGraphicFramePr>
        <p:xfrm>
          <a:off x="1190256" y="1477866"/>
          <a:ext cx="8128000" cy="256032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651842247"/>
                    </a:ext>
                  </a:extLst>
                </a:gridCol>
                <a:gridCol w="4064000">
                  <a:extLst>
                    <a:ext uri="{9D8B030D-6E8A-4147-A177-3AD203B41FA5}">
                      <a16:colId xmlns:a16="http://schemas.microsoft.com/office/drawing/2014/main" val="2421543838"/>
                    </a:ext>
                  </a:extLst>
                </a:gridCol>
              </a:tblGrid>
              <a:tr h="370840">
                <a:tc>
                  <a:txBody>
                    <a:bodyPr/>
                    <a:lstStyle/>
                    <a:p>
                      <a:r>
                        <a:rPr lang="nl-NL" sz="2400" dirty="0">
                          <a:solidFill>
                            <a:schemeClr val="tx1"/>
                          </a:solidFill>
                        </a:rPr>
                        <a:t>Trainers</a:t>
                      </a:r>
                    </a:p>
                  </a:txBody>
                  <a:tcPr>
                    <a:solidFill>
                      <a:schemeClr val="bg1"/>
                    </a:solidFill>
                  </a:tcPr>
                </a:tc>
                <a:tc>
                  <a:txBody>
                    <a:bodyPr/>
                    <a:lstStyle/>
                    <a:p>
                      <a:r>
                        <a:rPr lang="nl-NL" sz="2400" dirty="0">
                          <a:solidFill>
                            <a:schemeClr val="tx1"/>
                          </a:solidFill>
                        </a:rPr>
                        <a:t>Spelers</a:t>
                      </a:r>
                    </a:p>
                  </a:txBody>
                  <a:tcPr>
                    <a:solidFill>
                      <a:schemeClr val="bg1"/>
                    </a:solidFill>
                  </a:tcPr>
                </a:tc>
                <a:extLst>
                  <a:ext uri="{0D108BD9-81ED-4DB2-BD59-A6C34878D82A}">
                    <a16:rowId xmlns:a16="http://schemas.microsoft.com/office/drawing/2014/main" val="1975010100"/>
                  </a:ext>
                </a:extLst>
              </a:tr>
              <a:tr h="370840">
                <a:tc>
                  <a:txBody>
                    <a:bodyPr/>
                    <a:lstStyle/>
                    <a:p>
                      <a:r>
                        <a:rPr lang="nl-NL" sz="2400" dirty="0">
                          <a:solidFill>
                            <a:schemeClr val="bg1"/>
                          </a:solidFill>
                        </a:rPr>
                        <a:t>Creëren een omgeving waarin spelers kunnen groeien</a:t>
                      </a:r>
                    </a:p>
                  </a:txBody>
                  <a:tcPr>
                    <a:solidFill>
                      <a:schemeClr val="tx1"/>
                    </a:solidFill>
                  </a:tcPr>
                </a:tc>
                <a:tc>
                  <a:txBody>
                    <a:bodyPr/>
                    <a:lstStyle/>
                    <a:p>
                      <a:r>
                        <a:rPr lang="nl-NL" sz="2400" dirty="0">
                          <a:solidFill>
                            <a:schemeClr val="bg1"/>
                          </a:solidFill>
                        </a:rPr>
                        <a:t>Nemen verantwoordelijkheid voor hun ontwikkeling</a:t>
                      </a:r>
                    </a:p>
                  </a:txBody>
                  <a:tcPr>
                    <a:solidFill>
                      <a:schemeClr val="tx1"/>
                    </a:solidFill>
                  </a:tcPr>
                </a:tc>
                <a:extLst>
                  <a:ext uri="{0D108BD9-81ED-4DB2-BD59-A6C34878D82A}">
                    <a16:rowId xmlns:a16="http://schemas.microsoft.com/office/drawing/2014/main" val="3098224159"/>
                  </a:ext>
                </a:extLst>
              </a:tr>
              <a:tr h="370840">
                <a:tc>
                  <a:txBody>
                    <a:bodyPr/>
                    <a:lstStyle/>
                    <a:p>
                      <a:r>
                        <a:rPr lang="nl-NL" sz="2400" dirty="0">
                          <a:solidFill>
                            <a:schemeClr val="bg1"/>
                          </a:solidFill>
                        </a:rPr>
                        <a:t>Begeleiden en dagen uit</a:t>
                      </a:r>
                    </a:p>
                  </a:txBody>
                  <a:tcPr>
                    <a:solidFill>
                      <a:schemeClr val="tx1"/>
                    </a:solidFill>
                  </a:tcPr>
                </a:tc>
                <a:tc>
                  <a:txBody>
                    <a:bodyPr/>
                    <a:lstStyle/>
                    <a:p>
                      <a:r>
                        <a:rPr lang="nl-NL" sz="2400" dirty="0">
                          <a:solidFill>
                            <a:schemeClr val="bg1"/>
                          </a:solidFill>
                        </a:rPr>
                        <a:t>Leren, proberen en doorzetten</a:t>
                      </a:r>
                    </a:p>
                  </a:txBody>
                  <a:tcPr>
                    <a:solidFill>
                      <a:schemeClr val="tx1"/>
                    </a:solidFill>
                  </a:tcPr>
                </a:tc>
                <a:extLst>
                  <a:ext uri="{0D108BD9-81ED-4DB2-BD59-A6C34878D82A}">
                    <a16:rowId xmlns:a16="http://schemas.microsoft.com/office/drawing/2014/main" val="1181031764"/>
                  </a:ext>
                </a:extLst>
              </a:tr>
              <a:tr h="370840">
                <a:tc>
                  <a:txBody>
                    <a:bodyPr/>
                    <a:lstStyle/>
                    <a:p>
                      <a:r>
                        <a:rPr lang="nl-NL" sz="2400" dirty="0">
                          <a:solidFill>
                            <a:schemeClr val="bg1"/>
                          </a:solidFill>
                        </a:rPr>
                        <a:t>Ontwikkeling staat centraal</a:t>
                      </a:r>
                    </a:p>
                  </a:txBody>
                  <a:tcPr>
                    <a:solidFill>
                      <a:schemeClr val="tx1"/>
                    </a:solidFill>
                  </a:tcPr>
                </a:tc>
                <a:tc>
                  <a:txBody>
                    <a:bodyPr/>
                    <a:lstStyle/>
                    <a:p>
                      <a:r>
                        <a:rPr lang="nl-NL" sz="2400" dirty="0">
                          <a:solidFill>
                            <a:schemeClr val="bg1"/>
                          </a:solidFill>
                        </a:rPr>
                        <a:t>Resultaat nastreven via ontwikkeling</a:t>
                      </a:r>
                    </a:p>
                  </a:txBody>
                  <a:tcPr>
                    <a:solidFill>
                      <a:schemeClr val="tx1"/>
                    </a:solidFill>
                  </a:tcPr>
                </a:tc>
                <a:extLst>
                  <a:ext uri="{0D108BD9-81ED-4DB2-BD59-A6C34878D82A}">
                    <a16:rowId xmlns:a16="http://schemas.microsoft.com/office/drawing/2014/main" val="3712318757"/>
                  </a:ext>
                </a:extLst>
              </a:tr>
            </a:tbl>
          </a:graphicData>
        </a:graphic>
      </p:graphicFrame>
      <p:sp>
        <p:nvSpPr>
          <p:cNvPr id="3" name="Ondertitel 2">
            <a:extLst>
              <a:ext uri="{FF2B5EF4-FFF2-40B4-BE49-F238E27FC236}">
                <a16:creationId xmlns:a16="http://schemas.microsoft.com/office/drawing/2014/main" id="{0259BFBF-9053-9E23-E359-8E4DD2786B28}"/>
              </a:ext>
            </a:extLst>
          </p:cNvPr>
          <p:cNvSpPr>
            <a:spLocks noGrp="1"/>
          </p:cNvSpPr>
          <p:nvPr>
            <p:ph type="subTitle" idx="1"/>
          </p:nvPr>
        </p:nvSpPr>
        <p:spPr>
          <a:xfrm>
            <a:off x="1272619" y="4524866"/>
            <a:ext cx="8128000" cy="985918"/>
          </a:xfrm>
        </p:spPr>
        <p:txBody>
          <a:bodyPr>
            <a:noAutofit/>
          </a:bodyPr>
          <a:lstStyle/>
          <a:p>
            <a:pPr algn="l"/>
            <a:r>
              <a:rPr lang="nl-NL" dirty="0"/>
              <a:t>🤝 </a:t>
            </a:r>
            <a:r>
              <a:rPr lang="nl-NL" dirty="0">
                <a:solidFill>
                  <a:schemeClr val="bg1"/>
                </a:solidFill>
              </a:rPr>
              <a:t>Alleen wanneer trainers, spelers én ouders dezelfde uitgangspunten hanteren, creëren we een optimaal leerklimaat.</a:t>
            </a:r>
          </a:p>
        </p:txBody>
      </p:sp>
    </p:spTree>
    <p:extLst>
      <p:ext uri="{BB962C8B-B14F-4D97-AF65-F5344CB8AC3E}">
        <p14:creationId xmlns:p14="http://schemas.microsoft.com/office/powerpoint/2010/main" val="28827003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5F2AC895-A979-6F76-4E83-2B12F13D29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801073"/>
            <a:ext cx="12192000" cy="4056927"/>
          </a:xfrm>
          <a:prstGeom prst="rect">
            <a:avLst/>
          </a:prstGeom>
        </p:spPr>
      </p:pic>
      <p:sp>
        <p:nvSpPr>
          <p:cNvPr id="2" name="Titel 1">
            <a:extLst>
              <a:ext uri="{FF2B5EF4-FFF2-40B4-BE49-F238E27FC236}">
                <a16:creationId xmlns:a16="http://schemas.microsoft.com/office/drawing/2014/main" id="{2C0CAA44-8CC5-3A8B-5361-183ADD1F35C8}"/>
              </a:ext>
            </a:extLst>
          </p:cNvPr>
          <p:cNvSpPr>
            <a:spLocks noGrp="1"/>
          </p:cNvSpPr>
          <p:nvPr>
            <p:ph type="ctrTitle"/>
          </p:nvPr>
        </p:nvSpPr>
        <p:spPr>
          <a:xfrm>
            <a:off x="1144772" y="0"/>
            <a:ext cx="8218968" cy="798385"/>
          </a:xfrm>
        </p:spPr>
        <p:txBody>
          <a:bodyPr>
            <a:normAutofit/>
          </a:bodyPr>
          <a:lstStyle/>
          <a:p>
            <a:pPr algn="l"/>
            <a:r>
              <a:rPr lang="nl-NL" sz="4400" b="1" dirty="0">
                <a:solidFill>
                  <a:schemeClr val="bg1"/>
                </a:solidFill>
              </a:rPr>
              <a:t>Teamcultuur training</a:t>
            </a:r>
          </a:p>
        </p:txBody>
      </p:sp>
      <p:sp>
        <p:nvSpPr>
          <p:cNvPr id="3" name="Ondertitel 2">
            <a:extLst>
              <a:ext uri="{FF2B5EF4-FFF2-40B4-BE49-F238E27FC236}">
                <a16:creationId xmlns:a16="http://schemas.microsoft.com/office/drawing/2014/main" id="{ACB0C88F-4FA3-4CFF-A634-AD7252D1CA62}"/>
              </a:ext>
            </a:extLst>
          </p:cNvPr>
          <p:cNvSpPr>
            <a:spLocks noGrp="1"/>
          </p:cNvSpPr>
          <p:nvPr>
            <p:ph type="subTitle" idx="1"/>
          </p:nvPr>
        </p:nvSpPr>
        <p:spPr>
          <a:xfrm>
            <a:off x="1144772" y="798385"/>
            <a:ext cx="10256417" cy="4912242"/>
          </a:xfrm>
        </p:spPr>
        <p:txBody>
          <a:bodyPr>
            <a:noAutofit/>
          </a:bodyPr>
          <a:lstStyle/>
          <a:p>
            <a:pPr algn="l"/>
            <a:r>
              <a:rPr lang="nl-NL" sz="3200" dirty="0">
                <a:solidFill>
                  <a:schemeClr val="bg1"/>
                </a:solidFill>
              </a:rPr>
              <a:t>Zo trainen wij</a:t>
            </a:r>
          </a:p>
          <a:p>
            <a:pPr algn="l"/>
            <a:endParaRPr lang="nl-NL" sz="3200" dirty="0">
              <a:solidFill>
                <a:schemeClr val="bg1"/>
              </a:solidFill>
            </a:endParaRPr>
          </a:p>
          <a:p>
            <a:pPr algn="l"/>
            <a:r>
              <a:rPr lang="nl-NL" dirty="0">
                <a:solidFill>
                  <a:schemeClr val="bg1"/>
                </a:solidFill>
              </a:rPr>
              <a:t>💪 Iedereen zet zich volledig in</a:t>
            </a:r>
          </a:p>
          <a:p>
            <a:pPr algn="l"/>
            <a:r>
              <a:rPr lang="nl-NL" dirty="0">
                <a:solidFill>
                  <a:schemeClr val="bg1"/>
                </a:solidFill>
              </a:rPr>
              <a:t>🤝 We bewaken samen een positieve teamsfeer</a:t>
            </a:r>
          </a:p>
          <a:p>
            <a:pPr algn="l"/>
            <a:r>
              <a:rPr lang="nl-NL" dirty="0">
                <a:solidFill>
                  <a:schemeClr val="bg1"/>
                </a:solidFill>
              </a:rPr>
              <a:t>⏰ We zijn minimaal 15 minuten vóór de training op het veld</a:t>
            </a:r>
          </a:p>
          <a:p>
            <a:pPr algn="l"/>
            <a:r>
              <a:rPr lang="nl-NL" dirty="0">
                <a:solidFill>
                  <a:schemeClr val="bg1"/>
                </a:solidFill>
              </a:rPr>
              <a:t>📞 Afmelden doet de speler zelf</a:t>
            </a:r>
          </a:p>
          <a:p>
            <a:pPr algn="l"/>
            <a:r>
              <a:rPr lang="nl-NL" dirty="0">
                <a:solidFill>
                  <a:schemeClr val="bg1"/>
                </a:solidFill>
              </a:rPr>
              <a:t>🎓 Studie gaat voor, maar we plannen vooruit</a:t>
            </a:r>
          </a:p>
          <a:p>
            <a:pPr algn="l"/>
            <a:endParaRPr lang="nl-NL" dirty="0">
              <a:solidFill>
                <a:schemeClr val="bg1"/>
              </a:solidFill>
            </a:endParaRPr>
          </a:p>
          <a:p>
            <a:pPr algn="l"/>
            <a:r>
              <a:rPr lang="nl-NL" dirty="0"/>
              <a:t>🧢</a:t>
            </a:r>
            <a:r>
              <a:rPr lang="nl-NL" dirty="0">
                <a:solidFill>
                  <a:schemeClr val="bg1"/>
                </a:solidFill>
              </a:rPr>
              <a:t>Teamcaptains helpen deze cultuur te bewaken</a:t>
            </a:r>
          </a:p>
          <a:p>
            <a:pPr algn="l"/>
            <a:endParaRPr lang="nl-NL" dirty="0"/>
          </a:p>
        </p:txBody>
      </p:sp>
      <p:pic>
        <p:nvPicPr>
          <p:cNvPr id="4" name="Afbeelding 3">
            <a:extLst>
              <a:ext uri="{FF2B5EF4-FFF2-40B4-BE49-F238E27FC236}">
                <a16:creationId xmlns:a16="http://schemas.microsoft.com/office/drawing/2014/main" id="{A5375C27-017D-4696-42B1-15407F6FF073}"/>
              </a:ext>
            </a:extLst>
          </p:cNvPr>
          <p:cNvPicPr>
            <a:picLocks noChangeAspect="1"/>
          </p:cNvPicPr>
          <p:nvPr/>
        </p:nvPicPr>
        <p:blipFill>
          <a:blip r:embed="rId3"/>
          <a:stretch>
            <a:fillRect/>
          </a:stretch>
        </p:blipFill>
        <p:spPr>
          <a:xfrm>
            <a:off x="10332557" y="0"/>
            <a:ext cx="1859441" cy="2121592"/>
          </a:xfrm>
          <a:prstGeom prst="rect">
            <a:avLst/>
          </a:prstGeom>
        </p:spPr>
      </p:pic>
    </p:spTree>
    <p:extLst>
      <p:ext uri="{BB962C8B-B14F-4D97-AF65-F5344CB8AC3E}">
        <p14:creationId xmlns:p14="http://schemas.microsoft.com/office/powerpoint/2010/main" val="3852945458"/>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Kantoorthema">
  <a:themeElements>
    <a:clrScheme name="Kantoor">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2438</TotalTime>
  <Words>1427</Words>
  <Application>Microsoft Office PowerPoint</Application>
  <PresentationFormat>Breedbeeld</PresentationFormat>
  <Paragraphs>221</Paragraphs>
  <Slides>39</Slides>
  <Notes>6</Notes>
  <HiddenSlides>0</HiddenSlides>
  <MMClips>0</MMClips>
  <ScaleCrop>false</ScaleCrop>
  <HeadingPairs>
    <vt:vector size="6" baseType="variant">
      <vt:variant>
        <vt:lpstr>Gebruikte lettertypen</vt:lpstr>
      </vt:variant>
      <vt:variant>
        <vt:i4>6</vt:i4>
      </vt:variant>
      <vt:variant>
        <vt:lpstr>Thema</vt:lpstr>
      </vt:variant>
      <vt:variant>
        <vt:i4>2</vt:i4>
      </vt:variant>
      <vt:variant>
        <vt:lpstr>Diatitels</vt:lpstr>
      </vt:variant>
      <vt:variant>
        <vt:i4>39</vt:i4>
      </vt:variant>
    </vt:vector>
  </HeadingPairs>
  <TitlesOfParts>
    <vt:vector size="47" baseType="lpstr">
      <vt:lpstr>Aptos</vt:lpstr>
      <vt:lpstr>Arial</vt:lpstr>
      <vt:lpstr>Calibri</vt:lpstr>
      <vt:lpstr>Calibri Light</vt:lpstr>
      <vt:lpstr>Kiro Light</vt:lpstr>
      <vt:lpstr>Wingdings</vt:lpstr>
      <vt:lpstr>Kantoorthema</vt:lpstr>
      <vt:lpstr>1_Kantoorthema</vt:lpstr>
      <vt:lpstr>Ouderavond</vt:lpstr>
      <vt:lpstr>Kader en rollen</vt:lpstr>
      <vt:lpstr>Even voorstellen… (naam trainer 1)      (foto)</vt:lpstr>
      <vt:lpstr>Even voorstellen… (naam trainer 2)      (foto)</vt:lpstr>
      <vt:lpstr>Onze visie</vt:lpstr>
      <vt:lpstr>Rol van de trainers</vt:lpstr>
      <vt:lpstr>Rol van de spelers</vt:lpstr>
      <vt:lpstr>Samen maken we het verschil</vt:lpstr>
      <vt:lpstr>Teamcultuur training</vt:lpstr>
      <vt:lpstr>Teamcultuur training</vt:lpstr>
      <vt:lpstr>Teamcultuur wedstrijd</vt:lpstr>
      <vt:lpstr>Teamcultuur wedstrijd </vt:lpstr>
      <vt:lpstr>Teamcultuur wedstrijd</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Visie en speelwijze</vt:lpstr>
      <vt:lpstr>Visie en werkwijze – zo werken wij</vt:lpstr>
      <vt:lpstr>Visie en werkwijze</vt:lpstr>
      <vt:lpstr>PowerPoint-presentatie</vt:lpstr>
      <vt:lpstr>Formatie:  (zelf in te vullen)</vt:lpstr>
      <vt:lpstr>Belangrijker dan de formatie: onze spelprincipes</vt:lpstr>
      <vt:lpstr>Speeltijd en posities</vt:lpstr>
      <vt:lpstr>Samenwerking met andere teams</vt:lpstr>
      <vt:lpstr>PowerPoint-presentatie</vt:lpstr>
      <vt:lpstr>Competitie: indeling en regels</vt:lpstr>
      <vt:lpstr>PowerPoint-presentatie</vt:lpstr>
      <vt:lpstr>PowerPoint-presentatie</vt:lpstr>
      <vt:lpstr>PowerPoint-presentatie</vt:lpstr>
      <vt:lpstr>Samenwerkingsdriehoek</vt:lpstr>
      <vt:lpstr>Hulp van ouders</vt:lpstr>
      <vt:lpstr>Programma en planning / verwachtingen</vt:lpstr>
      <vt:lpstr>Persoonlijke vragen?</vt:lpstr>
      <vt:lpstr>Wat neem je mee van deze bijeenkomst?  Vragen?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Petra Roelofs</dc:creator>
  <cp:lastModifiedBy>Staring, Ronald</cp:lastModifiedBy>
  <cp:revision>28</cp:revision>
  <dcterms:created xsi:type="dcterms:W3CDTF">2022-08-24T19:19:17Z</dcterms:created>
  <dcterms:modified xsi:type="dcterms:W3CDTF">2026-07-23T13:10:48Z</dcterms:modified>
</cp:coreProperties>
</file>