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3"/>
  </p:notesMasterIdLst>
  <p:sldIdLst>
    <p:sldId id="256" r:id="rId2"/>
    <p:sldId id="312" r:id="rId3"/>
    <p:sldId id="313" r:id="rId4"/>
    <p:sldId id="311" r:id="rId5"/>
    <p:sldId id="257" r:id="rId6"/>
    <p:sldId id="258" r:id="rId7"/>
    <p:sldId id="259" r:id="rId8"/>
    <p:sldId id="286" r:id="rId9"/>
    <p:sldId id="260" r:id="rId10"/>
    <p:sldId id="261" r:id="rId11"/>
    <p:sldId id="262" r:id="rId12"/>
    <p:sldId id="263" r:id="rId13"/>
    <p:sldId id="287" r:id="rId14"/>
    <p:sldId id="264" r:id="rId15"/>
    <p:sldId id="265" r:id="rId16"/>
    <p:sldId id="266" r:id="rId17"/>
    <p:sldId id="267" r:id="rId18"/>
    <p:sldId id="288" r:id="rId19"/>
    <p:sldId id="268" r:id="rId20"/>
    <p:sldId id="269" r:id="rId21"/>
    <p:sldId id="270" r:id="rId22"/>
    <p:sldId id="271" r:id="rId23"/>
    <p:sldId id="289" r:id="rId24"/>
    <p:sldId id="290" r:id="rId25"/>
    <p:sldId id="291" r:id="rId26"/>
    <p:sldId id="292" r:id="rId27"/>
    <p:sldId id="293" r:id="rId28"/>
    <p:sldId id="272" r:id="rId29"/>
    <p:sldId id="282" r:id="rId30"/>
    <p:sldId id="273" r:id="rId31"/>
    <p:sldId id="274" r:id="rId32"/>
    <p:sldId id="275" r:id="rId33"/>
    <p:sldId id="276" r:id="rId34"/>
    <p:sldId id="277" r:id="rId35"/>
    <p:sldId id="278" r:id="rId36"/>
    <p:sldId id="283" r:id="rId37"/>
    <p:sldId id="280" r:id="rId38"/>
    <p:sldId id="281" r:id="rId39"/>
    <p:sldId id="284" r:id="rId40"/>
    <p:sldId id="285" r:id="rId41"/>
    <p:sldId id="296" r:id="rId42"/>
    <p:sldId id="295" r:id="rId43"/>
    <p:sldId id="294" r:id="rId44"/>
    <p:sldId id="297" r:id="rId45"/>
    <p:sldId id="298" r:id="rId46"/>
    <p:sldId id="299" r:id="rId47"/>
    <p:sldId id="300" r:id="rId48"/>
    <p:sldId id="306" r:id="rId49"/>
    <p:sldId id="305" r:id="rId50"/>
    <p:sldId id="304" r:id="rId51"/>
    <p:sldId id="303" r:id="rId52"/>
    <p:sldId id="302" r:id="rId53"/>
    <p:sldId id="301" r:id="rId54"/>
    <p:sldId id="307" r:id="rId55"/>
    <p:sldId id="317" r:id="rId56"/>
    <p:sldId id="316" r:id="rId57"/>
    <p:sldId id="315" r:id="rId58"/>
    <p:sldId id="314" r:id="rId59"/>
    <p:sldId id="322" r:id="rId60"/>
    <p:sldId id="321" r:id="rId61"/>
    <p:sldId id="320" r:id="rId62"/>
    <p:sldId id="318" r:id="rId63"/>
    <p:sldId id="323" r:id="rId64"/>
    <p:sldId id="324" r:id="rId65"/>
    <p:sldId id="325" r:id="rId66"/>
    <p:sldId id="326" r:id="rId67"/>
    <p:sldId id="319" r:id="rId68"/>
    <p:sldId id="327" r:id="rId69"/>
    <p:sldId id="308" r:id="rId70"/>
    <p:sldId id="309" r:id="rId71"/>
    <p:sldId id="310" r:id="rId72"/>
    <p:sldId id="328" r:id="rId73"/>
    <p:sldId id="329" r:id="rId74"/>
    <p:sldId id="331" r:id="rId75"/>
    <p:sldId id="330" r:id="rId76"/>
    <p:sldId id="333" r:id="rId77"/>
    <p:sldId id="332" r:id="rId78"/>
    <p:sldId id="335" r:id="rId79"/>
    <p:sldId id="334" r:id="rId80"/>
    <p:sldId id="336" r:id="rId81"/>
    <p:sldId id="337" r:id="rId8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99" d="100"/>
          <a:sy n="99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1565-C42D-415E-9975-E034E5FDD666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2B5FA-8C5F-4A64-BF42-C73D963865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5FA-8C5F-4A64-BF42-C73D963865C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5FA-8C5F-4A64-BF42-C73D963865C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5FA-8C5F-4A64-BF42-C73D963865C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5FA-8C5F-4A64-BF42-C73D963865C2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F9145D-1FB3-466E-BD2B-E49886FFBDE9}" type="datetimeFigureOut">
              <a:rPr lang="nl-NL" smtClean="0"/>
              <a:pPr/>
              <a:t>26-3-2015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F2F33A-5426-4A37-ADFB-1992755C66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t1.gstatic.com/images?q=tbn:ANd9GcT8GadIZASSt8O2WhvttKzKW3svPQckdq_4bdmZkMGqeKxZiAnQsaN8D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zeelandnet.nl/google/image.php?imgrefurl=http://www.skmerelbeke.be/merelbeekse-duivels.html&amp;imgurl=http://www.skmerelbeke.be/images/logo-Merelbeekse-Duivels.jpg&amp;tburl=http://t1.gstatic.com/images?q=tbn:ANd9GcT8GadIZASSt8O2WhvttKzKW3svPQckdq_4bdmZkMGqeKxZiAnQsaN8Dg$sz=undefined&amp;h=303&amp;w=216&amp;tbnh=116&amp;tbnw=8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t2.gstatic.com/images?q=tbn:ANd9GcTH42j-0YlH3yy3RYDQ16Pn0XAwMNMUplzGsOzNjLspxDDaTIu8cBZ7xq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www.zeelandnet.nl/google/image.php?imgrefurl=http://www.kennys.nl/referentie/ovet/22&amp;imgurl=http://www.prinsys.nl/uploads/fm/OVET.jpg&amp;tburl=http://t2.gstatic.com/images?q=tbn:ANd9GcTH42j-0YlH3yy3RYDQ16Pn0XAwMNMUplzGsOzNjLspxDDaTIu8cBZ7xqc$sz=undefined&amp;h=100&amp;w=243&amp;tbnh=45&amp;tbnw=110" TargetMode="Externa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BORSELE SLOEPOORT CUP ACTIVITEITEN 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5400" dirty="0" smtClean="0">
                <a:latin typeface="Aharoni" pitchFamily="2" charset="-79"/>
                <a:cs typeface="Aharoni" pitchFamily="2" charset="-79"/>
              </a:rPr>
              <a:t> </a:t>
            </a:r>
            <a:endParaRPr lang="nl-NL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2475638"/>
            <a:ext cx="2376264" cy="70826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556792"/>
            <a:ext cx="1184944" cy="132896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3131840" y="3105835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WOENSDAG 25 MAART 2015: THEMADAG</a:t>
            </a:r>
          </a:p>
          <a:p>
            <a:endParaRPr lang="nl-NL" b="1" dirty="0" smtClean="0"/>
          </a:p>
          <a:p>
            <a:r>
              <a:rPr lang="nl-NL" b="1" dirty="0" smtClean="0"/>
              <a:t>ZATERDAG 30 MEI 2015: BSC G TOERNOOI</a:t>
            </a:r>
          </a:p>
          <a:p>
            <a:endParaRPr lang="nl-NL" b="1" dirty="0" smtClean="0"/>
          </a:p>
          <a:p>
            <a:r>
              <a:rPr lang="nl-NL" b="1" dirty="0" smtClean="0"/>
              <a:t>MAANDAG 10 AUGUSTUS t/m </a:t>
            </a:r>
          </a:p>
          <a:p>
            <a:r>
              <a:rPr lang="nl-NL" b="1" dirty="0" smtClean="0"/>
              <a:t>DONDERDAG 13 AUGUSTUS 2015: </a:t>
            </a:r>
          </a:p>
          <a:p>
            <a:r>
              <a:rPr lang="nl-NL" b="1" dirty="0" smtClean="0"/>
              <a:t>VOORRONDES BSC TOERNOOI</a:t>
            </a:r>
          </a:p>
          <a:p>
            <a:endParaRPr lang="nl-NL" b="1" dirty="0" smtClean="0"/>
          </a:p>
          <a:p>
            <a:r>
              <a:rPr lang="nl-NL" b="1" dirty="0" smtClean="0"/>
              <a:t>ZATERDAG 15 AUGUSTUS 2015: FINALEDAG</a:t>
            </a:r>
          </a:p>
          <a:p>
            <a:pPr algn="r"/>
            <a:r>
              <a:rPr lang="nl-NL" sz="1200" b="1" dirty="0" smtClean="0"/>
              <a:t>Versie: 25 maart 2015</a:t>
            </a:r>
          </a:p>
        </p:txBody>
      </p:sp>
    </p:spTree>
  </p:cSld>
  <p:clrMapOvr>
    <a:masterClrMapping/>
  </p:clrMapOvr>
  <p:transition spd="med" advClick="0" advTm="5000"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DINSDAG 11 AUGUSTUS </a:t>
            </a:r>
            <a:br>
              <a:rPr lang="nl-NL" dirty="0" smtClean="0"/>
            </a:br>
            <a:r>
              <a:rPr lang="nl-NL" dirty="0" smtClean="0"/>
              <a:t> DEELNEMER POULE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ARNEMUIDEN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5153441"/>
            <a:ext cx="1944215" cy="5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DINSDAG 11 AUGUSTUS </a:t>
            </a:r>
            <a:br>
              <a:rPr lang="nl-NL" dirty="0" smtClean="0"/>
            </a:br>
            <a:r>
              <a:rPr lang="nl-NL" dirty="0" smtClean="0"/>
              <a:t> DEELNEMER POULE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HVV ’24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Zondag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6" name="Picture 2" descr="C:\Users\peterdevos\Desktop\logo's clubs v 17-2\logo_hvv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1902453" cy="1426840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DINSDAG 11 AUGUSTUS </a:t>
            </a:r>
            <a:br>
              <a:rPr lang="nl-NL" dirty="0" smtClean="0"/>
            </a:br>
            <a:r>
              <a:rPr lang="nl-NL" dirty="0" smtClean="0"/>
              <a:t> DEELNEMER POULE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BRUSE BOYS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C:\Users\peterdevos\Desktop\plaatjes facebook\clubs\vv bruse b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DINSDAG 11 AUGUSTUS </a:t>
            </a:r>
            <a:br>
              <a:rPr lang="nl-NL" dirty="0" smtClean="0"/>
            </a:br>
            <a:r>
              <a:rPr lang="nl-NL" dirty="0" smtClean="0"/>
              <a:t> DEELNEMER POULE 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768" y="2924944"/>
            <a:ext cx="6264696" cy="3168352"/>
          </a:xfrm>
        </p:spPr>
        <p:txBody>
          <a:bodyPr>
            <a:noAutofit/>
          </a:bodyPr>
          <a:lstStyle/>
          <a:p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WEDSTRIJDSCHEMA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NIEUWDORP-ARNEMUIDEN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BRUSE BOYS-HVV’24</a:t>
            </a:r>
            <a:endParaRPr lang="nl-NL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AANVANG: 19.00 uur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Scheidsrechters: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Wedstrijdduur: 45 minuten</a:t>
            </a:r>
            <a:endParaRPr lang="nl-NL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WOENSDAG 12 AUGUSTUS </a:t>
            </a:r>
            <a:br>
              <a:rPr lang="nl-NL" dirty="0" smtClean="0"/>
            </a:br>
            <a:r>
              <a:rPr lang="nl-NL" dirty="0" smtClean="0"/>
              <a:t> DEELNEMER POULE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OOSTKAPELLE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 descr="C:\Users\peterdevos\Desktop\plaatjes facebook\clubs\vvoostkap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7112"/>
            <a:ext cx="1549077" cy="1549077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WOENSDAG 12 AUGUSTUS </a:t>
            </a:r>
            <a:br>
              <a:rPr lang="nl-NL" dirty="0" smtClean="0"/>
            </a:br>
            <a:r>
              <a:rPr lang="nl-NL" dirty="0" smtClean="0"/>
              <a:t> DEELNEMER POULE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DAUWENDAELE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C:\Users\peterdevos\Desktop\plaatjes facebook\clubs\vv fc dauwend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1285433" cy="1442145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WOENSDAG 12 AUGUSTUS </a:t>
            </a:r>
            <a:br>
              <a:rPr lang="nl-NL" dirty="0" smtClean="0"/>
            </a:br>
            <a:r>
              <a:rPr lang="nl-NL" dirty="0" smtClean="0"/>
              <a:t> DEELNEMER POULE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RCS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4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6" name="Picture 2" descr="C:\Users\peterdevos\Desktop\plaatjes facebook\clubs\vvr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1296144" cy="1655890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WOENSDAG 12 AUGUSTUS </a:t>
            </a:r>
            <a:br>
              <a:rPr lang="nl-NL" dirty="0" smtClean="0"/>
            </a:br>
            <a:r>
              <a:rPr lang="nl-NL" dirty="0" smtClean="0"/>
              <a:t> DEELNEMER POULE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GPC VLISSINGEN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2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C:\Users\peterdevos\Desktop\plaatjes facebook\clubs\vv G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1268413" cy="1268413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WOENSDAG 12 AUGUSTUS </a:t>
            </a:r>
            <a:br>
              <a:rPr lang="nl-NL" dirty="0" smtClean="0"/>
            </a:br>
            <a:r>
              <a:rPr lang="nl-NL" dirty="0" smtClean="0"/>
              <a:t> DEELNEMER POULE B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3068960"/>
            <a:ext cx="6336704" cy="3096344"/>
          </a:xfrm>
        </p:spPr>
        <p:txBody>
          <a:bodyPr>
            <a:normAutofit fontScale="92500" lnSpcReduction="10000"/>
          </a:bodyPr>
          <a:lstStyle/>
          <a:p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WEDSTRIJDSCHEMA </a:t>
            </a:r>
            <a:r>
              <a:rPr lang="nl-NL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nl-NL" sz="2800" dirty="0" smtClean="0">
                <a:latin typeface="Aharoni" pitchFamily="2" charset="-79"/>
                <a:cs typeface="Aharoni" pitchFamily="2" charset="-79"/>
              </a:rPr>
              <a:t>GPC VLISSINGEN –RCS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DAUWENDAELE-OOSTKAPELLE</a:t>
            </a:r>
          </a:p>
          <a:p>
            <a:r>
              <a:rPr lang="nl-NL" sz="2800" dirty="0" smtClean="0">
                <a:latin typeface="Aharoni" pitchFamily="2" charset="-79"/>
                <a:cs typeface="Aharoni" pitchFamily="2" charset="-79"/>
              </a:rPr>
              <a:t>AANVANG: 19.00 uur</a:t>
            </a:r>
          </a:p>
          <a:p>
            <a:r>
              <a:rPr lang="nl-NL" sz="2800" dirty="0" smtClean="0">
                <a:latin typeface="Aharoni" pitchFamily="2" charset="-79"/>
                <a:cs typeface="Aharoni" pitchFamily="2" charset="-79"/>
              </a:rPr>
              <a:t>Scheidsrechters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: </a:t>
            </a:r>
            <a:endParaRPr lang="nl-N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nl-NL" sz="2800" dirty="0" smtClean="0">
                <a:latin typeface="Aharoni" pitchFamily="2" charset="-79"/>
                <a:cs typeface="Aharoni" pitchFamily="2" charset="-79"/>
              </a:rPr>
              <a:t>Wedstrijdduur: 45 minuten</a:t>
            </a:r>
            <a:endParaRPr lang="nl-NL" sz="4800" dirty="0" smtClean="0">
              <a:latin typeface="Aharoni" pitchFamily="2" charset="-79"/>
              <a:cs typeface="Aharoni" pitchFamily="2" charset="-79"/>
            </a:endParaRPr>
          </a:p>
          <a:p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DONDERDAG 13 AUGUSTUS </a:t>
            </a:r>
            <a:br>
              <a:rPr lang="nl-NL" dirty="0" smtClean="0"/>
            </a:br>
            <a:r>
              <a:rPr lang="nl-NL" dirty="0" smtClean="0"/>
              <a:t> DEELNEMER SUPER POULE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KLOETINGE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hoofdklas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C:\Users\peterdevos\Desktop\plaatjes facebook\clubs\vv kloeti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1728192" cy="1906482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Peter\Desktop\face book logo's en foto's\keeper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1393223" cy="14238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BORSELE SLOEPOORT CUP THEMADAG 25 MAART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3501008"/>
            <a:ext cx="6172200" cy="2304256"/>
          </a:xfrm>
        </p:spPr>
        <p:txBody>
          <a:bodyPr>
            <a:normAutofit/>
          </a:bodyPr>
          <a:lstStyle/>
          <a:p>
            <a:pPr algn="ctr"/>
            <a:endParaRPr lang="nl-NL" sz="1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‘s MIDDAGS van 16.00 – </a:t>
            </a:r>
            <a:r>
              <a:rPr lang="nl-NL" sz="1400" dirty="0" smtClean="0">
                <a:latin typeface="Aharoni" pitchFamily="2" charset="-79"/>
                <a:cs typeface="Aharoni" pitchFamily="2" charset="-79"/>
              </a:rPr>
              <a:t>19.00 </a:t>
            </a:r>
            <a:r>
              <a:rPr lang="nl-NL" sz="1400" dirty="0" smtClean="0">
                <a:latin typeface="Aharoni" pitchFamily="2" charset="-79"/>
                <a:cs typeface="Aharoni" pitchFamily="2" charset="-79"/>
              </a:rPr>
              <a:t>uur op het sportcomplex van de SV Nieuwdorp </a:t>
            </a: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TRAININGDEMONSTRATIE  </a:t>
            </a:r>
            <a:r>
              <a:rPr lang="nl-NL" sz="1400" dirty="0" err="1" smtClean="0">
                <a:latin typeface="Aharoni" pitchFamily="2" charset="-79"/>
                <a:cs typeface="Aharoni" pitchFamily="2" charset="-79"/>
              </a:rPr>
              <a:t>mmv</a:t>
            </a:r>
            <a:r>
              <a:rPr lang="nl-NL" sz="1400" dirty="0" smtClean="0">
                <a:latin typeface="Aharoni" pitchFamily="2" charset="-79"/>
                <a:cs typeface="Aharoni" pitchFamily="2" charset="-79"/>
              </a:rPr>
              <a:t>/ Kees Kalk met als thema:</a:t>
            </a: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DE ROL VAN DE KEEPER IN HET HEDENDAAGSE VOETBAL</a:t>
            </a:r>
            <a:r>
              <a:rPr lang="nl-NL" sz="5400" dirty="0" smtClean="0">
                <a:latin typeface="Aharoni" pitchFamily="2" charset="-79"/>
                <a:cs typeface="Aharoni" pitchFamily="2" charset="-79"/>
              </a:rPr>
              <a:t> </a:t>
            </a:r>
            <a:endParaRPr lang="nl-NL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2475638"/>
            <a:ext cx="2376264" cy="70826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556792"/>
            <a:ext cx="1184944" cy="13289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DONDERDAG 13 AUGUSTUS </a:t>
            </a:r>
            <a:br>
              <a:rPr lang="nl-NL" dirty="0" smtClean="0"/>
            </a:br>
            <a:r>
              <a:rPr lang="nl-NL" dirty="0" smtClean="0"/>
              <a:t> DEELNEMER SUPER POULE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GOES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Zondag 1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4" name="Picture 2" descr="C:\Users\peterdevos\Desktop\plaatjes facebook\clubs\vvg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1613595" cy="1613595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DONDERDAG 13 AUGUSTUS </a:t>
            </a:r>
            <a:br>
              <a:rPr lang="nl-NL" dirty="0" smtClean="0"/>
            </a:br>
            <a:r>
              <a:rPr lang="nl-NL" dirty="0" smtClean="0"/>
              <a:t> DEELNEMER SUPER POULE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VC VLISSINGEN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Zondag hoofdklas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C:\Users\peterdevos\Desktop\plaatjes facebook\clubs\logo vlissin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365104"/>
            <a:ext cx="1872208" cy="1872208"/>
          </a:xfrm>
          <a:prstGeom prst="rect">
            <a:avLst/>
          </a:prstGeom>
          <a:noFill/>
        </p:spPr>
      </p:pic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DONDERDAG 13 AUGUSTUS </a:t>
            </a:r>
            <a:br>
              <a:rPr lang="nl-NL" dirty="0" smtClean="0"/>
            </a:br>
            <a:r>
              <a:rPr lang="nl-NL" dirty="0" smtClean="0"/>
              <a:t> DEELNEMER SUPER POULE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DONDERDAG 13 AUGUSTUS </a:t>
            </a:r>
            <a:br>
              <a:rPr lang="nl-NL" dirty="0" smtClean="0"/>
            </a:br>
            <a:r>
              <a:rPr lang="nl-NL" dirty="0" smtClean="0"/>
              <a:t> SUPER POULE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WEDSTRIJDSCHEMA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KLOETINGE- VC VLISSINGEN </a:t>
            </a:r>
            <a:endParaRPr lang="nl-NL" sz="32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VV GOES -………..</a:t>
            </a:r>
            <a:endParaRPr lang="nl-NL" sz="32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AANVANG: 19.00 uur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Wedstrijdduur: 90 minuten</a:t>
            </a:r>
            <a:endParaRPr lang="nl-NL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ZATERDAG 15 AUGUSTUS </a:t>
            </a:r>
            <a:br>
              <a:rPr lang="nl-NL" dirty="0" smtClean="0"/>
            </a:br>
            <a:r>
              <a:rPr lang="nl-NL" dirty="0" smtClean="0"/>
              <a:t>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FINALEDAG: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12.00- 13.45 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Winnaar W1-Verliezer W2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Winnaar W2-Verliezer W1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Wedstrijdduur 90 minuten</a:t>
            </a:r>
          </a:p>
          <a:p>
            <a:pPr algn="ctr"/>
            <a:endParaRPr lang="nl-NL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nl-NL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ZATERDAG 15 AUGUSTUS </a:t>
            </a:r>
            <a:br>
              <a:rPr lang="nl-NL" dirty="0" smtClean="0"/>
            </a:br>
            <a:r>
              <a:rPr lang="nl-NL" dirty="0" smtClean="0"/>
              <a:t>POULE B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FINALEDAG: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14.15-16.00 uur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3P2-4P1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4P2-3P1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W1-V2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W2-V1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Wedstrijdduur: 1 x 45 minuten (2x)</a:t>
            </a:r>
            <a:endParaRPr lang="nl-NL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ZATERDAG 15 AUGUSTUS </a:t>
            </a:r>
            <a:br>
              <a:rPr lang="nl-NL" dirty="0" smtClean="0"/>
            </a:br>
            <a:r>
              <a:rPr lang="nl-NL" dirty="0" smtClean="0"/>
              <a:t>SUPER POULE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FINALEDAG: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16.30-18.15 uur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Winnaar W1-Verliezer W2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Winnar W2-Verliezer W1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Wedstrijdduur: 90 minuten</a:t>
            </a: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ZATERDAG 15 AUGUSTUS </a:t>
            </a:r>
            <a:br>
              <a:rPr lang="nl-NL" dirty="0" smtClean="0"/>
            </a:br>
            <a:r>
              <a:rPr lang="nl-NL" dirty="0" smtClean="0"/>
              <a:t>POULE 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FINALEDAG:</a:t>
            </a:r>
          </a:p>
          <a:p>
            <a:pPr algn="ctr"/>
            <a:r>
              <a:rPr lang="nl-NL" sz="3600" dirty="0" smtClean="0">
                <a:latin typeface="Aharoni" pitchFamily="2" charset="-79"/>
                <a:cs typeface="Aharoni" pitchFamily="2" charset="-79"/>
              </a:rPr>
              <a:t>19.00-20.45 uur</a:t>
            </a:r>
            <a:endParaRPr lang="nl-NL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339752" y="4005064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1P2-2P1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2P2-1P1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W1-V2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W2-V1</a:t>
            </a:r>
          </a:p>
          <a:p>
            <a:pPr algn="ctr"/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Wedstrijdduur 1 x 45 minuten (2x)</a:t>
            </a:r>
            <a:endParaRPr lang="nl-NL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eterdevos\Desktop\plaatjes facebook\foto bsc g 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168352" cy="2216951"/>
          </a:xfrm>
          <a:prstGeom prst="rect">
            <a:avLst/>
          </a:prstGeom>
          <a:noFill/>
        </p:spPr>
      </p:pic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1944266" cy="579508"/>
          </a:xfrm>
          <a:prstGeom prst="rect">
            <a:avLst/>
          </a:prstGeom>
          <a:noFill/>
        </p:spPr>
      </p:pic>
      <p:pic>
        <p:nvPicPr>
          <p:cNvPr id="4100" name="Picture 4" descr="C:\Users\peterdevos\Desktop\plaatjes facebook\maikel har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365104"/>
            <a:ext cx="2571321" cy="175614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ARDUIN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peterdevos\Desktop\plaatjes facebook\ardu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1675006" cy="1023615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Peter\Desktop\face book logo's en foto's\keeper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1393223" cy="142384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BORSELE SLOEPOORT CUP THEMADAG 25 MAART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3501008"/>
            <a:ext cx="6172200" cy="2304256"/>
          </a:xfrm>
        </p:spPr>
        <p:txBody>
          <a:bodyPr>
            <a:normAutofit/>
          </a:bodyPr>
          <a:lstStyle/>
          <a:p>
            <a:pPr algn="ctr"/>
            <a:endParaRPr lang="nl-NL" sz="1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‘s AVONDS van 19.45 uur in de Raadboerderij van de gemeente Borsele  </a:t>
            </a: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Thema discussie  </a:t>
            </a:r>
            <a:r>
              <a:rPr lang="nl-NL" sz="1400" dirty="0" err="1" smtClean="0">
                <a:latin typeface="Aharoni" pitchFamily="2" charset="-79"/>
                <a:cs typeface="Aharoni" pitchFamily="2" charset="-79"/>
              </a:rPr>
              <a:t>olv</a:t>
            </a:r>
            <a:r>
              <a:rPr lang="nl-NL" sz="1400" dirty="0" smtClean="0">
                <a:latin typeface="Aharoni" pitchFamily="2" charset="-79"/>
                <a:cs typeface="Aharoni" pitchFamily="2" charset="-79"/>
              </a:rPr>
              <a:t> Henk Kramer  </a:t>
            </a:r>
            <a:r>
              <a:rPr lang="nl-NL" sz="1400" dirty="0" err="1" smtClean="0">
                <a:latin typeface="Aharoni" pitchFamily="2" charset="-79"/>
                <a:cs typeface="Aharoni" pitchFamily="2" charset="-79"/>
              </a:rPr>
              <a:t>mmv</a:t>
            </a:r>
            <a:r>
              <a:rPr lang="nl-NL" sz="1400" dirty="0" smtClean="0">
                <a:latin typeface="Aharoni" pitchFamily="2" charset="-79"/>
                <a:cs typeface="Aharoni" pitchFamily="2" charset="-79"/>
              </a:rPr>
              <a:t> Kees Kalk met als thema:</a:t>
            </a:r>
          </a:p>
          <a:p>
            <a:pPr algn="ctr"/>
            <a:r>
              <a:rPr lang="nl-NL" sz="1400" dirty="0" smtClean="0">
                <a:latin typeface="Aharoni" pitchFamily="2" charset="-79"/>
                <a:cs typeface="Aharoni" pitchFamily="2" charset="-79"/>
              </a:rPr>
              <a:t>DE ROL VAN DE KEEPER IN HET HEDENDAAGSE VOETBAL</a:t>
            </a:r>
            <a:r>
              <a:rPr lang="nl-NL" sz="5400" dirty="0" smtClean="0">
                <a:latin typeface="Aharoni" pitchFamily="2" charset="-79"/>
                <a:cs typeface="Aharoni" pitchFamily="2" charset="-79"/>
              </a:rPr>
              <a:t> </a:t>
            </a:r>
            <a:endParaRPr lang="nl-NL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2475638"/>
            <a:ext cx="2376264" cy="70826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556792"/>
            <a:ext cx="1184944" cy="13289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85184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MERELBEEKSE DUIVELS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T8GadIZASSt8O2WhvttKzKW3svPQckdq_4bdmZkMGqeKxZiAnQsaN8D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55976" y="4465742"/>
            <a:ext cx="936104" cy="13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37112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BVV BARENDRECHT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peterdevos\Desktop\plaatjes facebook\clubs\bvv barendre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05064"/>
            <a:ext cx="1399507" cy="1661914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WALCHEREN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8" name="Picture 2" descr="C:\Users\peterdevos\Desktop\plaatjes facebook\clubs\vv walch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1246187" cy="1257300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FC AXEL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peterdevos\Desktop\plaatjes facebook\logo ax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38526"/>
            <a:ext cx="1728192" cy="1728192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811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SSV ‘65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2" name="Picture 2" descr="C:\Users\peterdevos\Desktop\plaatjes facebook\clubs\vvs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1048"/>
            <a:ext cx="1831237" cy="1633661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NEPTUNUS SCHIEBROEK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4644008" y="4293096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 </a:t>
            </a:r>
            <a:endParaRPr lang="nl-NL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Peter\Desktop\face book logo's en foto's\logo neptunus schiebro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37112"/>
            <a:ext cx="1666875" cy="16668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ZEELANDIA MBURG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2" name="Picture 2" descr="C:\Users\peterdevos\Desktop\logo's clubs v 17-2\logo_zeelandia-middelburg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1587624" cy="1587624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G VOETBAL TOERNOOI </a:t>
            </a:r>
            <a:br>
              <a:rPr lang="nl-NL" dirty="0" smtClean="0"/>
            </a:br>
            <a:r>
              <a:rPr lang="nl-NL" dirty="0" smtClean="0"/>
              <a:t>ZATERDAG 30 MEI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THEMADAG </a:t>
            </a:r>
            <a:br>
              <a:rPr lang="nl-NL" dirty="0" smtClean="0"/>
            </a:br>
            <a:r>
              <a:rPr lang="nl-NL" dirty="0" smtClean="0"/>
              <a:t>WOENSDAG 25 MAART 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peterdevos\Desktop\plaatjes facebook\IMG_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3379029" cy="2534272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HOOFD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6051278" cy="180364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MAANDAG 10 AUGUSTUS </a:t>
            </a:r>
            <a:br>
              <a:rPr lang="nl-NL" dirty="0" smtClean="0"/>
            </a:br>
            <a:r>
              <a:rPr lang="nl-NL" dirty="0" smtClean="0"/>
              <a:t>DEELNEMER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5400" dirty="0" smtClean="0">
                <a:latin typeface="Aharoni" pitchFamily="2" charset="-79"/>
                <a:cs typeface="Aharoni" pitchFamily="2" charset="-79"/>
              </a:rPr>
              <a:t>NIEUWLAND</a:t>
            </a:r>
          </a:p>
          <a:p>
            <a:pPr algn="ctr"/>
            <a:r>
              <a:rPr lang="nl-NL" sz="5400" dirty="0" smtClean="0">
                <a:latin typeface="Aharoni" pitchFamily="2" charset="-79"/>
                <a:cs typeface="Aharoni" pitchFamily="2" charset="-79"/>
              </a:rPr>
              <a:t>Zaterdag 3</a:t>
            </a:r>
            <a:r>
              <a:rPr lang="nl-NL" sz="54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5400" dirty="0" smtClean="0">
                <a:latin typeface="Aharoni" pitchFamily="2" charset="-79"/>
                <a:cs typeface="Aharoni" pitchFamily="2" charset="-79"/>
              </a:rPr>
              <a:t> klas</a:t>
            </a:r>
          </a:p>
          <a:p>
            <a:pPr algn="ctr"/>
            <a:r>
              <a:rPr lang="nl-NL" sz="5400" dirty="0" smtClean="0">
                <a:latin typeface="Aharoni" pitchFamily="2" charset="-79"/>
                <a:cs typeface="Aharoni" pitchFamily="2" charset="-79"/>
              </a:rPr>
              <a:t> </a:t>
            </a:r>
            <a:endParaRPr lang="nl-NL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peterdevos\Desktop\plaatjes facebook\clubs\vvnieuw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53136"/>
            <a:ext cx="1368152" cy="1506889"/>
          </a:xfrm>
          <a:prstGeom prst="rect">
            <a:avLst/>
          </a:prstGeom>
          <a:noFill/>
        </p:spPr>
      </p:pic>
      <p:pic>
        <p:nvPicPr>
          <p:cNvPr id="1028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MARSAKI 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2530" name="Picture 2" descr="C:\Users\peterdevos\Desktop\logo's bedrijven 17-2\logo marsak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365104"/>
            <a:ext cx="2387600" cy="10033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PROFILE TYRECENTER ZEELAND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3554" name="Picture 2" descr="C:\Users\peterdevos\Desktop\logo's bedrijven 17-2\logo pro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25144"/>
            <a:ext cx="1692275" cy="10064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VOPAK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4578" name="Picture 2" descr="C:\Users\peterdevos\Desktop\logo's bedrijven 17-2\logo vop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4365104"/>
            <a:ext cx="1991313" cy="12744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ZEELAND REFINERY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5602" name="Picture 2" descr="C:\Users\peterdevos\Desktop\logo's bedrijven 17-2\logo zld refin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4581128"/>
            <a:ext cx="2006315" cy="99015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VERGO SPORT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3" descr="C:\Users\peterdevos\Desktop\plaatjes facebook\logo delta f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ZLM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8674" name="Picture 2" descr="C:\Users\peterdevos\Desktop\plaatjes facebook\z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14724"/>
            <a:ext cx="1872208" cy="146207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STER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DE ZEEUWSE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6626" name="Picture 2" descr="C:\Users\peterdevos\Desktop\logo's bedrijven 17-2\Logo_deZeeuwse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2808312" cy="18744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ISTIMEWA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7650" name="Picture 2" descr="C:\Users\peterdevos\Desktop\logo's bedrijven 17-2\logo istome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3538558" cy="166241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ITN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29698" name="Picture 2" descr="C:\Users\peterdevos\Desktop\plaatjes facebook\it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649331" cy="94639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MAANDAG 10 AUGUSTUS </a:t>
            </a:r>
            <a:br>
              <a:rPr lang="nl-NL" dirty="0" smtClean="0"/>
            </a:br>
            <a:r>
              <a:rPr lang="nl-NL" dirty="0" smtClean="0"/>
              <a:t> DEELNEMER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LEWEDORPSE BOYS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4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peterdevos\Desktop\plaatjes facebook\clubs\vvl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653136"/>
            <a:ext cx="2718703" cy="1527547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COVRA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3" descr="C:\Users\peterdevos\Desktop\plaatjes facebook\logo delta f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31746" name="Picture 2" descr="C:\Users\peterdevos\Desktop\logo's bedrijven 17-2\cov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81364"/>
            <a:ext cx="1440160" cy="188909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LIFTAL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33794" name="Picture 2" descr="C:\Users\peterdevos\Desktop\logo's bedrijven 17-2\logo lif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1693093" cy="169309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ANd9GcSx_T7vkF67Euo0SA5DUAjZd_uVmk6dJ47p441TAfpUcqHvijC7PXLxaZ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33378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2.gstatic.com/images?q=tbn:ANd9GcTH42j-0YlH3yy3RYDQ16Pn0XAwMNMUplzGsOzNjLspxDDaTIu8cBZ7xqc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572000" y="3356992"/>
            <a:ext cx="1590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ANd9GcTjyvC74_baNcEEDbCFJ33cZuUkUYx-dHaeUEPaX2dlNsj0VfZddXzeI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1428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ANd9GcT8_AcLdvO4ba57RKHPKyBzwzyywMiO6Na4XSJEt8lJWE_G-sY8vBIDMf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1428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ANd9GcQ-620YhTyLCtbZpDqR3yHH1K4grVsz108z3880lX2uMHVxfY7S19Ot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122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Nd9GcRkv5Rghm1QQm_cPsXkEUp_B-spmFvReGxP5XGTGufnQXiaEu4hAcJBW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ANd9GcRLS1z8-iylYuhldRiN5M6TsBOO5FLV9ECFBhsp4isZQG6DGDA3getWmfl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1476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ANd9GcRJa-PgOnERU0rOqiCx_pD5DPUs8kSW5DAkOG94tZXIygeMWmnCTFMxGZ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140968"/>
            <a:ext cx="76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MAANDAG 10 AUGUSTUS </a:t>
            </a:r>
            <a:br>
              <a:rPr lang="nl-NL" dirty="0" smtClean="0"/>
            </a:br>
            <a:r>
              <a:rPr lang="nl-NL" dirty="0" smtClean="0"/>
              <a:t> DEELNEMER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ZEELAND SPORT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Zondag 4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 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C:\Users\peterdevos\Desktop\plaatjes facebook\clubs\vv zld 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1532584" cy="1567681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ANd9GcTmEoLKNfMNrZRX3gmxC-EmYi2hQIw9TqR53uLduLp-3oWGrfTa4GgI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1581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ANd9GcTDoh7k9ZslZ5QDJDOL0l9ZuK4Jm8SrUtkmo_ABnMNyxPIA479tKGTdn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1352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mg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1514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ANd9GcTI1LFoGEK6Lb9NzyQv7dAUm6Bmgko7W7gt90dQqH9dyCDp_g2aeZFln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140968"/>
            <a:ext cx="1428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ANd9GcRME8ssFbDZjcFy09db32RiEXFb8ye7hqJR8daXBAkAjnAzmSRCraAtLMCe-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0892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ANd9GcQ8zZ8yL9AWmlfxb8Q0tn5REdKoVWBg0aYLwmpuFKPd9Uy8e1y7xOMn8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1533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ASSIST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30722" name="Picture 2" descr="C:\Users\peterdevos\Desktop\plaatjes facebook\assist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2078698" cy="217240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MAANDAG 10 AUGUSTUS </a:t>
            </a:r>
            <a:br>
              <a:rPr lang="nl-NL" dirty="0" smtClean="0"/>
            </a:br>
            <a:r>
              <a:rPr lang="nl-NL" dirty="0" smtClean="0"/>
              <a:t> DEELNEMER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VOLHARDING/SVD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4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" algn="l"/>
              </a:tabLst>
            </a:pPr>
            <a:r>
              <a:rPr kumimoji="0" lang="nl-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C:\Users\Peter\Desktop\face book logo's en foto's\Logo SVD Volhar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653136"/>
            <a:ext cx="1602519" cy="132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BLOEMENCENTRUM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3" descr="C:\Users\peterdevos\Desktop\plaatjes facebook\logo delta fo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1828800" cy="1828800"/>
          </a:xfrm>
          <a:prstGeom prst="rect">
            <a:avLst/>
          </a:prstGeom>
          <a:noFill/>
        </p:spPr>
      </p:pic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32770" name="Picture 2" descr="C:\Users\peterdevos\Desktop\logo's bedrijven 17-2\logo bloemencentr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4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ANd9GcQzxV54MKlAd5bVguFEbSSmqdU463lCtgUvCsH5RvJlv4PKSfCeCJHi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11334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 descr="'t Ploegj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24944"/>
            <a:ext cx="1504950" cy="123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ANd9GcQYLwakyF6YHeu3olEWwzAft4Oq_QxuPI0BrXUS2uplnY8g4QciKF_-16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80928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ANd9GcTU64NjlCgXKoqz6nzUcVOJQ5jM2piMyxLPI4pN8Zt5oHuOKqvBSfqXQ0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20140327210209907_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12976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 descr="ANd9GcQPZ5zxbGVIFphtbdNyxgccbyeKjuS0St_hDTegWq2xzBN7Awt1zYDPX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1238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 descr="ANd9GcS3wnMl1DYH3ePCOky2EP0yLnjuZEuXsDlX9NfeAGQh4RoY49D8e9V5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1076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ANd9GcQNJAgCV2n5qxyakuC0gujrvVjdxLaoaRGJEm-2Ye8pHQP9bEhjY7U5oJm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 descr="ANd9GcRN49oKB3o6pQSgUxSGF_mOcp7NRIFrJlKBykYHUFg_GfuF1fNrP3WvA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129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MAANDAG 10 AUGUSTUS </a:t>
            </a:r>
            <a:br>
              <a:rPr lang="nl-NL" dirty="0" smtClean="0"/>
            </a:br>
            <a:r>
              <a:rPr lang="nl-NL" dirty="0" smtClean="0"/>
              <a:t> DEELNEMER POULE 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43808" y="2780928"/>
            <a:ext cx="5904656" cy="3312368"/>
          </a:xfrm>
        </p:spPr>
        <p:txBody>
          <a:bodyPr>
            <a:normAutofit lnSpcReduction="10000"/>
          </a:bodyPr>
          <a:lstStyle/>
          <a:p>
            <a:endParaRPr lang="nl-N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nl-NL" sz="3200" dirty="0" smtClean="0">
                <a:latin typeface="Aharoni" pitchFamily="2" charset="-79"/>
                <a:cs typeface="Aharoni" pitchFamily="2" charset="-79"/>
              </a:rPr>
              <a:t>WEDSTRIJDSCHEMA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LEW. BOYS – ZLD SPORT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NIEUWLAND- SVD/VOLHARDING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AANVANG: 19.00 uur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Scheidsrechters:</a:t>
            </a:r>
          </a:p>
          <a:p>
            <a:r>
              <a:rPr lang="nl-NL" sz="2400" dirty="0" smtClean="0">
                <a:latin typeface="Aharoni" pitchFamily="2" charset="-79"/>
                <a:cs typeface="Aharoni" pitchFamily="2" charset="-79"/>
              </a:rPr>
              <a:t>Wedstrijdduur: 90 minuten</a:t>
            </a:r>
            <a:endParaRPr lang="nl-NL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53136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</a:t>
            </a:r>
            <a:br>
              <a:rPr lang="nl-NL" dirty="0" smtClean="0"/>
            </a:br>
            <a:r>
              <a:rPr lang="nl-NL" dirty="0" smtClean="0"/>
              <a:t>  FACILITAIRE SPONSOR 2015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2952328"/>
          </a:xfrm>
        </p:spPr>
        <p:txBody>
          <a:bodyPr>
            <a:normAutofit/>
          </a:bodyPr>
          <a:lstStyle/>
          <a:p>
            <a:pPr algn="ctr"/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376264" cy="7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devos\Desktop\plaatjes facebook\logo b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184944" cy="13289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684076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BORSELE SLOEPOORT CUP TOERNOOI 2015</a:t>
            </a:r>
            <a:br>
              <a:rPr lang="nl-NL" dirty="0" smtClean="0"/>
            </a:br>
            <a:r>
              <a:rPr lang="nl-NL" dirty="0" smtClean="0"/>
              <a:t>DINSDAG 11 AUGUSTUS </a:t>
            </a:r>
            <a:br>
              <a:rPr lang="nl-NL" dirty="0" smtClean="0"/>
            </a:br>
            <a:r>
              <a:rPr lang="nl-NL" dirty="0" smtClean="0"/>
              <a:t> DEELNEMER POULE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86000" y="2780928"/>
            <a:ext cx="6172200" cy="3312368"/>
          </a:xfrm>
        </p:spPr>
        <p:txBody>
          <a:bodyPr>
            <a:normAutofit/>
          </a:bodyPr>
          <a:lstStyle/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NIEUWDORP</a:t>
            </a:r>
          </a:p>
          <a:p>
            <a:pPr algn="ctr"/>
            <a:r>
              <a:rPr lang="nl-NL" sz="4800" dirty="0" smtClean="0">
                <a:latin typeface="Aharoni" pitchFamily="2" charset="-79"/>
                <a:cs typeface="Aharoni" pitchFamily="2" charset="-79"/>
              </a:rPr>
              <a:t>Zaterdag 3</a:t>
            </a:r>
            <a:r>
              <a:rPr lang="nl-NL" sz="4800" baseline="30000" dirty="0" smtClean="0">
                <a:latin typeface="Aharoni" pitchFamily="2" charset="-79"/>
                <a:cs typeface="Aharoni" pitchFamily="2" charset="-79"/>
              </a:rPr>
              <a:t>e</a:t>
            </a:r>
            <a:r>
              <a:rPr lang="nl-NL" sz="4800" dirty="0" smtClean="0">
                <a:latin typeface="Aharoni" pitchFamily="2" charset="-79"/>
                <a:cs typeface="Aharoni" pitchFamily="2" charset="-79"/>
              </a:rPr>
              <a:t> klas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:\Users\peterdevos\Desktop\logo's bedrijven 17-2\logo zeeland sea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944266" cy="579508"/>
          </a:xfrm>
          <a:prstGeom prst="rect">
            <a:avLst/>
          </a:prstGeom>
          <a:noFill/>
        </p:spPr>
      </p:pic>
      <p:pic>
        <p:nvPicPr>
          <p:cNvPr id="51201" name="Afbeelding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1404073" cy="11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662</Words>
  <Application>Microsoft Office PowerPoint</Application>
  <PresentationFormat>Diavoorstelling (4:3)</PresentationFormat>
  <Paragraphs>207</Paragraphs>
  <Slides>81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81</vt:i4>
      </vt:variant>
    </vt:vector>
  </HeadingPairs>
  <TitlesOfParts>
    <vt:vector size="82" baseType="lpstr">
      <vt:lpstr>Oriel</vt:lpstr>
      <vt:lpstr>BORSELE SLOEPOORT CUP ACTIVITEITEN  2015 </vt:lpstr>
      <vt:lpstr>BORSELE SLOEPOORT CUP THEMADAG 25 MAART </vt:lpstr>
      <vt:lpstr>BORSELE SLOEPOORT CUP THEMADAG 25 MAART </vt:lpstr>
      <vt:lpstr>BORSELE SLOEPOORT CUP TOERNOOI 2015 MAANDAG 10 AUGUSTUS  DEELNEMER POULE C</vt:lpstr>
      <vt:lpstr>BORSELE SLOEPOORT CUP TOERNOOI 2015 MAANDAG 10 AUGUSTUS   DEELNEMER POULE C</vt:lpstr>
      <vt:lpstr>BORSELE SLOEPOORT CUP TOERNOOI 2015 MAANDAG 10 AUGUSTUS   DEELNEMER POULE C</vt:lpstr>
      <vt:lpstr>BORSELE SLOEPOORT CUP TOERNOOI 2015 MAANDAG 10 AUGUSTUS   DEELNEMER POULE C</vt:lpstr>
      <vt:lpstr>BORSELE SLOEPOORT CUP TOERNOOI 2015 MAANDAG 10 AUGUSTUS   DEELNEMER POULE C</vt:lpstr>
      <vt:lpstr>BORSELE SLOEPOORT CUP TOERNOOI 2015 DINSDAG 11 AUGUSTUS   DEELNEMER POULE 1</vt:lpstr>
      <vt:lpstr>BORSELE SLOEPOORT CUP TOERNOOI 2015 DINSDAG 11 AUGUSTUS   DEELNEMER POULE 1</vt:lpstr>
      <vt:lpstr>BORSELE SLOEPOORT CUP TOERNOOI 2015 DINSDAG 11 AUGUSTUS   DEELNEMER POULE 1</vt:lpstr>
      <vt:lpstr>BORSELE SLOEPOORT CUP TOERNOOI 2015 DINSDAG 11 AUGUSTUS   DEELNEMER POULE 1</vt:lpstr>
      <vt:lpstr>BORSELE SLOEPOORT CUP TOERNOOI 2015 DINSDAG 11 AUGUSTUS   DEELNEMER POULE A</vt:lpstr>
      <vt:lpstr>BORSELE SLOEPOORT CUP TOERNOOI 2015 WOENSDAG 12 AUGUSTUS   DEELNEMER POULE 2</vt:lpstr>
      <vt:lpstr>BORSELE SLOEPOORT CUP TOERNOOI 2015 WOENSDAG 12 AUGUSTUS   DEELNEMER POULE 2</vt:lpstr>
      <vt:lpstr>BORSELE SLOEPOORT CUP TOERNOOI 2015 WOENSDAG 12 AUGUSTUS   DEELNEMER POULE 2</vt:lpstr>
      <vt:lpstr>BORSELE SLOEPOORT CUP TOERNOOI 2015 WOENSDAG 12 AUGUSTUS   DEELNEMER POULE 2</vt:lpstr>
      <vt:lpstr>BORSELE SLOEPOORT CUP TOERNOOI 2015 WOENSDAG 12 AUGUSTUS   DEELNEMER POULE B</vt:lpstr>
      <vt:lpstr>BORSELE SLOEPOORT CUP TOERNOOI 2015 DONDERDAG 13 AUGUSTUS   DEELNEMER SUPER POULE</vt:lpstr>
      <vt:lpstr>BORSELE SLOEPOORT CUP TOERNOOI 2015 DONDERDAG 13 AUGUSTUS   DEELNEMER SUPER POULE</vt:lpstr>
      <vt:lpstr>BORSELE SLOEPOORT CUP TOERNOOI 2015 DONDERDAG 13 AUGUSTUS   DEELNEMER SUPER POULE</vt:lpstr>
      <vt:lpstr>BORSELE SLOEPOORT CUP TOERNOOI 2015 DONDERDAG 13 AUGUSTUS   DEELNEMER SUPER POULE</vt:lpstr>
      <vt:lpstr>BORSELE SLOEPOORT CUP TOERNOOI 2015 DONDERDAG 13 AUGUSTUS   SUPER POULE</vt:lpstr>
      <vt:lpstr>BORSELE SLOEPOORT CUP TOERNOOI 2015 ZATERDAG 15 AUGUSTUS   POULE C</vt:lpstr>
      <vt:lpstr>BORSELE SLOEPOORT CUP TOERNOOI 2015 ZATERDAG 15 AUGUSTUS  POULE B</vt:lpstr>
      <vt:lpstr>BORSELE SLOEPOORT CUP TOERNOOI 2015 ZATERDAG 15 AUGUSTUS  SUPER POULE </vt:lpstr>
      <vt:lpstr>BORSELE SLOEPOORT CUP TOERNOOI 2015 ZATERDAG 15 AUGUSTUS  POULE A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G VOETBAL TOERNOOI  ZATERDAG 30 MEI 2015 </vt:lpstr>
      <vt:lpstr>BORSELE SLOEPOORT CUP  THEMADAG  WOENSDAG 25 MAART  2015 </vt:lpstr>
      <vt:lpstr>BORSELE SLOEPOORT CUP   HOOFD SPONSOR 2015 </vt:lpstr>
      <vt:lpstr>BORSELE SLOEPOORT CUP   STER SPONSOR 2015 </vt:lpstr>
      <vt:lpstr>BORSELE SLOEPOORT CUP   STER SPONSOR 2015 </vt:lpstr>
      <vt:lpstr>BORSELE SLOEPOORT CUP   STER SPONSOR 2015 </vt:lpstr>
      <vt:lpstr>BORSELE SLOEPOORT CUP   STER SPONSOR 2015 </vt:lpstr>
      <vt:lpstr>BORSELE SLOEPOORT CUP   STER SPONSOR 2015 </vt:lpstr>
      <vt:lpstr>BORSELE SLOEPOORT CUP   STER SPONSOR 2015 </vt:lpstr>
      <vt:lpstr>BORSELE SLOEPOORT CUP   STER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  <vt:lpstr>BORSELE SLOEPOORT CUP    FACILITAIRE SPONSOR 2015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BORSELE SLOEPOORT CUP TOERNOOI 2015</dc:title>
  <dc:creator>peterdevos</dc:creator>
  <cp:lastModifiedBy>Peter</cp:lastModifiedBy>
  <cp:revision>45</cp:revision>
  <dcterms:created xsi:type="dcterms:W3CDTF">2015-03-08T20:23:19Z</dcterms:created>
  <dcterms:modified xsi:type="dcterms:W3CDTF">2015-03-26T19:08:37Z</dcterms:modified>
</cp:coreProperties>
</file>