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75" r:id="rId6"/>
    <p:sldId id="261" r:id="rId7"/>
    <p:sldId id="284" r:id="rId8"/>
    <p:sldId id="285" r:id="rId9"/>
    <p:sldId id="286" r:id="rId10"/>
    <p:sldId id="287" r:id="rId11"/>
    <p:sldId id="288" r:id="rId12"/>
    <p:sldId id="289" r:id="rId13"/>
    <p:sldId id="290" r:id="rId14"/>
    <p:sldId id="291" r:id="rId15"/>
    <p:sldId id="292" r:id="rId16"/>
    <p:sldId id="280" r:id="rId17"/>
    <p:sldId id="281" r:id="rId18"/>
    <p:sldId id="282" r:id="rId19"/>
    <p:sldId id="283" r:id="rId20"/>
    <p:sldId id="267" r:id="rId21"/>
    <p:sldId id="277" r:id="rId22"/>
    <p:sldId id="278" r:id="rId23"/>
    <p:sldId id="279" r:id="rId24"/>
    <p:sldId id="269" r:id="rId25"/>
    <p:sldId id="260" r:id="rId26"/>
    <p:sldId id="293" r:id="rId27"/>
    <p:sldId id="272" r:id="rId28"/>
    <p:sldId id="294" r:id="rId29"/>
    <p:sldId id="273" r:id="rId30"/>
  </p:sldIdLst>
  <p:sldSz cx="12192000" cy="6858000"/>
  <p:notesSz cx="6858000" cy="9144000"/>
  <p:embeddedFontLst>
    <p:embeddedFont>
      <p:font typeface="Century Gothic" panose="020B0502020202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zBGk7u+eAJFkuCFKfkGiyOdNri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B6896A-E1BA-45B7-B638-DB5680080B69}" v="1" dt="2026-02-02T13:38:39.1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0"/>
    <p:restoredTop sz="94773"/>
  </p:normalViewPr>
  <p:slideViewPr>
    <p:cSldViewPr snapToGrid="0">
      <p:cViewPr varScale="1">
        <p:scale>
          <a:sx n="114" d="100"/>
          <a:sy n="114" d="100"/>
        </p:scale>
        <p:origin x="200" y="2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D78ED7-FE09-40DB-9C10-89BF152A238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NL"/>
        </a:p>
      </dgm:t>
    </dgm:pt>
    <dgm:pt modelId="{763F72AB-3D5D-456F-AC4F-96E4489DC8C9}">
      <dgm:prSet phldrT="[Tekst]"/>
      <dgm:spPr/>
      <dgm:t>
        <a:bodyPr/>
        <a:lstStyle/>
        <a:p>
          <a:r>
            <a:rPr lang="nl-NL"/>
            <a:t>Voorzitter</a:t>
          </a:r>
          <a:endParaRPr lang="en-NL"/>
        </a:p>
      </dgm:t>
    </dgm:pt>
    <dgm:pt modelId="{44EEFEB1-2308-409D-A7D4-E380492A7618}" type="parTrans" cxnId="{E87E1248-4C63-43EB-B757-36A663FBD3C1}">
      <dgm:prSet/>
      <dgm:spPr/>
      <dgm:t>
        <a:bodyPr/>
        <a:lstStyle/>
        <a:p>
          <a:endParaRPr lang="en-NL"/>
        </a:p>
      </dgm:t>
    </dgm:pt>
    <dgm:pt modelId="{B284A02A-0DAB-42BD-B09A-2EA3B0CBC469}" type="sibTrans" cxnId="{E87E1248-4C63-43EB-B757-36A663FBD3C1}">
      <dgm:prSet/>
      <dgm:spPr/>
      <dgm:t>
        <a:bodyPr/>
        <a:lstStyle/>
        <a:p>
          <a:endParaRPr lang="en-NL"/>
        </a:p>
      </dgm:t>
    </dgm:pt>
    <dgm:pt modelId="{1DA9FBC2-97DA-4C4F-847D-0B4DECDDEFDC}">
      <dgm:prSet phldrT="[Tekst]"/>
      <dgm:spPr/>
      <dgm:t>
        <a:bodyPr/>
        <a:lstStyle/>
        <a:p>
          <a:r>
            <a:rPr lang="nl-NL"/>
            <a:t>TJC</a:t>
          </a:r>
          <a:endParaRPr lang="en-NL"/>
        </a:p>
      </dgm:t>
    </dgm:pt>
    <dgm:pt modelId="{A09C014E-0B68-41DC-AD7A-D77833998081}" type="parTrans" cxnId="{5020B71A-8E93-41D1-A505-C5E10509FCD6}">
      <dgm:prSet/>
      <dgm:spPr/>
      <dgm:t>
        <a:bodyPr/>
        <a:lstStyle/>
        <a:p>
          <a:endParaRPr lang="en-NL"/>
        </a:p>
      </dgm:t>
    </dgm:pt>
    <dgm:pt modelId="{56ED122A-0512-47EC-9397-916212B03DBD}" type="sibTrans" cxnId="{5020B71A-8E93-41D1-A505-C5E10509FCD6}">
      <dgm:prSet/>
      <dgm:spPr/>
      <dgm:t>
        <a:bodyPr/>
        <a:lstStyle/>
        <a:p>
          <a:endParaRPr lang="en-NL"/>
        </a:p>
      </dgm:t>
    </dgm:pt>
    <dgm:pt modelId="{4992C276-27EB-4224-8FDE-8CCAC3B36CCF}">
      <dgm:prSet phldrT="[Tekst]"/>
      <dgm:spPr/>
      <dgm:t>
        <a:bodyPr/>
        <a:lstStyle/>
        <a:p>
          <a:r>
            <a:rPr lang="nl-NL"/>
            <a:t>WCJ</a:t>
          </a:r>
          <a:endParaRPr lang="en-NL"/>
        </a:p>
      </dgm:t>
    </dgm:pt>
    <dgm:pt modelId="{5E4719FE-B0AB-437D-B418-183C5C2E7933}" type="parTrans" cxnId="{837B6464-FD5F-473F-BE49-62F9D5B98CF7}">
      <dgm:prSet/>
      <dgm:spPr/>
      <dgm:t>
        <a:bodyPr/>
        <a:lstStyle/>
        <a:p>
          <a:endParaRPr lang="en-NL"/>
        </a:p>
      </dgm:t>
    </dgm:pt>
    <dgm:pt modelId="{F24D724E-B321-4D81-B2C3-6F4EC61144A6}" type="sibTrans" cxnId="{837B6464-FD5F-473F-BE49-62F9D5B98CF7}">
      <dgm:prSet/>
      <dgm:spPr/>
      <dgm:t>
        <a:bodyPr/>
        <a:lstStyle/>
        <a:p>
          <a:endParaRPr lang="en-NL"/>
        </a:p>
      </dgm:t>
    </dgm:pt>
    <dgm:pt modelId="{88014C0A-5B1B-4F60-80C4-C43E801D6EA9}">
      <dgm:prSet phldrT="[Tekst]"/>
      <dgm:spPr/>
      <dgm:t>
        <a:bodyPr/>
        <a:lstStyle/>
        <a:p>
          <a:r>
            <a:rPr lang="nl-NL"/>
            <a:t>SCJ</a:t>
          </a:r>
          <a:endParaRPr lang="en-NL"/>
        </a:p>
      </dgm:t>
    </dgm:pt>
    <dgm:pt modelId="{1759B598-7EEA-4E32-B977-1093DEBE9537}" type="parTrans" cxnId="{5E48D5BE-55E5-4902-A4C2-1B912BC7F91A}">
      <dgm:prSet/>
      <dgm:spPr/>
      <dgm:t>
        <a:bodyPr/>
        <a:lstStyle/>
        <a:p>
          <a:endParaRPr lang="en-NL"/>
        </a:p>
      </dgm:t>
    </dgm:pt>
    <dgm:pt modelId="{49136753-EF89-47A8-8BAE-7B3DF6D036F7}" type="sibTrans" cxnId="{5E48D5BE-55E5-4902-A4C2-1B912BC7F91A}">
      <dgm:prSet/>
      <dgm:spPr/>
      <dgm:t>
        <a:bodyPr/>
        <a:lstStyle/>
        <a:p>
          <a:endParaRPr lang="en-NL"/>
        </a:p>
      </dgm:t>
    </dgm:pt>
    <dgm:pt modelId="{21C8AA8E-59D4-4FB2-9A9A-9A8AD0B8A422}" type="asst">
      <dgm:prSet/>
      <dgm:spPr/>
      <dgm:t>
        <a:bodyPr/>
        <a:lstStyle/>
        <a:p>
          <a:r>
            <a:rPr lang="nl-NL"/>
            <a:t>JC </a:t>
          </a:r>
        </a:p>
        <a:p>
          <a:r>
            <a:rPr lang="nl-NL"/>
            <a:t>Mini's/JO7</a:t>
          </a:r>
          <a:endParaRPr lang="en-NL"/>
        </a:p>
      </dgm:t>
    </dgm:pt>
    <dgm:pt modelId="{73E74376-1CB5-44FF-9BA3-B23131F7F113}" type="parTrans" cxnId="{FACAF581-EFEB-47D3-82FD-D4711CB82143}">
      <dgm:prSet/>
      <dgm:spPr/>
      <dgm:t>
        <a:bodyPr/>
        <a:lstStyle/>
        <a:p>
          <a:endParaRPr lang="en-NL"/>
        </a:p>
      </dgm:t>
    </dgm:pt>
    <dgm:pt modelId="{6B898A7A-596B-4034-A2D6-7EC54EC7399A}" type="sibTrans" cxnId="{FACAF581-EFEB-47D3-82FD-D4711CB82143}">
      <dgm:prSet/>
      <dgm:spPr/>
      <dgm:t>
        <a:bodyPr/>
        <a:lstStyle/>
        <a:p>
          <a:endParaRPr lang="en-NL"/>
        </a:p>
      </dgm:t>
    </dgm:pt>
    <dgm:pt modelId="{E72C4BE2-F9D6-4F1F-B200-AAE6D4E8DBE7}" type="asst">
      <dgm:prSet/>
      <dgm:spPr/>
      <dgm:t>
        <a:bodyPr/>
        <a:lstStyle/>
        <a:p>
          <a:r>
            <a:rPr lang="nl-NL"/>
            <a:t>JC</a:t>
          </a:r>
        </a:p>
        <a:p>
          <a:r>
            <a:rPr lang="nl-NL"/>
            <a:t>&gt;JO13 </a:t>
          </a:r>
          <a:endParaRPr lang="en-NL"/>
        </a:p>
      </dgm:t>
    </dgm:pt>
    <dgm:pt modelId="{68B85566-11B4-4506-A16C-3C7B8A360E78}" type="parTrans" cxnId="{747FE25A-DDDA-4678-8E8F-D0779441D716}">
      <dgm:prSet/>
      <dgm:spPr/>
      <dgm:t>
        <a:bodyPr/>
        <a:lstStyle/>
        <a:p>
          <a:endParaRPr lang="en-NL"/>
        </a:p>
      </dgm:t>
    </dgm:pt>
    <dgm:pt modelId="{AE8D8A0D-0D74-4C83-BAB5-80B66A42FBCD}" type="sibTrans" cxnId="{747FE25A-DDDA-4678-8E8F-D0779441D716}">
      <dgm:prSet/>
      <dgm:spPr/>
      <dgm:t>
        <a:bodyPr/>
        <a:lstStyle/>
        <a:p>
          <a:endParaRPr lang="en-NL"/>
        </a:p>
      </dgm:t>
    </dgm:pt>
    <dgm:pt modelId="{DE7AFAAE-A10A-49E8-A826-6F7362B71337}" type="asst">
      <dgm:prSet/>
      <dgm:spPr/>
      <dgm:t>
        <a:bodyPr/>
        <a:lstStyle/>
        <a:p>
          <a:r>
            <a:rPr lang="nl-NL"/>
            <a:t>JC </a:t>
          </a:r>
        </a:p>
        <a:p>
          <a:r>
            <a:rPr lang="nl-NL"/>
            <a:t>JO8 t/m JO10</a:t>
          </a:r>
          <a:endParaRPr lang="en-NL"/>
        </a:p>
      </dgm:t>
    </dgm:pt>
    <dgm:pt modelId="{B826E15A-029A-4BD6-8E38-D5CDC48A7CAB}" type="parTrans" cxnId="{026AE222-6722-4794-BE4B-7F1E71E00D91}">
      <dgm:prSet/>
      <dgm:spPr/>
      <dgm:t>
        <a:bodyPr/>
        <a:lstStyle/>
        <a:p>
          <a:endParaRPr lang="en-NL"/>
        </a:p>
      </dgm:t>
    </dgm:pt>
    <dgm:pt modelId="{E6446298-8FE5-4A74-8C59-5FE66F0D6E39}" type="sibTrans" cxnId="{026AE222-6722-4794-BE4B-7F1E71E00D91}">
      <dgm:prSet/>
      <dgm:spPr/>
      <dgm:t>
        <a:bodyPr/>
        <a:lstStyle/>
        <a:p>
          <a:endParaRPr lang="en-NL"/>
        </a:p>
      </dgm:t>
    </dgm:pt>
    <dgm:pt modelId="{623B3C07-C045-465C-88E2-D6C8EB244772}" type="asst">
      <dgm:prSet/>
      <dgm:spPr/>
      <dgm:t>
        <a:bodyPr/>
        <a:lstStyle/>
        <a:p>
          <a:r>
            <a:rPr lang="nl-NL"/>
            <a:t>JC</a:t>
          </a:r>
        </a:p>
        <a:p>
          <a:r>
            <a:rPr lang="nl-NL"/>
            <a:t>Meiden</a:t>
          </a:r>
          <a:endParaRPr lang="en-NL"/>
        </a:p>
      </dgm:t>
    </dgm:pt>
    <dgm:pt modelId="{0D058C95-D6EB-4979-853E-38F4DED29061}" type="parTrans" cxnId="{F72DDAF6-CA45-4049-B7FA-0BAE9A55D410}">
      <dgm:prSet/>
      <dgm:spPr/>
      <dgm:t>
        <a:bodyPr/>
        <a:lstStyle/>
        <a:p>
          <a:endParaRPr lang="en-NL"/>
        </a:p>
      </dgm:t>
    </dgm:pt>
    <dgm:pt modelId="{23D9BD94-0C5C-4014-B43A-AF90CBA416FE}" type="sibTrans" cxnId="{F72DDAF6-CA45-4049-B7FA-0BAE9A55D410}">
      <dgm:prSet/>
      <dgm:spPr/>
      <dgm:t>
        <a:bodyPr/>
        <a:lstStyle/>
        <a:p>
          <a:endParaRPr lang="en-NL"/>
        </a:p>
      </dgm:t>
    </dgm:pt>
    <dgm:pt modelId="{F50B2D67-F045-4926-AB19-BA8CF6105E04}" type="asst">
      <dgm:prSet/>
      <dgm:spPr/>
      <dgm:t>
        <a:bodyPr/>
        <a:lstStyle/>
        <a:p>
          <a:r>
            <a:rPr lang="nl-NL"/>
            <a:t>JC</a:t>
          </a:r>
        </a:p>
        <a:p>
          <a:r>
            <a:rPr lang="nl-NL"/>
            <a:t>JO11-JO12</a:t>
          </a:r>
          <a:endParaRPr lang="en-NL"/>
        </a:p>
      </dgm:t>
    </dgm:pt>
    <dgm:pt modelId="{E8DC9C7E-D916-46DA-A002-2F4A14A817D9}" type="parTrans" cxnId="{3E8F6BB7-2138-42FB-95F0-C99D5387E7FF}">
      <dgm:prSet/>
      <dgm:spPr/>
      <dgm:t>
        <a:bodyPr/>
        <a:lstStyle/>
        <a:p>
          <a:endParaRPr lang="en-NL"/>
        </a:p>
      </dgm:t>
    </dgm:pt>
    <dgm:pt modelId="{F0BD7A1B-B068-4CEB-B56C-20D44D8DFF4B}" type="sibTrans" cxnId="{3E8F6BB7-2138-42FB-95F0-C99D5387E7FF}">
      <dgm:prSet/>
      <dgm:spPr/>
      <dgm:t>
        <a:bodyPr/>
        <a:lstStyle/>
        <a:p>
          <a:endParaRPr lang="en-NL"/>
        </a:p>
      </dgm:t>
    </dgm:pt>
    <dgm:pt modelId="{BFE5712B-4476-487B-8CF5-F90A40CB2B27}">
      <dgm:prSet/>
      <dgm:spPr/>
      <dgm:t>
        <a:bodyPr/>
        <a:lstStyle/>
        <a:p>
          <a:r>
            <a:rPr lang="nl-NL"/>
            <a:t>ACJ</a:t>
          </a:r>
          <a:endParaRPr lang="en-NL"/>
        </a:p>
      </dgm:t>
    </dgm:pt>
    <dgm:pt modelId="{0E941E1D-E8AF-456D-A5B1-1506B8CE81AC}" type="parTrans" cxnId="{FB2FEB16-53F1-41AB-84FF-52A44E097690}">
      <dgm:prSet/>
      <dgm:spPr/>
      <dgm:t>
        <a:bodyPr/>
        <a:lstStyle/>
        <a:p>
          <a:endParaRPr lang="en-NL"/>
        </a:p>
      </dgm:t>
    </dgm:pt>
    <dgm:pt modelId="{E39D3978-536E-4ECD-A5FA-32CE335995DF}" type="sibTrans" cxnId="{FB2FEB16-53F1-41AB-84FF-52A44E097690}">
      <dgm:prSet/>
      <dgm:spPr/>
      <dgm:t>
        <a:bodyPr/>
        <a:lstStyle/>
        <a:p>
          <a:endParaRPr lang="en-NL"/>
        </a:p>
      </dgm:t>
    </dgm:pt>
    <dgm:pt modelId="{CB6B58B8-1F4C-44B0-A541-B69640BE8FDA}" type="pres">
      <dgm:prSet presAssocID="{F5D78ED7-FE09-40DB-9C10-89BF152A2381}" presName="hierChild1" presStyleCnt="0">
        <dgm:presLayoutVars>
          <dgm:orgChart val="1"/>
          <dgm:chPref val="1"/>
          <dgm:dir/>
          <dgm:animOne val="branch"/>
          <dgm:animLvl val="lvl"/>
          <dgm:resizeHandles/>
        </dgm:presLayoutVars>
      </dgm:prSet>
      <dgm:spPr/>
    </dgm:pt>
    <dgm:pt modelId="{58C8F494-E840-4C45-B447-666CDF8ADADF}" type="pres">
      <dgm:prSet presAssocID="{763F72AB-3D5D-456F-AC4F-96E4489DC8C9}" presName="hierRoot1" presStyleCnt="0">
        <dgm:presLayoutVars>
          <dgm:hierBranch val="init"/>
        </dgm:presLayoutVars>
      </dgm:prSet>
      <dgm:spPr/>
    </dgm:pt>
    <dgm:pt modelId="{E2E1A2CC-9C9D-4E84-8068-ACF505BAD605}" type="pres">
      <dgm:prSet presAssocID="{763F72AB-3D5D-456F-AC4F-96E4489DC8C9}" presName="rootComposite1" presStyleCnt="0"/>
      <dgm:spPr/>
    </dgm:pt>
    <dgm:pt modelId="{B1D652CD-4704-4AC3-AA61-47B1BD691B36}" type="pres">
      <dgm:prSet presAssocID="{763F72AB-3D5D-456F-AC4F-96E4489DC8C9}" presName="rootText1" presStyleLbl="node0" presStyleIdx="0" presStyleCnt="1">
        <dgm:presLayoutVars>
          <dgm:chPref val="3"/>
        </dgm:presLayoutVars>
      </dgm:prSet>
      <dgm:spPr/>
    </dgm:pt>
    <dgm:pt modelId="{80B2F913-E438-4C3F-A16E-FF5EB357EFFA}" type="pres">
      <dgm:prSet presAssocID="{763F72AB-3D5D-456F-AC4F-96E4489DC8C9}" presName="rootConnector1" presStyleLbl="node1" presStyleIdx="0" presStyleCnt="0"/>
      <dgm:spPr/>
    </dgm:pt>
    <dgm:pt modelId="{826291F6-22E9-438D-AEF1-3EDC13998AC8}" type="pres">
      <dgm:prSet presAssocID="{763F72AB-3D5D-456F-AC4F-96E4489DC8C9}" presName="hierChild2" presStyleCnt="0"/>
      <dgm:spPr/>
    </dgm:pt>
    <dgm:pt modelId="{A10B5BC2-A81E-40B1-B1D0-71E4C9FD210D}" type="pres">
      <dgm:prSet presAssocID="{A09C014E-0B68-41DC-AD7A-D77833998081}" presName="Name37" presStyleLbl="parChTrans1D2" presStyleIdx="0" presStyleCnt="4"/>
      <dgm:spPr/>
    </dgm:pt>
    <dgm:pt modelId="{F1378C42-69B7-49EC-BF9E-0D9277D6D081}" type="pres">
      <dgm:prSet presAssocID="{1DA9FBC2-97DA-4C4F-847D-0B4DECDDEFDC}" presName="hierRoot2" presStyleCnt="0">
        <dgm:presLayoutVars>
          <dgm:hierBranch val="init"/>
        </dgm:presLayoutVars>
      </dgm:prSet>
      <dgm:spPr/>
    </dgm:pt>
    <dgm:pt modelId="{617D7F86-BDD9-48F4-B8F3-B97D631D843A}" type="pres">
      <dgm:prSet presAssocID="{1DA9FBC2-97DA-4C4F-847D-0B4DECDDEFDC}" presName="rootComposite" presStyleCnt="0"/>
      <dgm:spPr/>
    </dgm:pt>
    <dgm:pt modelId="{6DCE82E6-10BA-4B78-88B3-9BA33422FA8D}" type="pres">
      <dgm:prSet presAssocID="{1DA9FBC2-97DA-4C4F-847D-0B4DECDDEFDC}" presName="rootText" presStyleLbl="node2" presStyleIdx="0" presStyleCnt="4">
        <dgm:presLayoutVars>
          <dgm:chPref val="3"/>
        </dgm:presLayoutVars>
      </dgm:prSet>
      <dgm:spPr/>
    </dgm:pt>
    <dgm:pt modelId="{349D5851-E5C2-4C64-AE75-D6689F803C05}" type="pres">
      <dgm:prSet presAssocID="{1DA9FBC2-97DA-4C4F-847D-0B4DECDDEFDC}" presName="rootConnector" presStyleLbl="node2" presStyleIdx="0" presStyleCnt="4"/>
      <dgm:spPr/>
    </dgm:pt>
    <dgm:pt modelId="{0615273A-EEE7-40A8-A115-F91B2D918135}" type="pres">
      <dgm:prSet presAssocID="{1DA9FBC2-97DA-4C4F-847D-0B4DECDDEFDC}" presName="hierChild4" presStyleCnt="0"/>
      <dgm:spPr/>
    </dgm:pt>
    <dgm:pt modelId="{7AB8F227-6729-4E2D-B891-9613F7EFCE45}" type="pres">
      <dgm:prSet presAssocID="{1DA9FBC2-97DA-4C4F-847D-0B4DECDDEFDC}" presName="hierChild5" presStyleCnt="0"/>
      <dgm:spPr/>
    </dgm:pt>
    <dgm:pt modelId="{0E45CFEE-D5DF-44FE-8F52-CD1157C1E292}" type="pres">
      <dgm:prSet presAssocID="{73E74376-1CB5-44FF-9BA3-B23131F7F113}" presName="Name111" presStyleLbl="parChTrans1D3" presStyleIdx="0" presStyleCnt="5"/>
      <dgm:spPr/>
    </dgm:pt>
    <dgm:pt modelId="{BA453EC6-E18C-4A9D-82EE-FA7061182525}" type="pres">
      <dgm:prSet presAssocID="{21C8AA8E-59D4-4FB2-9A9A-9A8AD0B8A422}" presName="hierRoot3" presStyleCnt="0">
        <dgm:presLayoutVars>
          <dgm:hierBranch val="init"/>
        </dgm:presLayoutVars>
      </dgm:prSet>
      <dgm:spPr/>
    </dgm:pt>
    <dgm:pt modelId="{F9D46FC5-4C95-4219-9012-8434FB28F7CE}" type="pres">
      <dgm:prSet presAssocID="{21C8AA8E-59D4-4FB2-9A9A-9A8AD0B8A422}" presName="rootComposite3" presStyleCnt="0"/>
      <dgm:spPr/>
    </dgm:pt>
    <dgm:pt modelId="{A171FE0C-E7C6-44A3-99D6-545A098189DC}" type="pres">
      <dgm:prSet presAssocID="{21C8AA8E-59D4-4FB2-9A9A-9A8AD0B8A422}" presName="rootText3" presStyleLbl="asst2" presStyleIdx="0" presStyleCnt="5">
        <dgm:presLayoutVars>
          <dgm:chPref val="3"/>
        </dgm:presLayoutVars>
      </dgm:prSet>
      <dgm:spPr/>
    </dgm:pt>
    <dgm:pt modelId="{0BD3C293-6452-4FBA-B021-A6E322677B85}" type="pres">
      <dgm:prSet presAssocID="{21C8AA8E-59D4-4FB2-9A9A-9A8AD0B8A422}" presName="rootConnector3" presStyleLbl="asst2" presStyleIdx="0" presStyleCnt="5"/>
      <dgm:spPr/>
    </dgm:pt>
    <dgm:pt modelId="{DDDFB5AE-8E28-4856-A6C4-C97652D8F479}" type="pres">
      <dgm:prSet presAssocID="{21C8AA8E-59D4-4FB2-9A9A-9A8AD0B8A422}" presName="hierChild6" presStyleCnt="0"/>
      <dgm:spPr/>
    </dgm:pt>
    <dgm:pt modelId="{2EE68764-486D-41E1-93A7-F4CBCBA98766}" type="pres">
      <dgm:prSet presAssocID="{21C8AA8E-59D4-4FB2-9A9A-9A8AD0B8A422}" presName="hierChild7" presStyleCnt="0"/>
      <dgm:spPr/>
    </dgm:pt>
    <dgm:pt modelId="{5BAA955E-76A0-4028-80FE-2BAFF1243380}" type="pres">
      <dgm:prSet presAssocID="{68B85566-11B4-4506-A16C-3C7B8A360E78}" presName="Name111" presStyleLbl="parChTrans1D3" presStyleIdx="1" presStyleCnt="5"/>
      <dgm:spPr/>
    </dgm:pt>
    <dgm:pt modelId="{FAD400CA-C46C-488F-8452-C7C63A9EA78A}" type="pres">
      <dgm:prSet presAssocID="{E72C4BE2-F9D6-4F1F-B200-AAE6D4E8DBE7}" presName="hierRoot3" presStyleCnt="0">
        <dgm:presLayoutVars>
          <dgm:hierBranch val="init"/>
        </dgm:presLayoutVars>
      </dgm:prSet>
      <dgm:spPr/>
    </dgm:pt>
    <dgm:pt modelId="{E0466F47-0B2A-415A-90F4-82229885FA72}" type="pres">
      <dgm:prSet presAssocID="{E72C4BE2-F9D6-4F1F-B200-AAE6D4E8DBE7}" presName="rootComposite3" presStyleCnt="0"/>
      <dgm:spPr/>
    </dgm:pt>
    <dgm:pt modelId="{98CCE28A-7ED0-40FB-82DD-897B56FE505B}" type="pres">
      <dgm:prSet presAssocID="{E72C4BE2-F9D6-4F1F-B200-AAE6D4E8DBE7}" presName="rootText3" presStyleLbl="asst2" presStyleIdx="1" presStyleCnt="5">
        <dgm:presLayoutVars>
          <dgm:chPref val="3"/>
        </dgm:presLayoutVars>
      </dgm:prSet>
      <dgm:spPr/>
    </dgm:pt>
    <dgm:pt modelId="{B9370CA0-327A-49BD-BAF4-0E59E4BCAFAE}" type="pres">
      <dgm:prSet presAssocID="{E72C4BE2-F9D6-4F1F-B200-AAE6D4E8DBE7}" presName="rootConnector3" presStyleLbl="asst2" presStyleIdx="1" presStyleCnt="5"/>
      <dgm:spPr/>
    </dgm:pt>
    <dgm:pt modelId="{02DF0029-D353-49C9-AC4F-48C07B3184B0}" type="pres">
      <dgm:prSet presAssocID="{E72C4BE2-F9D6-4F1F-B200-AAE6D4E8DBE7}" presName="hierChild6" presStyleCnt="0"/>
      <dgm:spPr/>
    </dgm:pt>
    <dgm:pt modelId="{5303DC7C-6061-4BD7-8E30-24842065D571}" type="pres">
      <dgm:prSet presAssocID="{E72C4BE2-F9D6-4F1F-B200-AAE6D4E8DBE7}" presName="hierChild7" presStyleCnt="0"/>
      <dgm:spPr/>
    </dgm:pt>
    <dgm:pt modelId="{2185E6C5-CDD3-4242-BDCD-8029C2DC812D}" type="pres">
      <dgm:prSet presAssocID="{B826E15A-029A-4BD6-8E38-D5CDC48A7CAB}" presName="Name111" presStyleLbl="parChTrans1D3" presStyleIdx="2" presStyleCnt="5"/>
      <dgm:spPr/>
    </dgm:pt>
    <dgm:pt modelId="{6EADF829-8324-411F-ABFC-0AFE6B4351BB}" type="pres">
      <dgm:prSet presAssocID="{DE7AFAAE-A10A-49E8-A826-6F7362B71337}" presName="hierRoot3" presStyleCnt="0">
        <dgm:presLayoutVars>
          <dgm:hierBranch val="init"/>
        </dgm:presLayoutVars>
      </dgm:prSet>
      <dgm:spPr/>
    </dgm:pt>
    <dgm:pt modelId="{6194C695-700C-4261-87F4-01F7C1949BC9}" type="pres">
      <dgm:prSet presAssocID="{DE7AFAAE-A10A-49E8-A826-6F7362B71337}" presName="rootComposite3" presStyleCnt="0"/>
      <dgm:spPr/>
    </dgm:pt>
    <dgm:pt modelId="{0DE27482-B273-4F67-A304-413764175FB9}" type="pres">
      <dgm:prSet presAssocID="{DE7AFAAE-A10A-49E8-A826-6F7362B71337}" presName="rootText3" presStyleLbl="asst2" presStyleIdx="2" presStyleCnt="5">
        <dgm:presLayoutVars>
          <dgm:chPref val="3"/>
        </dgm:presLayoutVars>
      </dgm:prSet>
      <dgm:spPr/>
    </dgm:pt>
    <dgm:pt modelId="{31919B63-A963-4A44-8609-43506F2A4AEF}" type="pres">
      <dgm:prSet presAssocID="{DE7AFAAE-A10A-49E8-A826-6F7362B71337}" presName="rootConnector3" presStyleLbl="asst2" presStyleIdx="2" presStyleCnt="5"/>
      <dgm:spPr/>
    </dgm:pt>
    <dgm:pt modelId="{AA29DA15-763D-4E14-B43D-FE39FCA84336}" type="pres">
      <dgm:prSet presAssocID="{DE7AFAAE-A10A-49E8-A826-6F7362B71337}" presName="hierChild6" presStyleCnt="0"/>
      <dgm:spPr/>
    </dgm:pt>
    <dgm:pt modelId="{38324BCF-CD15-4B01-9394-44A83449AEF2}" type="pres">
      <dgm:prSet presAssocID="{DE7AFAAE-A10A-49E8-A826-6F7362B71337}" presName="hierChild7" presStyleCnt="0"/>
      <dgm:spPr/>
    </dgm:pt>
    <dgm:pt modelId="{5E7EC4DD-B06E-48DB-B967-81A69B50F4B8}" type="pres">
      <dgm:prSet presAssocID="{0D058C95-D6EB-4979-853E-38F4DED29061}" presName="Name111" presStyleLbl="parChTrans1D3" presStyleIdx="3" presStyleCnt="5"/>
      <dgm:spPr/>
    </dgm:pt>
    <dgm:pt modelId="{10DFE79A-4E37-4B99-95F2-AAB097594367}" type="pres">
      <dgm:prSet presAssocID="{623B3C07-C045-465C-88E2-D6C8EB244772}" presName="hierRoot3" presStyleCnt="0">
        <dgm:presLayoutVars>
          <dgm:hierBranch val="init"/>
        </dgm:presLayoutVars>
      </dgm:prSet>
      <dgm:spPr/>
    </dgm:pt>
    <dgm:pt modelId="{7DE252D4-C598-4DF9-AD03-0C83366FFE81}" type="pres">
      <dgm:prSet presAssocID="{623B3C07-C045-465C-88E2-D6C8EB244772}" presName="rootComposite3" presStyleCnt="0"/>
      <dgm:spPr/>
    </dgm:pt>
    <dgm:pt modelId="{E46E2F6E-F51B-4BA0-A1FA-2024FC750AB5}" type="pres">
      <dgm:prSet presAssocID="{623B3C07-C045-465C-88E2-D6C8EB244772}" presName="rootText3" presStyleLbl="asst2" presStyleIdx="3" presStyleCnt="5">
        <dgm:presLayoutVars>
          <dgm:chPref val="3"/>
        </dgm:presLayoutVars>
      </dgm:prSet>
      <dgm:spPr/>
    </dgm:pt>
    <dgm:pt modelId="{36FEB783-5BFC-4529-8825-E6C87404C6F4}" type="pres">
      <dgm:prSet presAssocID="{623B3C07-C045-465C-88E2-D6C8EB244772}" presName="rootConnector3" presStyleLbl="asst2" presStyleIdx="3" presStyleCnt="5"/>
      <dgm:spPr/>
    </dgm:pt>
    <dgm:pt modelId="{C2D476FF-993D-4F61-A590-C6F6B891ABA3}" type="pres">
      <dgm:prSet presAssocID="{623B3C07-C045-465C-88E2-D6C8EB244772}" presName="hierChild6" presStyleCnt="0"/>
      <dgm:spPr/>
    </dgm:pt>
    <dgm:pt modelId="{B992A147-7F28-4177-9968-85B55884C694}" type="pres">
      <dgm:prSet presAssocID="{623B3C07-C045-465C-88E2-D6C8EB244772}" presName="hierChild7" presStyleCnt="0"/>
      <dgm:spPr/>
    </dgm:pt>
    <dgm:pt modelId="{56C609DD-707B-476C-91C3-9CB3F0BB9379}" type="pres">
      <dgm:prSet presAssocID="{E8DC9C7E-D916-46DA-A002-2F4A14A817D9}" presName="Name111" presStyleLbl="parChTrans1D3" presStyleIdx="4" presStyleCnt="5"/>
      <dgm:spPr/>
    </dgm:pt>
    <dgm:pt modelId="{010654AD-49EA-46B6-9C88-4F59E5D8560C}" type="pres">
      <dgm:prSet presAssocID="{F50B2D67-F045-4926-AB19-BA8CF6105E04}" presName="hierRoot3" presStyleCnt="0">
        <dgm:presLayoutVars>
          <dgm:hierBranch val="init"/>
        </dgm:presLayoutVars>
      </dgm:prSet>
      <dgm:spPr/>
    </dgm:pt>
    <dgm:pt modelId="{DC40A870-D2AD-4C56-B5DF-0620BA4CFD46}" type="pres">
      <dgm:prSet presAssocID="{F50B2D67-F045-4926-AB19-BA8CF6105E04}" presName="rootComposite3" presStyleCnt="0"/>
      <dgm:spPr/>
    </dgm:pt>
    <dgm:pt modelId="{F4BC484D-A36A-4713-A0A5-465B87CC9BFB}" type="pres">
      <dgm:prSet presAssocID="{F50B2D67-F045-4926-AB19-BA8CF6105E04}" presName="rootText3" presStyleLbl="asst2" presStyleIdx="4" presStyleCnt="5">
        <dgm:presLayoutVars>
          <dgm:chPref val="3"/>
        </dgm:presLayoutVars>
      </dgm:prSet>
      <dgm:spPr/>
    </dgm:pt>
    <dgm:pt modelId="{AF130F8F-2AD9-4FA7-B847-0CE4CCFDC3CD}" type="pres">
      <dgm:prSet presAssocID="{F50B2D67-F045-4926-AB19-BA8CF6105E04}" presName="rootConnector3" presStyleLbl="asst2" presStyleIdx="4" presStyleCnt="5"/>
      <dgm:spPr/>
    </dgm:pt>
    <dgm:pt modelId="{19A50B5E-E58C-44EE-83B3-91ABF1065B02}" type="pres">
      <dgm:prSet presAssocID="{F50B2D67-F045-4926-AB19-BA8CF6105E04}" presName="hierChild6" presStyleCnt="0"/>
      <dgm:spPr/>
    </dgm:pt>
    <dgm:pt modelId="{ECA7F648-7C5F-444E-8CE1-FD11519E605F}" type="pres">
      <dgm:prSet presAssocID="{F50B2D67-F045-4926-AB19-BA8CF6105E04}" presName="hierChild7" presStyleCnt="0"/>
      <dgm:spPr/>
    </dgm:pt>
    <dgm:pt modelId="{C5FDAC97-8002-4A2E-91CF-C0D9131EE7A0}" type="pres">
      <dgm:prSet presAssocID="{5E4719FE-B0AB-437D-B418-183C5C2E7933}" presName="Name37" presStyleLbl="parChTrans1D2" presStyleIdx="1" presStyleCnt="4"/>
      <dgm:spPr/>
    </dgm:pt>
    <dgm:pt modelId="{E2399F08-7BE9-4EDF-87C9-249E95D42C16}" type="pres">
      <dgm:prSet presAssocID="{4992C276-27EB-4224-8FDE-8CCAC3B36CCF}" presName="hierRoot2" presStyleCnt="0">
        <dgm:presLayoutVars>
          <dgm:hierBranch val="init"/>
        </dgm:presLayoutVars>
      </dgm:prSet>
      <dgm:spPr/>
    </dgm:pt>
    <dgm:pt modelId="{29B0BC76-9277-4ECD-8D46-AED58444D1A0}" type="pres">
      <dgm:prSet presAssocID="{4992C276-27EB-4224-8FDE-8CCAC3B36CCF}" presName="rootComposite" presStyleCnt="0"/>
      <dgm:spPr/>
    </dgm:pt>
    <dgm:pt modelId="{6F8C74AE-5854-4A25-AE2E-C6AD38C23FAF}" type="pres">
      <dgm:prSet presAssocID="{4992C276-27EB-4224-8FDE-8CCAC3B36CCF}" presName="rootText" presStyleLbl="node2" presStyleIdx="1" presStyleCnt="4">
        <dgm:presLayoutVars>
          <dgm:chPref val="3"/>
        </dgm:presLayoutVars>
      </dgm:prSet>
      <dgm:spPr/>
    </dgm:pt>
    <dgm:pt modelId="{22F0E28D-8F19-4CD3-84E5-57726E446CA4}" type="pres">
      <dgm:prSet presAssocID="{4992C276-27EB-4224-8FDE-8CCAC3B36CCF}" presName="rootConnector" presStyleLbl="node2" presStyleIdx="1" presStyleCnt="4"/>
      <dgm:spPr/>
    </dgm:pt>
    <dgm:pt modelId="{6968BF3B-6412-471E-8AEE-7E40D1B9DFEF}" type="pres">
      <dgm:prSet presAssocID="{4992C276-27EB-4224-8FDE-8CCAC3B36CCF}" presName="hierChild4" presStyleCnt="0"/>
      <dgm:spPr/>
    </dgm:pt>
    <dgm:pt modelId="{9B6361EB-7D83-41AF-9C8E-5311992DECA5}" type="pres">
      <dgm:prSet presAssocID="{4992C276-27EB-4224-8FDE-8CCAC3B36CCF}" presName="hierChild5" presStyleCnt="0"/>
      <dgm:spPr/>
    </dgm:pt>
    <dgm:pt modelId="{0F2FCC13-2D47-4573-9274-8E8CFE36E834}" type="pres">
      <dgm:prSet presAssocID="{1759B598-7EEA-4E32-B977-1093DEBE9537}" presName="Name37" presStyleLbl="parChTrans1D2" presStyleIdx="2" presStyleCnt="4"/>
      <dgm:spPr/>
    </dgm:pt>
    <dgm:pt modelId="{DAFFE660-07DF-4241-886D-E272437819C1}" type="pres">
      <dgm:prSet presAssocID="{88014C0A-5B1B-4F60-80C4-C43E801D6EA9}" presName="hierRoot2" presStyleCnt="0">
        <dgm:presLayoutVars>
          <dgm:hierBranch val="init"/>
        </dgm:presLayoutVars>
      </dgm:prSet>
      <dgm:spPr/>
    </dgm:pt>
    <dgm:pt modelId="{5A53116F-88F5-4552-9B21-BE878D2895D2}" type="pres">
      <dgm:prSet presAssocID="{88014C0A-5B1B-4F60-80C4-C43E801D6EA9}" presName="rootComposite" presStyleCnt="0"/>
      <dgm:spPr/>
    </dgm:pt>
    <dgm:pt modelId="{864C9A6D-911E-497D-B36C-D8E4CA74A517}" type="pres">
      <dgm:prSet presAssocID="{88014C0A-5B1B-4F60-80C4-C43E801D6EA9}" presName="rootText" presStyleLbl="node2" presStyleIdx="2" presStyleCnt="4">
        <dgm:presLayoutVars>
          <dgm:chPref val="3"/>
        </dgm:presLayoutVars>
      </dgm:prSet>
      <dgm:spPr/>
    </dgm:pt>
    <dgm:pt modelId="{FC8F9C37-54B1-4F95-8F28-50A48CF9611F}" type="pres">
      <dgm:prSet presAssocID="{88014C0A-5B1B-4F60-80C4-C43E801D6EA9}" presName="rootConnector" presStyleLbl="node2" presStyleIdx="2" presStyleCnt="4"/>
      <dgm:spPr/>
    </dgm:pt>
    <dgm:pt modelId="{9CAF395D-66A4-4313-B183-3222436D0864}" type="pres">
      <dgm:prSet presAssocID="{88014C0A-5B1B-4F60-80C4-C43E801D6EA9}" presName="hierChild4" presStyleCnt="0"/>
      <dgm:spPr/>
    </dgm:pt>
    <dgm:pt modelId="{CFB5C155-A12D-4A00-B08F-84D505833E28}" type="pres">
      <dgm:prSet presAssocID="{88014C0A-5B1B-4F60-80C4-C43E801D6EA9}" presName="hierChild5" presStyleCnt="0"/>
      <dgm:spPr/>
    </dgm:pt>
    <dgm:pt modelId="{D185692C-834C-4EA9-B28F-10B278BF305E}" type="pres">
      <dgm:prSet presAssocID="{0E941E1D-E8AF-456D-A5B1-1506B8CE81AC}" presName="Name37" presStyleLbl="parChTrans1D2" presStyleIdx="3" presStyleCnt="4"/>
      <dgm:spPr/>
    </dgm:pt>
    <dgm:pt modelId="{A554E340-257E-4144-9D4E-1939D90EEF62}" type="pres">
      <dgm:prSet presAssocID="{BFE5712B-4476-487B-8CF5-F90A40CB2B27}" presName="hierRoot2" presStyleCnt="0">
        <dgm:presLayoutVars>
          <dgm:hierBranch val="init"/>
        </dgm:presLayoutVars>
      </dgm:prSet>
      <dgm:spPr/>
    </dgm:pt>
    <dgm:pt modelId="{DD705332-3864-4270-8BCA-D963D7F78BAC}" type="pres">
      <dgm:prSet presAssocID="{BFE5712B-4476-487B-8CF5-F90A40CB2B27}" presName="rootComposite" presStyleCnt="0"/>
      <dgm:spPr/>
    </dgm:pt>
    <dgm:pt modelId="{6F9E6DA5-DD7A-4B30-A64C-576BC34EE7D4}" type="pres">
      <dgm:prSet presAssocID="{BFE5712B-4476-487B-8CF5-F90A40CB2B27}" presName="rootText" presStyleLbl="node2" presStyleIdx="3" presStyleCnt="4">
        <dgm:presLayoutVars>
          <dgm:chPref val="3"/>
        </dgm:presLayoutVars>
      </dgm:prSet>
      <dgm:spPr/>
    </dgm:pt>
    <dgm:pt modelId="{5EAAEA07-6ECB-4117-AAE4-05B60E220D9A}" type="pres">
      <dgm:prSet presAssocID="{BFE5712B-4476-487B-8CF5-F90A40CB2B27}" presName="rootConnector" presStyleLbl="node2" presStyleIdx="3" presStyleCnt="4"/>
      <dgm:spPr/>
    </dgm:pt>
    <dgm:pt modelId="{881ED324-A775-46C2-AD82-5F7236228890}" type="pres">
      <dgm:prSet presAssocID="{BFE5712B-4476-487B-8CF5-F90A40CB2B27}" presName="hierChild4" presStyleCnt="0"/>
      <dgm:spPr/>
    </dgm:pt>
    <dgm:pt modelId="{9781FB7E-50DD-4D63-89A6-879D18DC2853}" type="pres">
      <dgm:prSet presAssocID="{BFE5712B-4476-487B-8CF5-F90A40CB2B27}" presName="hierChild5" presStyleCnt="0"/>
      <dgm:spPr/>
    </dgm:pt>
    <dgm:pt modelId="{1D780D0F-F6C4-48C5-A87D-3C63492CBF4A}" type="pres">
      <dgm:prSet presAssocID="{763F72AB-3D5D-456F-AC4F-96E4489DC8C9}" presName="hierChild3" presStyleCnt="0"/>
      <dgm:spPr/>
    </dgm:pt>
  </dgm:ptLst>
  <dgm:cxnLst>
    <dgm:cxn modelId="{D6664807-0969-4D6B-8CE3-1EF4093F284B}" type="presOf" srcId="{21C8AA8E-59D4-4FB2-9A9A-9A8AD0B8A422}" destId="{A171FE0C-E7C6-44A3-99D6-545A098189DC}" srcOrd="0" destOrd="0" presId="urn:microsoft.com/office/officeart/2005/8/layout/orgChart1"/>
    <dgm:cxn modelId="{B548C512-91B8-4DD7-AC3B-299D082E9BA4}" type="presOf" srcId="{F50B2D67-F045-4926-AB19-BA8CF6105E04}" destId="{AF130F8F-2AD9-4FA7-B847-0CE4CCFDC3CD}" srcOrd="1" destOrd="0" presId="urn:microsoft.com/office/officeart/2005/8/layout/orgChart1"/>
    <dgm:cxn modelId="{FB2FEB16-53F1-41AB-84FF-52A44E097690}" srcId="{763F72AB-3D5D-456F-AC4F-96E4489DC8C9}" destId="{BFE5712B-4476-487B-8CF5-F90A40CB2B27}" srcOrd="3" destOrd="0" parTransId="{0E941E1D-E8AF-456D-A5B1-1506B8CE81AC}" sibTransId="{E39D3978-536E-4ECD-A5FA-32CE335995DF}"/>
    <dgm:cxn modelId="{5020B71A-8E93-41D1-A505-C5E10509FCD6}" srcId="{763F72AB-3D5D-456F-AC4F-96E4489DC8C9}" destId="{1DA9FBC2-97DA-4C4F-847D-0B4DECDDEFDC}" srcOrd="0" destOrd="0" parTransId="{A09C014E-0B68-41DC-AD7A-D77833998081}" sibTransId="{56ED122A-0512-47EC-9397-916212B03DBD}"/>
    <dgm:cxn modelId="{35DE051E-26CC-414D-975C-6DE49BDAB042}" type="presOf" srcId="{E72C4BE2-F9D6-4F1F-B200-AAE6D4E8DBE7}" destId="{B9370CA0-327A-49BD-BAF4-0E59E4BCAFAE}" srcOrd="1" destOrd="0" presId="urn:microsoft.com/office/officeart/2005/8/layout/orgChart1"/>
    <dgm:cxn modelId="{0A2E4C20-08D2-4209-BBF9-905AEF4D96C2}" type="presOf" srcId="{DE7AFAAE-A10A-49E8-A826-6F7362B71337}" destId="{0DE27482-B273-4F67-A304-413764175FB9}" srcOrd="0" destOrd="0" presId="urn:microsoft.com/office/officeart/2005/8/layout/orgChart1"/>
    <dgm:cxn modelId="{97BB4E20-C1BC-4BC2-A7F7-0D8968B81145}" type="presOf" srcId="{F5D78ED7-FE09-40DB-9C10-89BF152A2381}" destId="{CB6B58B8-1F4C-44B0-A541-B69640BE8FDA}" srcOrd="0" destOrd="0" presId="urn:microsoft.com/office/officeart/2005/8/layout/orgChart1"/>
    <dgm:cxn modelId="{5A9F9A22-341D-4616-8078-F7209248FB25}" type="presOf" srcId="{1759B598-7EEA-4E32-B977-1093DEBE9537}" destId="{0F2FCC13-2D47-4573-9274-8E8CFE36E834}" srcOrd="0" destOrd="0" presId="urn:microsoft.com/office/officeart/2005/8/layout/orgChart1"/>
    <dgm:cxn modelId="{026AE222-6722-4794-BE4B-7F1E71E00D91}" srcId="{1DA9FBC2-97DA-4C4F-847D-0B4DECDDEFDC}" destId="{DE7AFAAE-A10A-49E8-A826-6F7362B71337}" srcOrd="2" destOrd="0" parTransId="{B826E15A-029A-4BD6-8E38-D5CDC48A7CAB}" sibTransId="{E6446298-8FE5-4A74-8C59-5FE66F0D6E39}"/>
    <dgm:cxn modelId="{BB759623-F52F-4840-A992-1DE08B3D0754}" type="presOf" srcId="{763F72AB-3D5D-456F-AC4F-96E4489DC8C9}" destId="{80B2F913-E438-4C3F-A16E-FF5EB357EFFA}" srcOrd="1" destOrd="0" presId="urn:microsoft.com/office/officeart/2005/8/layout/orgChart1"/>
    <dgm:cxn modelId="{70DE0135-AA6F-44A0-B78E-385E82DF44B1}" type="presOf" srcId="{68B85566-11B4-4506-A16C-3C7B8A360E78}" destId="{5BAA955E-76A0-4028-80FE-2BAFF1243380}" srcOrd="0" destOrd="0" presId="urn:microsoft.com/office/officeart/2005/8/layout/orgChart1"/>
    <dgm:cxn modelId="{2A5EA836-F1CD-4AA7-91A5-E36C6213D5C3}" type="presOf" srcId="{88014C0A-5B1B-4F60-80C4-C43E801D6EA9}" destId="{FC8F9C37-54B1-4F95-8F28-50A48CF9611F}" srcOrd="1" destOrd="0" presId="urn:microsoft.com/office/officeart/2005/8/layout/orgChart1"/>
    <dgm:cxn modelId="{54580740-C374-4E97-922A-EBB290A93EC8}" type="presOf" srcId="{E8DC9C7E-D916-46DA-A002-2F4A14A817D9}" destId="{56C609DD-707B-476C-91C3-9CB3F0BB9379}" srcOrd="0" destOrd="0" presId="urn:microsoft.com/office/officeart/2005/8/layout/orgChart1"/>
    <dgm:cxn modelId="{E87E1248-4C63-43EB-B757-36A663FBD3C1}" srcId="{F5D78ED7-FE09-40DB-9C10-89BF152A2381}" destId="{763F72AB-3D5D-456F-AC4F-96E4489DC8C9}" srcOrd="0" destOrd="0" parTransId="{44EEFEB1-2308-409D-A7D4-E380492A7618}" sibTransId="{B284A02A-0DAB-42BD-B09A-2EA3B0CBC469}"/>
    <dgm:cxn modelId="{FEFB5D4C-4ADB-46D1-BBF1-00421AD42ED2}" type="presOf" srcId="{BFE5712B-4476-487B-8CF5-F90A40CB2B27}" destId="{5EAAEA07-6ECB-4117-AAE4-05B60E220D9A}" srcOrd="1" destOrd="0" presId="urn:microsoft.com/office/officeart/2005/8/layout/orgChart1"/>
    <dgm:cxn modelId="{37B66356-0925-49C2-92A1-33AF16BF0907}" type="presOf" srcId="{73E74376-1CB5-44FF-9BA3-B23131F7F113}" destId="{0E45CFEE-D5DF-44FE-8F52-CD1157C1E292}" srcOrd="0" destOrd="0" presId="urn:microsoft.com/office/officeart/2005/8/layout/orgChart1"/>
    <dgm:cxn modelId="{747FE25A-DDDA-4678-8E8F-D0779441D716}" srcId="{1DA9FBC2-97DA-4C4F-847D-0B4DECDDEFDC}" destId="{E72C4BE2-F9D6-4F1F-B200-AAE6D4E8DBE7}" srcOrd="1" destOrd="0" parTransId="{68B85566-11B4-4506-A16C-3C7B8A360E78}" sibTransId="{AE8D8A0D-0D74-4C83-BAB5-80B66A42FBCD}"/>
    <dgm:cxn modelId="{D54CEB5A-79DF-465A-844C-FFB1CAEFBC67}" type="presOf" srcId="{B826E15A-029A-4BD6-8E38-D5CDC48A7CAB}" destId="{2185E6C5-CDD3-4242-BDCD-8029C2DC812D}" srcOrd="0" destOrd="0" presId="urn:microsoft.com/office/officeart/2005/8/layout/orgChart1"/>
    <dgm:cxn modelId="{FB72315B-1792-494D-ACD6-3D2F5C4B75D1}" type="presOf" srcId="{1DA9FBC2-97DA-4C4F-847D-0B4DECDDEFDC}" destId="{6DCE82E6-10BA-4B78-88B3-9BA33422FA8D}" srcOrd="0" destOrd="0" presId="urn:microsoft.com/office/officeart/2005/8/layout/orgChart1"/>
    <dgm:cxn modelId="{837B6464-FD5F-473F-BE49-62F9D5B98CF7}" srcId="{763F72AB-3D5D-456F-AC4F-96E4489DC8C9}" destId="{4992C276-27EB-4224-8FDE-8CCAC3B36CCF}" srcOrd="1" destOrd="0" parTransId="{5E4719FE-B0AB-437D-B418-183C5C2E7933}" sibTransId="{F24D724E-B321-4D81-B2C3-6F4EC61144A6}"/>
    <dgm:cxn modelId="{AB0EE765-2273-4CB9-A712-85CB47AA0921}" type="presOf" srcId="{4992C276-27EB-4224-8FDE-8CCAC3B36CCF}" destId="{6F8C74AE-5854-4A25-AE2E-C6AD38C23FAF}" srcOrd="0" destOrd="0" presId="urn:microsoft.com/office/officeart/2005/8/layout/orgChart1"/>
    <dgm:cxn modelId="{3C9A046F-221E-473B-9D56-3CE98C3DD13B}" type="presOf" srcId="{BFE5712B-4476-487B-8CF5-F90A40CB2B27}" destId="{6F9E6DA5-DD7A-4B30-A64C-576BC34EE7D4}" srcOrd="0" destOrd="0" presId="urn:microsoft.com/office/officeart/2005/8/layout/orgChart1"/>
    <dgm:cxn modelId="{2A2B8E78-9C78-48F9-9BCE-70B41F24093A}" type="presOf" srcId="{E72C4BE2-F9D6-4F1F-B200-AAE6D4E8DBE7}" destId="{98CCE28A-7ED0-40FB-82DD-897B56FE505B}" srcOrd="0" destOrd="0" presId="urn:microsoft.com/office/officeart/2005/8/layout/orgChart1"/>
    <dgm:cxn modelId="{4F8DA879-8807-49A3-83DC-B11F80FFAB9C}" type="presOf" srcId="{21C8AA8E-59D4-4FB2-9A9A-9A8AD0B8A422}" destId="{0BD3C293-6452-4FBA-B021-A6E322677B85}" srcOrd="1" destOrd="0" presId="urn:microsoft.com/office/officeart/2005/8/layout/orgChart1"/>
    <dgm:cxn modelId="{A010DF80-4688-43DE-AEFF-BA03CD69E7CD}" type="presOf" srcId="{0D058C95-D6EB-4979-853E-38F4DED29061}" destId="{5E7EC4DD-B06E-48DB-B967-81A69B50F4B8}" srcOrd="0" destOrd="0" presId="urn:microsoft.com/office/officeart/2005/8/layout/orgChart1"/>
    <dgm:cxn modelId="{FACAF581-EFEB-47D3-82FD-D4711CB82143}" srcId="{1DA9FBC2-97DA-4C4F-847D-0B4DECDDEFDC}" destId="{21C8AA8E-59D4-4FB2-9A9A-9A8AD0B8A422}" srcOrd="0" destOrd="0" parTransId="{73E74376-1CB5-44FF-9BA3-B23131F7F113}" sibTransId="{6B898A7A-596B-4034-A2D6-7EC54EC7399A}"/>
    <dgm:cxn modelId="{16172785-630C-4EE2-A472-5BDF65D908A0}" type="presOf" srcId="{DE7AFAAE-A10A-49E8-A826-6F7362B71337}" destId="{31919B63-A963-4A44-8609-43506F2A4AEF}" srcOrd="1" destOrd="0" presId="urn:microsoft.com/office/officeart/2005/8/layout/orgChart1"/>
    <dgm:cxn modelId="{065AD186-2B1F-4E9E-BCB3-4C1CDA80664C}" type="presOf" srcId="{88014C0A-5B1B-4F60-80C4-C43E801D6EA9}" destId="{864C9A6D-911E-497D-B36C-D8E4CA74A517}" srcOrd="0" destOrd="0" presId="urn:microsoft.com/office/officeart/2005/8/layout/orgChart1"/>
    <dgm:cxn modelId="{E1A7878D-6B76-47C7-AD9C-A829CE0DFD6C}" type="presOf" srcId="{0E941E1D-E8AF-456D-A5B1-1506B8CE81AC}" destId="{D185692C-834C-4EA9-B28F-10B278BF305E}" srcOrd="0" destOrd="0" presId="urn:microsoft.com/office/officeart/2005/8/layout/orgChart1"/>
    <dgm:cxn modelId="{F330E8A6-03EC-4FFA-9EE7-05A0CD7934D1}" type="presOf" srcId="{F50B2D67-F045-4926-AB19-BA8CF6105E04}" destId="{F4BC484D-A36A-4713-A0A5-465B87CC9BFB}" srcOrd="0" destOrd="0" presId="urn:microsoft.com/office/officeart/2005/8/layout/orgChart1"/>
    <dgm:cxn modelId="{534ACFB3-915E-48CD-8F93-2E94553B12E0}" type="presOf" srcId="{4992C276-27EB-4224-8FDE-8CCAC3B36CCF}" destId="{22F0E28D-8F19-4CD3-84E5-57726E446CA4}" srcOrd="1" destOrd="0" presId="urn:microsoft.com/office/officeart/2005/8/layout/orgChart1"/>
    <dgm:cxn modelId="{3E8F6BB7-2138-42FB-95F0-C99D5387E7FF}" srcId="{1DA9FBC2-97DA-4C4F-847D-0B4DECDDEFDC}" destId="{F50B2D67-F045-4926-AB19-BA8CF6105E04}" srcOrd="4" destOrd="0" parTransId="{E8DC9C7E-D916-46DA-A002-2F4A14A817D9}" sibTransId="{F0BD7A1B-B068-4CEB-B56C-20D44D8DFF4B}"/>
    <dgm:cxn modelId="{5E48D5BE-55E5-4902-A4C2-1B912BC7F91A}" srcId="{763F72AB-3D5D-456F-AC4F-96E4489DC8C9}" destId="{88014C0A-5B1B-4F60-80C4-C43E801D6EA9}" srcOrd="2" destOrd="0" parTransId="{1759B598-7EEA-4E32-B977-1093DEBE9537}" sibTransId="{49136753-EF89-47A8-8BAE-7B3DF6D036F7}"/>
    <dgm:cxn modelId="{2BF0D8C7-B5CA-478A-92CF-8CC872B3B351}" type="presOf" srcId="{5E4719FE-B0AB-437D-B418-183C5C2E7933}" destId="{C5FDAC97-8002-4A2E-91CF-C0D9131EE7A0}" srcOrd="0" destOrd="0" presId="urn:microsoft.com/office/officeart/2005/8/layout/orgChart1"/>
    <dgm:cxn modelId="{8D6199D7-6C0A-4D6B-AE13-A575DD2F60F3}" type="presOf" srcId="{623B3C07-C045-465C-88E2-D6C8EB244772}" destId="{36FEB783-5BFC-4529-8825-E6C87404C6F4}" srcOrd="1" destOrd="0" presId="urn:microsoft.com/office/officeart/2005/8/layout/orgChart1"/>
    <dgm:cxn modelId="{A5F09BD7-0D24-4D50-943B-D36736FEE99A}" type="presOf" srcId="{623B3C07-C045-465C-88E2-D6C8EB244772}" destId="{E46E2F6E-F51B-4BA0-A1FA-2024FC750AB5}" srcOrd="0" destOrd="0" presId="urn:microsoft.com/office/officeart/2005/8/layout/orgChart1"/>
    <dgm:cxn modelId="{F997C3E3-A3F2-4A10-957D-075781E7450E}" type="presOf" srcId="{A09C014E-0B68-41DC-AD7A-D77833998081}" destId="{A10B5BC2-A81E-40B1-B1D0-71E4C9FD210D}" srcOrd="0" destOrd="0" presId="urn:microsoft.com/office/officeart/2005/8/layout/orgChart1"/>
    <dgm:cxn modelId="{95D73DE6-C340-4EDF-8E06-D0748E4D5A18}" type="presOf" srcId="{763F72AB-3D5D-456F-AC4F-96E4489DC8C9}" destId="{B1D652CD-4704-4AC3-AA61-47B1BD691B36}" srcOrd="0" destOrd="0" presId="urn:microsoft.com/office/officeart/2005/8/layout/orgChart1"/>
    <dgm:cxn modelId="{EB770CF0-EDB9-4B80-87CE-DE7600ED1BB4}" type="presOf" srcId="{1DA9FBC2-97DA-4C4F-847D-0B4DECDDEFDC}" destId="{349D5851-E5C2-4C64-AE75-D6689F803C05}" srcOrd="1" destOrd="0" presId="urn:microsoft.com/office/officeart/2005/8/layout/orgChart1"/>
    <dgm:cxn modelId="{F72DDAF6-CA45-4049-B7FA-0BAE9A55D410}" srcId="{1DA9FBC2-97DA-4C4F-847D-0B4DECDDEFDC}" destId="{623B3C07-C045-465C-88E2-D6C8EB244772}" srcOrd="3" destOrd="0" parTransId="{0D058C95-D6EB-4979-853E-38F4DED29061}" sibTransId="{23D9BD94-0C5C-4014-B43A-AF90CBA416FE}"/>
    <dgm:cxn modelId="{96C05D51-3A25-480B-A7DC-F29DA68E619E}" type="presParOf" srcId="{CB6B58B8-1F4C-44B0-A541-B69640BE8FDA}" destId="{58C8F494-E840-4C45-B447-666CDF8ADADF}" srcOrd="0" destOrd="0" presId="urn:microsoft.com/office/officeart/2005/8/layout/orgChart1"/>
    <dgm:cxn modelId="{88AC950E-47FE-4938-82EF-8707A93781F4}" type="presParOf" srcId="{58C8F494-E840-4C45-B447-666CDF8ADADF}" destId="{E2E1A2CC-9C9D-4E84-8068-ACF505BAD605}" srcOrd="0" destOrd="0" presId="urn:microsoft.com/office/officeart/2005/8/layout/orgChart1"/>
    <dgm:cxn modelId="{DB54D043-D882-449A-901F-E49F0F6A53DC}" type="presParOf" srcId="{E2E1A2CC-9C9D-4E84-8068-ACF505BAD605}" destId="{B1D652CD-4704-4AC3-AA61-47B1BD691B36}" srcOrd="0" destOrd="0" presId="urn:microsoft.com/office/officeart/2005/8/layout/orgChart1"/>
    <dgm:cxn modelId="{77C516E8-C025-455F-9D24-CD5D4C4CCB1D}" type="presParOf" srcId="{E2E1A2CC-9C9D-4E84-8068-ACF505BAD605}" destId="{80B2F913-E438-4C3F-A16E-FF5EB357EFFA}" srcOrd="1" destOrd="0" presId="urn:microsoft.com/office/officeart/2005/8/layout/orgChart1"/>
    <dgm:cxn modelId="{4FC0B810-0874-445A-A60C-D5AB79A89B43}" type="presParOf" srcId="{58C8F494-E840-4C45-B447-666CDF8ADADF}" destId="{826291F6-22E9-438D-AEF1-3EDC13998AC8}" srcOrd="1" destOrd="0" presId="urn:microsoft.com/office/officeart/2005/8/layout/orgChart1"/>
    <dgm:cxn modelId="{55469758-9AC9-4C68-A4C1-8FD366BC577A}" type="presParOf" srcId="{826291F6-22E9-438D-AEF1-3EDC13998AC8}" destId="{A10B5BC2-A81E-40B1-B1D0-71E4C9FD210D}" srcOrd="0" destOrd="0" presId="urn:microsoft.com/office/officeart/2005/8/layout/orgChart1"/>
    <dgm:cxn modelId="{AED55D88-2AAC-4975-A12B-C1F29C999096}" type="presParOf" srcId="{826291F6-22E9-438D-AEF1-3EDC13998AC8}" destId="{F1378C42-69B7-49EC-BF9E-0D9277D6D081}" srcOrd="1" destOrd="0" presId="urn:microsoft.com/office/officeart/2005/8/layout/orgChart1"/>
    <dgm:cxn modelId="{1EE950FE-80E2-4A39-9ED4-98EFA7E7F6E7}" type="presParOf" srcId="{F1378C42-69B7-49EC-BF9E-0D9277D6D081}" destId="{617D7F86-BDD9-48F4-B8F3-B97D631D843A}" srcOrd="0" destOrd="0" presId="urn:microsoft.com/office/officeart/2005/8/layout/orgChart1"/>
    <dgm:cxn modelId="{CDC56C81-D7FF-4119-B6B4-AA3F8A0A75BD}" type="presParOf" srcId="{617D7F86-BDD9-48F4-B8F3-B97D631D843A}" destId="{6DCE82E6-10BA-4B78-88B3-9BA33422FA8D}" srcOrd="0" destOrd="0" presId="urn:microsoft.com/office/officeart/2005/8/layout/orgChart1"/>
    <dgm:cxn modelId="{B5D4702E-3001-496D-838F-AA0D0BD9CE4A}" type="presParOf" srcId="{617D7F86-BDD9-48F4-B8F3-B97D631D843A}" destId="{349D5851-E5C2-4C64-AE75-D6689F803C05}" srcOrd="1" destOrd="0" presId="urn:microsoft.com/office/officeart/2005/8/layout/orgChart1"/>
    <dgm:cxn modelId="{B080C209-1BFE-4885-B756-606E8ECE19D3}" type="presParOf" srcId="{F1378C42-69B7-49EC-BF9E-0D9277D6D081}" destId="{0615273A-EEE7-40A8-A115-F91B2D918135}" srcOrd="1" destOrd="0" presId="urn:microsoft.com/office/officeart/2005/8/layout/orgChart1"/>
    <dgm:cxn modelId="{619BBB1E-AC53-46A2-AD7A-355614013436}" type="presParOf" srcId="{F1378C42-69B7-49EC-BF9E-0D9277D6D081}" destId="{7AB8F227-6729-4E2D-B891-9613F7EFCE45}" srcOrd="2" destOrd="0" presId="urn:microsoft.com/office/officeart/2005/8/layout/orgChart1"/>
    <dgm:cxn modelId="{3385FD00-2F51-4573-ADBD-744B797FCC5A}" type="presParOf" srcId="{7AB8F227-6729-4E2D-B891-9613F7EFCE45}" destId="{0E45CFEE-D5DF-44FE-8F52-CD1157C1E292}" srcOrd="0" destOrd="0" presId="urn:microsoft.com/office/officeart/2005/8/layout/orgChart1"/>
    <dgm:cxn modelId="{2988B41D-4552-4752-B79E-DD699287612E}" type="presParOf" srcId="{7AB8F227-6729-4E2D-B891-9613F7EFCE45}" destId="{BA453EC6-E18C-4A9D-82EE-FA7061182525}" srcOrd="1" destOrd="0" presId="urn:microsoft.com/office/officeart/2005/8/layout/orgChart1"/>
    <dgm:cxn modelId="{4F065F4F-9454-4C02-90D0-CDACCE217A86}" type="presParOf" srcId="{BA453EC6-E18C-4A9D-82EE-FA7061182525}" destId="{F9D46FC5-4C95-4219-9012-8434FB28F7CE}" srcOrd="0" destOrd="0" presId="urn:microsoft.com/office/officeart/2005/8/layout/orgChart1"/>
    <dgm:cxn modelId="{D21AA565-8876-4A9D-A230-A50DFBC8E300}" type="presParOf" srcId="{F9D46FC5-4C95-4219-9012-8434FB28F7CE}" destId="{A171FE0C-E7C6-44A3-99D6-545A098189DC}" srcOrd="0" destOrd="0" presId="urn:microsoft.com/office/officeart/2005/8/layout/orgChart1"/>
    <dgm:cxn modelId="{DCD7FDB6-0515-437D-ADD6-872A68905F70}" type="presParOf" srcId="{F9D46FC5-4C95-4219-9012-8434FB28F7CE}" destId="{0BD3C293-6452-4FBA-B021-A6E322677B85}" srcOrd="1" destOrd="0" presId="urn:microsoft.com/office/officeart/2005/8/layout/orgChart1"/>
    <dgm:cxn modelId="{607B79A9-65A0-4398-AFB7-F83599933BCD}" type="presParOf" srcId="{BA453EC6-E18C-4A9D-82EE-FA7061182525}" destId="{DDDFB5AE-8E28-4856-A6C4-C97652D8F479}" srcOrd="1" destOrd="0" presId="urn:microsoft.com/office/officeart/2005/8/layout/orgChart1"/>
    <dgm:cxn modelId="{7F72B67C-CDED-40D2-93C2-CD5B9EB12B91}" type="presParOf" srcId="{BA453EC6-E18C-4A9D-82EE-FA7061182525}" destId="{2EE68764-486D-41E1-93A7-F4CBCBA98766}" srcOrd="2" destOrd="0" presId="urn:microsoft.com/office/officeart/2005/8/layout/orgChart1"/>
    <dgm:cxn modelId="{C8A2B5D6-D1A0-4043-A0DC-AEAB055F2664}" type="presParOf" srcId="{7AB8F227-6729-4E2D-B891-9613F7EFCE45}" destId="{5BAA955E-76A0-4028-80FE-2BAFF1243380}" srcOrd="2" destOrd="0" presId="urn:microsoft.com/office/officeart/2005/8/layout/orgChart1"/>
    <dgm:cxn modelId="{B9F8358A-8F99-4F79-80DE-A92EBA510B91}" type="presParOf" srcId="{7AB8F227-6729-4E2D-B891-9613F7EFCE45}" destId="{FAD400CA-C46C-488F-8452-C7C63A9EA78A}" srcOrd="3" destOrd="0" presId="urn:microsoft.com/office/officeart/2005/8/layout/orgChart1"/>
    <dgm:cxn modelId="{C00124C6-AF74-4BD5-BD89-BF1B01B59057}" type="presParOf" srcId="{FAD400CA-C46C-488F-8452-C7C63A9EA78A}" destId="{E0466F47-0B2A-415A-90F4-82229885FA72}" srcOrd="0" destOrd="0" presId="urn:microsoft.com/office/officeart/2005/8/layout/orgChart1"/>
    <dgm:cxn modelId="{FA0784E1-8C35-4D8C-A6FE-761FD8F553A7}" type="presParOf" srcId="{E0466F47-0B2A-415A-90F4-82229885FA72}" destId="{98CCE28A-7ED0-40FB-82DD-897B56FE505B}" srcOrd="0" destOrd="0" presId="urn:microsoft.com/office/officeart/2005/8/layout/orgChart1"/>
    <dgm:cxn modelId="{1BD84B60-16BB-4149-99D9-0B15AED612A0}" type="presParOf" srcId="{E0466F47-0B2A-415A-90F4-82229885FA72}" destId="{B9370CA0-327A-49BD-BAF4-0E59E4BCAFAE}" srcOrd="1" destOrd="0" presId="urn:microsoft.com/office/officeart/2005/8/layout/orgChart1"/>
    <dgm:cxn modelId="{3FFE3F97-28BA-4E4B-A283-B4197A997026}" type="presParOf" srcId="{FAD400CA-C46C-488F-8452-C7C63A9EA78A}" destId="{02DF0029-D353-49C9-AC4F-48C07B3184B0}" srcOrd="1" destOrd="0" presId="urn:microsoft.com/office/officeart/2005/8/layout/orgChart1"/>
    <dgm:cxn modelId="{6F8A5EBE-5F48-4F11-9ABB-7E9574C85F39}" type="presParOf" srcId="{FAD400CA-C46C-488F-8452-C7C63A9EA78A}" destId="{5303DC7C-6061-4BD7-8E30-24842065D571}" srcOrd="2" destOrd="0" presId="urn:microsoft.com/office/officeart/2005/8/layout/orgChart1"/>
    <dgm:cxn modelId="{8995F353-4313-4676-9356-516BC103BC7A}" type="presParOf" srcId="{7AB8F227-6729-4E2D-B891-9613F7EFCE45}" destId="{2185E6C5-CDD3-4242-BDCD-8029C2DC812D}" srcOrd="4" destOrd="0" presId="urn:microsoft.com/office/officeart/2005/8/layout/orgChart1"/>
    <dgm:cxn modelId="{7C536743-EF23-43EE-9E4E-BDC253D25404}" type="presParOf" srcId="{7AB8F227-6729-4E2D-B891-9613F7EFCE45}" destId="{6EADF829-8324-411F-ABFC-0AFE6B4351BB}" srcOrd="5" destOrd="0" presId="urn:microsoft.com/office/officeart/2005/8/layout/orgChart1"/>
    <dgm:cxn modelId="{1F29D69F-387C-4297-A191-F94E4947B725}" type="presParOf" srcId="{6EADF829-8324-411F-ABFC-0AFE6B4351BB}" destId="{6194C695-700C-4261-87F4-01F7C1949BC9}" srcOrd="0" destOrd="0" presId="urn:microsoft.com/office/officeart/2005/8/layout/orgChart1"/>
    <dgm:cxn modelId="{150C8775-FEBA-485F-96D6-9631518F1BB4}" type="presParOf" srcId="{6194C695-700C-4261-87F4-01F7C1949BC9}" destId="{0DE27482-B273-4F67-A304-413764175FB9}" srcOrd="0" destOrd="0" presId="urn:microsoft.com/office/officeart/2005/8/layout/orgChart1"/>
    <dgm:cxn modelId="{1D3D8BAB-BB40-4061-A72F-36C787842824}" type="presParOf" srcId="{6194C695-700C-4261-87F4-01F7C1949BC9}" destId="{31919B63-A963-4A44-8609-43506F2A4AEF}" srcOrd="1" destOrd="0" presId="urn:microsoft.com/office/officeart/2005/8/layout/orgChart1"/>
    <dgm:cxn modelId="{AD02F346-AEBE-4AED-AF1E-69C0A1923B73}" type="presParOf" srcId="{6EADF829-8324-411F-ABFC-0AFE6B4351BB}" destId="{AA29DA15-763D-4E14-B43D-FE39FCA84336}" srcOrd="1" destOrd="0" presId="urn:microsoft.com/office/officeart/2005/8/layout/orgChart1"/>
    <dgm:cxn modelId="{A25D0A2B-993D-4F2A-BA54-064D461A43DD}" type="presParOf" srcId="{6EADF829-8324-411F-ABFC-0AFE6B4351BB}" destId="{38324BCF-CD15-4B01-9394-44A83449AEF2}" srcOrd="2" destOrd="0" presId="urn:microsoft.com/office/officeart/2005/8/layout/orgChart1"/>
    <dgm:cxn modelId="{0E85E3E9-4237-41F3-85D7-A37E2E9C561F}" type="presParOf" srcId="{7AB8F227-6729-4E2D-B891-9613F7EFCE45}" destId="{5E7EC4DD-B06E-48DB-B967-81A69B50F4B8}" srcOrd="6" destOrd="0" presId="urn:microsoft.com/office/officeart/2005/8/layout/orgChart1"/>
    <dgm:cxn modelId="{17EC2137-4753-4559-BAAA-4FFF20565890}" type="presParOf" srcId="{7AB8F227-6729-4E2D-B891-9613F7EFCE45}" destId="{10DFE79A-4E37-4B99-95F2-AAB097594367}" srcOrd="7" destOrd="0" presId="urn:microsoft.com/office/officeart/2005/8/layout/orgChart1"/>
    <dgm:cxn modelId="{67025ED1-41EC-4222-B8C3-26E921293FEF}" type="presParOf" srcId="{10DFE79A-4E37-4B99-95F2-AAB097594367}" destId="{7DE252D4-C598-4DF9-AD03-0C83366FFE81}" srcOrd="0" destOrd="0" presId="urn:microsoft.com/office/officeart/2005/8/layout/orgChart1"/>
    <dgm:cxn modelId="{EDAF65B3-AF97-4890-8D71-4BD2700E0E66}" type="presParOf" srcId="{7DE252D4-C598-4DF9-AD03-0C83366FFE81}" destId="{E46E2F6E-F51B-4BA0-A1FA-2024FC750AB5}" srcOrd="0" destOrd="0" presId="urn:microsoft.com/office/officeart/2005/8/layout/orgChart1"/>
    <dgm:cxn modelId="{B1FA0D53-B20B-40A9-A5E0-D3FF488CA033}" type="presParOf" srcId="{7DE252D4-C598-4DF9-AD03-0C83366FFE81}" destId="{36FEB783-5BFC-4529-8825-E6C87404C6F4}" srcOrd="1" destOrd="0" presId="urn:microsoft.com/office/officeart/2005/8/layout/orgChart1"/>
    <dgm:cxn modelId="{87DD270D-F161-488F-9ACB-68FB19F7915C}" type="presParOf" srcId="{10DFE79A-4E37-4B99-95F2-AAB097594367}" destId="{C2D476FF-993D-4F61-A590-C6F6B891ABA3}" srcOrd="1" destOrd="0" presId="urn:microsoft.com/office/officeart/2005/8/layout/orgChart1"/>
    <dgm:cxn modelId="{126FD967-0F03-4D85-A269-2A43B4524E71}" type="presParOf" srcId="{10DFE79A-4E37-4B99-95F2-AAB097594367}" destId="{B992A147-7F28-4177-9968-85B55884C694}" srcOrd="2" destOrd="0" presId="urn:microsoft.com/office/officeart/2005/8/layout/orgChart1"/>
    <dgm:cxn modelId="{BA80E31A-5AD5-4792-90EE-6E1659766F3C}" type="presParOf" srcId="{7AB8F227-6729-4E2D-B891-9613F7EFCE45}" destId="{56C609DD-707B-476C-91C3-9CB3F0BB9379}" srcOrd="8" destOrd="0" presId="urn:microsoft.com/office/officeart/2005/8/layout/orgChart1"/>
    <dgm:cxn modelId="{2EAB86BC-ED97-48B6-9B64-3639483AC225}" type="presParOf" srcId="{7AB8F227-6729-4E2D-B891-9613F7EFCE45}" destId="{010654AD-49EA-46B6-9C88-4F59E5D8560C}" srcOrd="9" destOrd="0" presId="urn:microsoft.com/office/officeart/2005/8/layout/orgChart1"/>
    <dgm:cxn modelId="{FD959D23-9D10-4E8A-9370-B58B3ABD537C}" type="presParOf" srcId="{010654AD-49EA-46B6-9C88-4F59E5D8560C}" destId="{DC40A870-D2AD-4C56-B5DF-0620BA4CFD46}" srcOrd="0" destOrd="0" presId="urn:microsoft.com/office/officeart/2005/8/layout/orgChart1"/>
    <dgm:cxn modelId="{D1F4D230-4C82-425E-95EB-109CCEBC0764}" type="presParOf" srcId="{DC40A870-D2AD-4C56-B5DF-0620BA4CFD46}" destId="{F4BC484D-A36A-4713-A0A5-465B87CC9BFB}" srcOrd="0" destOrd="0" presId="urn:microsoft.com/office/officeart/2005/8/layout/orgChart1"/>
    <dgm:cxn modelId="{85F61983-9126-4648-A8C6-C97CE965DB51}" type="presParOf" srcId="{DC40A870-D2AD-4C56-B5DF-0620BA4CFD46}" destId="{AF130F8F-2AD9-4FA7-B847-0CE4CCFDC3CD}" srcOrd="1" destOrd="0" presId="urn:microsoft.com/office/officeart/2005/8/layout/orgChart1"/>
    <dgm:cxn modelId="{949A7F0E-0C16-4A37-8A89-D4664835DBF7}" type="presParOf" srcId="{010654AD-49EA-46B6-9C88-4F59E5D8560C}" destId="{19A50B5E-E58C-44EE-83B3-91ABF1065B02}" srcOrd="1" destOrd="0" presId="urn:microsoft.com/office/officeart/2005/8/layout/orgChart1"/>
    <dgm:cxn modelId="{D3E95224-862C-433F-9377-525ABF75E3D1}" type="presParOf" srcId="{010654AD-49EA-46B6-9C88-4F59E5D8560C}" destId="{ECA7F648-7C5F-444E-8CE1-FD11519E605F}" srcOrd="2" destOrd="0" presId="urn:microsoft.com/office/officeart/2005/8/layout/orgChart1"/>
    <dgm:cxn modelId="{BB6DBF5A-63A6-43AD-9A85-D6679B5C6C05}" type="presParOf" srcId="{826291F6-22E9-438D-AEF1-3EDC13998AC8}" destId="{C5FDAC97-8002-4A2E-91CF-C0D9131EE7A0}" srcOrd="2" destOrd="0" presId="urn:microsoft.com/office/officeart/2005/8/layout/orgChart1"/>
    <dgm:cxn modelId="{75A05B39-283E-4435-B079-CE88BE0176FA}" type="presParOf" srcId="{826291F6-22E9-438D-AEF1-3EDC13998AC8}" destId="{E2399F08-7BE9-4EDF-87C9-249E95D42C16}" srcOrd="3" destOrd="0" presId="urn:microsoft.com/office/officeart/2005/8/layout/orgChart1"/>
    <dgm:cxn modelId="{027EFC0B-3F9C-402B-91B2-5D71B994AC7C}" type="presParOf" srcId="{E2399F08-7BE9-4EDF-87C9-249E95D42C16}" destId="{29B0BC76-9277-4ECD-8D46-AED58444D1A0}" srcOrd="0" destOrd="0" presId="urn:microsoft.com/office/officeart/2005/8/layout/orgChart1"/>
    <dgm:cxn modelId="{CC55E15A-0A71-4AFD-B3AA-377293652DD6}" type="presParOf" srcId="{29B0BC76-9277-4ECD-8D46-AED58444D1A0}" destId="{6F8C74AE-5854-4A25-AE2E-C6AD38C23FAF}" srcOrd="0" destOrd="0" presId="urn:microsoft.com/office/officeart/2005/8/layout/orgChart1"/>
    <dgm:cxn modelId="{7E589132-153E-47CF-8D8F-AF1D9005E4DA}" type="presParOf" srcId="{29B0BC76-9277-4ECD-8D46-AED58444D1A0}" destId="{22F0E28D-8F19-4CD3-84E5-57726E446CA4}" srcOrd="1" destOrd="0" presId="urn:microsoft.com/office/officeart/2005/8/layout/orgChart1"/>
    <dgm:cxn modelId="{D8EECD71-E891-4F51-B6AF-99C565D87BF6}" type="presParOf" srcId="{E2399F08-7BE9-4EDF-87C9-249E95D42C16}" destId="{6968BF3B-6412-471E-8AEE-7E40D1B9DFEF}" srcOrd="1" destOrd="0" presId="urn:microsoft.com/office/officeart/2005/8/layout/orgChart1"/>
    <dgm:cxn modelId="{9FA92AEE-FE59-4812-A8BC-F803221B51A8}" type="presParOf" srcId="{E2399F08-7BE9-4EDF-87C9-249E95D42C16}" destId="{9B6361EB-7D83-41AF-9C8E-5311992DECA5}" srcOrd="2" destOrd="0" presId="urn:microsoft.com/office/officeart/2005/8/layout/orgChart1"/>
    <dgm:cxn modelId="{E9A0ADCE-CFF2-43BE-9D1B-E92D84798FA2}" type="presParOf" srcId="{826291F6-22E9-438D-AEF1-3EDC13998AC8}" destId="{0F2FCC13-2D47-4573-9274-8E8CFE36E834}" srcOrd="4" destOrd="0" presId="urn:microsoft.com/office/officeart/2005/8/layout/orgChart1"/>
    <dgm:cxn modelId="{7A604575-8523-4405-B2A0-3252A5FDFD5B}" type="presParOf" srcId="{826291F6-22E9-438D-AEF1-3EDC13998AC8}" destId="{DAFFE660-07DF-4241-886D-E272437819C1}" srcOrd="5" destOrd="0" presId="urn:microsoft.com/office/officeart/2005/8/layout/orgChart1"/>
    <dgm:cxn modelId="{88EBF6E4-4452-4A97-A979-67F525552D87}" type="presParOf" srcId="{DAFFE660-07DF-4241-886D-E272437819C1}" destId="{5A53116F-88F5-4552-9B21-BE878D2895D2}" srcOrd="0" destOrd="0" presId="urn:microsoft.com/office/officeart/2005/8/layout/orgChart1"/>
    <dgm:cxn modelId="{FD376BEE-F1F5-4B2E-BCDC-579033771D28}" type="presParOf" srcId="{5A53116F-88F5-4552-9B21-BE878D2895D2}" destId="{864C9A6D-911E-497D-B36C-D8E4CA74A517}" srcOrd="0" destOrd="0" presId="urn:microsoft.com/office/officeart/2005/8/layout/orgChart1"/>
    <dgm:cxn modelId="{A8120748-29AB-4DF5-B577-CB2940F73A5F}" type="presParOf" srcId="{5A53116F-88F5-4552-9B21-BE878D2895D2}" destId="{FC8F9C37-54B1-4F95-8F28-50A48CF9611F}" srcOrd="1" destOrd="0" presId="urn:microsoft.com/office/officeart/2005/8/layout/orgChart1"/>
    <dgm:cxn modelId="{4EF96645-82D9-4C42-8839-4FEDDC67FB21}" type="presParOf" srcId="{DAFFE660-07DF-4241-886D-E272437819C1}" destId="{9CAF395D-66A4-4313-B183-3222436D0864}" srcOrd="1" destOrd="0" presId="urn:microsoft.com/office/officeart/2005/8/layout/orgChart1"/>
    <dgm:cxn modelId="{D72E246B-AD92-4A78-8CAE-0D5600A235CF}" type="presParOf" srcId="{DAFFE660-07DF-4241-886D-E272437819C1}" destId="{CFB5C155-A12D-4A00-B08F-84D505833E28}" srcOrd="2" destOrd="0" presId="urn:microsoft.com/office/officeart/2005/8/layout/orgChart1"/>
    <dgm:cxn modelId="{54B88E87-2E3A-4ECC-A87C-F78F898FEA61}" type="presParOf" srcId="{826291F6-22E9-438D-AEF1-3EDC13998AC8}" destId="{D185692C-834C-4EA9-B28F-10B278BF305E}" srcOrd="6" destOrd="0" presId="urn:microsoft.com/office/officeart/2005/8/layout/orgChart1"/>
    <dgm:cxn modelId="{D7FA69AD-5BA8-4C84-801F-A24046D10D2D}" type="presParOf" srcId="{826291F6-22E9-438D-AEF1-3EDC13998AC8}" destId="{A554E340-257E-4144-9D4E-1939D90EEF62}" srcOrd="7" destOrd="0" presId="urn:microsoft.com/office/officeart/2005/8/layout/orgChart1"/>
    <dgm:cxn modelId="{B661093F-904A-42FB-807E-D3FB6516CDCC}" type="presParOf" srcId="{A554E340-257E-4144-9D4E-1939D90EEF62}" destId="{DD705332-3864-4270-8BCA-D963D7F78BAC}" srcOrd="0" destOrd="0" presId="urn:microsoft.com/office/officeart/2005/8/layout/orgChart1"/>
    <dgm:cxn modelId="{1B993789-B20C-43FB-993E-82DBE8D23E30}" type="presParOf" srcId="{DD705332-3864-4270-8BCA-D963D7F78BAC}" destId="{6F9E6DA5-DD7A-4B30-A64C-576BC34EE7D4}" srcOrd="0" destOrd="0" presId="urn:microsoft.com/office/officeart/2005/8/layout/orgChart1"/>
    <dgm:cxn modelId="{054848ED-ABA0-46B7-9D29-490B19148245}" type="presParOf" srcId="{DD705332-3864-4270-8BCA-D963D7F78BAC}" destId="{5EAAEA07-6ECB-4117-AAE4-05B60E220D9A}" srcOrd="1" destOrd="0" presId="urn:microsoft.com/office/officeart/2005/8/layout/orgChart1"/>
    <dgm:cxn modelId="{C2F138AF-1303-47D7-9D03-200567D6B094}" type="presParOf" srcId="{A554E340-257E-4144-9D4E-1939D90EEF62}" destId="{881ED324-A775-46C2-AD82-5F7236228890}" srcOrd="1" destOrd="0" presId="urn:microsoft.com/office/officeart/2005/8/layout/orgChart1"/>
    <dgm:cxn modelId="{E2703463-3973-42FB-AC86-CC937131A777}" type="presParOf" srcId="{A554E340-257E-4144-9D4E-1939D90EEF62}" destId="{9781FB7E-50DD-4D63-89A6-879D18DC2853}" srcOrd="2" destOrd="0" presId="urn:microsoft.com/office/officeart/2005/8/layout/orgChart1"/>
    <dgm:cxn modelId="{28520B04-2B8E-4159-9B6C-EB26E024C76B}" type="presParOf" srcId="{58C8F494-E840-4C45-B447-666CDF8ADADF}" destId="{1D780D0F-F6C4-48C5-A87D-3C63492CBF4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5692C-834C-4EA9-B28F-10B278BF305E}">
      <dsp:nvSpPr>
        <dsp:cNvPr id="0" name=""/>
        <dsp:cNvSpPr/>
      </dsp:nvSpPr>
      <dsp:spPr>
        <a:xfrm>
          <a:off x="4444090" y="691258"/>
          <a:ext cx="2506687" cy="290029"/>
        </a:xfrm>
        <a:custGeom>
          <a:avLst/>
          <a:gdLst/>
          <a:ahLst/>
          <a:cxnLst/>
          <a:rect l="0" t="0" r="0" b="0"/>
          <a:pathLst>
            <a:path>
              <a:moveTo>
                <a:pt x="0" y="0"/>
              </a:moveTo>
              <a:lnTo>
                <a:pt x="0" y="145014"/>
              </a:lnTo>
              <a:lnTo>
                <a:pt x="2506687" y="145014"/>
              </a:lnTo>
              <a:lnTo>
                <a:pt x="2506687" y="2900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2FCC13-2D47-4573-9274-8E8CFE36E834}">
      <dsp:nvSpPr>
        <dsp:cNvPr id="0" name=""/>
        <dsp:cNvSpPr/>
      </dsp:nvSpPr>
      <dsp:spPr>
        <a:xfrm>
          <a:off x="4444090" y="691258"/>
          <a:ext cx="835562" cy="290029"/>
        </a:xfrm>
        <a:custGeom>
          <a:avLst/>
          <a:gdLst/>
          <a:ahLst/>
          <a:cxnLst/>
          <a:rect l="0" t="0" r="0" b="0"/>
          <a:pathLst>
            <a:path>
              <a:moveTo>
                <a:pt x="0" y="0"/>
              </a:moveTo>
              <a:lnTo>
                <a:pt x="0" y="145014"/>
              </a:lnTo>
              <a:lnTo>
                <a:pt x="835562" y="145014"/>
              </a:lnTo>
              <a:lnTo>
                <a:pt x="835562" y="2900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FDAC97-8002-4A2E-91CF-C0D9131EE7A0}">
      <dsp:nvSpPr>
        <dsp:cNvPr id="0" name=""/>
        <dsp:cNvSpPr/>
      </dsp:nvSpPr>
      <dsp:spPr>
        <a:xfrm>
          <a:off x="3608528" y="691258"/>
          <a:ext cx="835562" cy="290029"/>
        </a:xfrm>
        <a:custGeom>
          <a:avLst/>
          <a:gdLst/>
          <a:ahLst/>
          <a:cxnLst/>
          <a:rect l="0" t="0" r="0" b="0"/>
          <a:pathLst>
            <a:path>
              <a:moveTo>
                <a:pt x="835562" y="0"/>
              </a:moveTo>
              <a:lnTo>
                <a:pt x="835562" y="145014"/>
              </a:lnTo>
              <a:lnTo>
                <a:pt x="0" y="145014"/>
              </a:lnTo>
              <a:lnTo>
                <a:pt x="0" y="2900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C609DD-707B-476C-91C3-9CB3F0BB9379}">
      <dsp:nvSpPr>
        <dsp:cNvPr id="0" name=""/>
        <dsp:cNvSpPr/>
      </dsp:nvSpPr>
      <dsp:spPr>
        <a:xfrm>
          <a:off x="1792388" y="1671836"/>
          <a:ext cx="145014" cy="2596458"/>
        </a:xfrm>
        <a:custGeom>
          <a:avLst/>
          <a:gdLst/>
          <a:ahLst/>
          <a:cxnLst/>
          <a:rect l="0" t="0" r="0" b="0"/>
          <a:pathLst>
            <a:path>
              <a:moveTo>
                <a:pt x="145014" y="0"/>
              </a:moveTo>
              <a:lnTo>
                <a:pt x="145014" y="2596458"/>
              </a:lnTo>
              <a:lnTo>
                <a:pt x="0" y="25964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7EC4DD-B06E-48DB-B967-81A69B50F4B8}">
      <dsp:nvSpPr>
        <dsp:cNvPr id="0" name=""/>
        <dsp:cNvSpPr/>
      </dsp:nvSpPr>
      <dsp:spPr>
        <a:xfrm>
          <a:off x="1937403" y="1671836"/>
          <a:ext cx="145014" cy="1615881"/>
        </a:xfrm>
        <a:custGeom>
          <a:avLst/>
          <a:gdLst/>
          <a:ahLst/>
          <a:cxnLst/>
          <a:rect l="0" t="0" r="0" b="0"/>
          <a:pathLst>
            <a:path>
              <a:moveTo>
                <a:pt x="0" y="0"/>
              </a:moveTo>
              <a:lnTo>
                <a:pt x="0" y="1615881"/>
              </a:lnTo>
              <a:lnTo>
                <a:pt x="145014" y="16158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85E6C5-CDD3-4242-BDCD-8029C2DC812D}">
      <dsp:nvSpPr>
        <dsp:cNvPr id="0" name=""/>
        <dsp:cNvSpPr/>
      </dsp:nvSpPr>
      <dsp:spPr>
        <a:xfrm>
          <a:off x="1792388" y="1671836"/>
          <a:ext cx="145014" cy="1615881"/>
        </a:xfrm>
        <a:custGeom>
          <a:avLst/>
          <a:gdLst/>
          <a:ahLst/>
          <a:cxnLst/>
          <a:rect l="0" t="0" r="0" b="0"/>
          <a:pathLst>
            <a:path>
              <a:moveTo>
                <a:pt x="145014" y="0"/>
              </a:moveTo>
              <a:lnTo>
                <a:pt x="145014" y="1615881"/>
              </a:lnTo>
              <a:lnTo>
                <a:pt x="0" y="16158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AA955E-76A0-4028-80FE-2BAFF1243380}">
      <dsp:nvSpPr>
        <dsp:cNvPr id="0" name=""/>
        <dsp:cNvSpPr/>
      </dsp:nvSpPr>
      <dsp:spPr>
        <a:xfrm>
          <a:off x="1937403" y="1671836"/>
          <a:ext cx="145014" cy="635303"/>
        </a:xfrm>
        <a:custGeom>
          <a:avLst/>
          <a:gdLst/>
          <a:ahLst/>
          <a:cxnLst/>
          <a:rect l="0" t="0" r="0" b="0"/>
          <a:pathLst>
            <a:path>
              <a:moveTo>
                <a:pt x="0" y="0"/>
              </a:moveTo>
              <a:lnTo>
                <a:pt x="0" y="635303"/>
              </a:lnTo>
              <a:lnTo>
                <a:pt x="145014" y="6353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45CFEE-D5DF-44FE-8F52-CD1157C1E292}">
      <dsp:nvSpPr>
        <dsp:cNvPr id="0" name=""/>
        <dsp:cNvSpPr/>
      </dsp:nvSpPr>
      <dsp:spPr>
        <a:xfrm>
          <a:off x="1792388" y="1671836"/>
          <a:ext cx="145014" cy="635303"/>
        </a:xfrm>
        <a:custGeom>
          <a:avLst/>
          <a:gdLst/>
          <a:ahLst/>
          <a:cxnLst/>
          <a:rect l="0" t="0" r="0" b="0"/>
          <a:pathLst>
            <a:path>
              <a:moveTo>
                <a:pt x="145014" y="0"/>
              </a:moveTo>
              <a:lnTo>
                <a:pt x="145014" y="635303"/>
              </a:lnTo>
              <a:lnTo>
                <a:pt x="0" y="6353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0B5BC2-A81E-40B1-B1D0-71E4C9FD210D}">
      <dsp:nvSpPr>
        <dsp:cNvPr id="0" name=""/>
        <dsp:cNvSpPr/>
      </dsp:nvSpPr>
      <dsp:spPr>
        <a:xfrm>
          <a:off x="1937403" y="691258"/>
          <a:ext cx="2506687" cy="290029"/>
        </a:xfrm>
        <a:custGeom>
          <a:avLst/>
          <a:gdLst/>
          <a:ahLst/>
          <a:cxnLst/>
          <a:rect l="0" t="0" r="0" b="0"/>
          <a:pathLst>
            <a:path>
              <a:moveTo>
                <a:pt x="2506687" y="0"/>
              </a:moveTo>
              <a:lnTo>
                <a:pt x="2506687" y="145014"/>
              </a:lnTo>
              <a:lnTo>
                <a:pt x="0" y="145014"/>
              </a:lnTo>
              <a:lnTo>
                <a:pt x="0" y="2900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D652CD-4704-4AC3-AA61-47B1BD691B36}">
      <dsp:nvSpPr>
        <dsp:cNvPr id="0" name=""/>
        <dsp:cNvSpPr/>
      </dsp:nvSpPr>
      <dsp:spPr>
        <a:xfrm>
          <a:off x="3753543" y="711"/>
          <a:ext cx="1381094" cy="6905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a:t>Voorzitter</a:t>
          </a:r>
          <a:endParaRPr lang="en-NL" sz="1700" kern="1200"/>
        </a:p>
      </dsp:txBody>
      <dsp:txXfrm>
        <a:off x="3753543" y="711"/>
        <a:ext cx="1381094" cy="690547"/>
      </dsp:txXfrm>
    </dsp:sp>
    <dsp:sp modelId="{6DCE82E6-10BA-4B78-88B3-9BA33422FA8D}">
      <dsp:nvSpPr>
        <dsp:cNvPr id="0" name=""/>
        <dsp:cNvSpPr/>
      </dsp:nvSpPr>
      <dsp:spPr>
        <a:xfrm>
          <a:off x="1246855" y="981288"/>
          <a:ext cx="1381094" cy="6905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a:t>TJC</a:t>
          </a:r>
          <a:endParaRPr lang="en-NL" sz="1700" kern="1200"/>
        </a:p>
      </dsp:txBody>
      <dsp:txXfrm>
        <a:off x="1246855" y="981288"/>
        <a:ext cx="1381094" cy="690547"/>
      </dsp:txXfrm>
    </dsp:sp>
    <dsp:sp modelId="{A171FE0C-E7C6-44A3-99D6-545A098189DC}">
      <dsp:nvSpPr>
        <dsp:cNvPr id="0" name=""/>
        <dsp:cNvSpPr/>
      </dsp:nvSpPr>
      <dsp:spPr>
        <a:xfrm>
          <a:off x="411293" y="1961866"/>
          <a:ext cx="1381094" cy="6905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a:t>JC </a:t>
          </a:r>
        </a:p>
        <a:p>
          <a:pPr marL="0" lvl="0" indent="0" algn="ctr" defTabSz="755650">
            <a:lnSpc>
              <a:spcPct val="90000"/>
            </a:lnSpc>
            <a:spcBef>
              <a:spcPct val="0"/>
            </a:spcBef>
            <a:spcAft>
              <a:spcPct val="35000"/>
            </a:spcAft>
            <a:buNone/>
          </a:pPr>
          <a:r>
            <a:rPr lang="nl-NL" sz="1700" kern="1200"/>
            <a:t>Mini's/JO7</a:t>
          </a:r>
          <a:endParaRPr lang="en-NL" sz="1700" kern="1200"/>
        </a:p>
      </dsp:txBody>
      <dsp:txXfrm>
        <a:off x="411293" y="1961866"/>
        <a:ext cx="1381094" cy="690547"/>
      </dsp:txXfrm>
    </dsp:sp>
    <dsp:sp modelId="{98CCE28A-7ED0-40FB-82DD-897B56FE505B}">
      <dsp:nvSpPr>
        <dsp:cNvPr id="0" name=""/>
        <dsp:cNvSpPr/>
      </dsp:nvSpPr>
      <dsp:spPr>
        <a:xfrm>
          <a:off x="2082418" y="1961866"/>
          <a:ext cx="1381094" cy="6905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a:t>JC</a:t>
          </a:r>
        </a:p>
        <a:p>
          <a:pPr marL="0" lvl="0" indent="0" algn="ctr" defTabSz="755650">
            <a:lnSpc>
              <a:spcPct val="90000"/>
            </a:lnSpc>
            <a:spcBef>
              <a:spcPct val="0"/>
            </a:spcBef>
            <a:spcAft>
              <a:spcPct val="35000"/>
            </a:spcAft>
            <a:buNone/>
          </a:pPr>
          <a:r>
            <a:rPr lang="nl-NL" sz="1700" kern="1200"/>
            <a:t>&gt;JO13 </a:t>
          </a:r>
          <a:endParaRPr lang="en-NL" sz="1700" kern="1200"/>
        </a:p>
      </dsp:txBody>
      <dsp:txXfrm>
        <a:off x="2082418" y="1961866"/>
        <a:ext cx="1381094" cy="690547"/>
      </dsp:txXfrm>
    </dsp:sp>
    <dsp:sp modelId="{0DE27482-B273-4F67-A304-413764175FB9}">
      <dsp:nvSpPr>
        <dsp:cNvPr id="0" name=""/>
        <dsp:cNvSpPr/>
      </dsp:nvSpPr>
      <dsp:spPr>
        <a:xfrm>
          <a:off x="411293" y="2942443"/>
          <a:ext cx="1381094" cy="6905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a:t>JC </a:t>
          </a:r>
        </a:p>
        <a:p>
          <a:pPr marL="0" lvl="0" indent="0" algn="ctr" defTabSz="755650">
            <a:lnSpc>
              <a:spcPct val="90000"/>
            </a:lnSpc>
            <a:spcBef>
              <a:spcPct val="0"/>
            </a:spcBef>
            <a:spcAft>
              <a:spcPct val="35000"/>
            </a:spcAft>
            <a:buNone/>
          </a:pPr>
          <a:r>
            <a:rPr lang="nl-NL" sz="1700" kern="1200"/>
            <a:t>JO8 t/m JO10</a:t>
          </a:r>
          <a:endParaRPr lang="en-NL" sz="1700" kern="1200"/>
        </a:p>
      </dsp:txBody>
      <dsp:txXfrm>
        <a:off x="411293" y="2942443"/>
        <a:ext cx="1381094" cy="690547"/>
      </dsp:txXfrm>
    </dsp:sp>
    <dsp:sp modelId="{E46E2F6E-F51B-4BA0-A1FA-2024FC750AB5}">
      <dsp:nvSpPr>
        <dsp:cNvPr id="0" name=""/>
        <dsp:cNvSpPr/>
      </dsp:nvSpPr>
      <dsp:spPr>
        <a:xfrm>
          <a:off x="2082418" y="2942443"/>
          <a:ext cx="1381094" cy="6905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a:t>JC</a:t>
          </a:r>
        </a:p>
        <a:p>
          <a:pPr marL="0" lvl="0" indent="0" algn="ctr" defTabSz="755650">
            <a:lnSpc>
              <a:spcPct val="90000"/>
            </a:lnSpc>
            <a:spcBef>
              <a:spcPct val="0"/>
            </a:spcBef>
            <a:spcAft>
              <a:spcPct val="35000"/>
            </a:spcAft>
            <a:buNone/>
          </a:pPr>
          <a:r>
            <a:rPr lang="nl-NL" sz="1700" kern="1200"/>
            <a:t>Meiden</a:t>
          </a:r>
          <a:endParaRPr lang="en-NL" sz="1700" kern="1200"/>
        </a:p>
      </dsp:txBody>
      <dsp:txXfrm>
        <a:off x="2082418" y="2942443"/>
        <a:ext cx="1381094" cy="690547"/>
      </dsp:txXfrm>
    </dsp:sp>
    <dsp:sp modelId="{F4BC484D-A36A-4713-A0A5-465B87CC9BFB}">
      <dsp:nvSpPr>
        <dsp:cNvPr id="0" name=""/>
        <dsp:cNvSpPr/>
      </dsp:nvSpPr>
      <dsp:spPr>
        <a:xfrm>
          <a:off x="411293" y="3923021"/>
          <a:ext cx="1381094" cy="6905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a:t>JC</a:t>
          </a:r>
        </a:p>
        <a:p>
          <a:pPr marL="0" lvl="0" indent="0" algn="ctr" defTabSz="755650">
            <a:lnSpc>
              <a:spcPct val="90000"/>
            </a:lnSpc>
            <a:spcBef>
              <a:spcPct val="0"/>
            </a:spcBef>
            <a:spcAft>
              <a:spcPct val="35000"/>
            </a:spcAft>
            <a:buNone/>
          </a:pPr>
          <a:r>
            <a:rPr lang="nl-NL" sz="1700" kern="1200"/>
            <a:t>JO11-JO12</a:t>
          </a:r>
          <a:endParaRPr lang="en-NL" sz="1700" kern="1200"/>
        </a:p>
      </dsp:txBody>
      <dsp:txXfrm>
        <a:off x="411293" y="3923021"/>
        <a:ext cx="1381094" cy="690547"/>
      </dsp:txXfrm>
    </dsp:sp>
    <dsp:sp modelId="{6F8C74AE-5854-4A25-AE2E-C6AD38C23FAF}">
      <dsp:nvSpPr>
        <dsp:cNvPr id="0" name=""/>
        <dsp:cNvSpPr/>
      </dsp:nvSpPr>
      <dsp:spPr>
        <a:xfrm>
          <a:off x="2917980" y="981288"/>
          <a:ext cx="1381094" cy="6905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a:t>WCJ</a:t>
          </a:r>
          <a:endParaRPr lang="en-NL" sz="1700" kern="1200"/>
        </a:p>
      </dsp:txBody>
      <dsp:txXfrm>
        <a:off x="2917980" y="981288"/>
        <a:ext cx="1381094" cy="690547"/>
      </dsp:txXfrm>
    </dsp:sp>
    <dsp:sp modelId="{864C9A6D-911E-497D-B36C-D8E4CA74A517}">
      <dsp:nvSpPr>
        <dsp:cNvPr id="0" name=""/>
        <dsp:cNvSpPr/>
      </dsp:nvSpPr>
      <dsp:spPr>
        <a:xfrm>
          <a:off x="4589105" y="981288"/>
          <a:ext cx="1381094" cy="6905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a:t>SCJ</a:t>
          </a:r>
          <a:endParaRPr lang="en-NL" sz="1700" kern="1200"/>
        </a:p>
      </dsp:txBody>
      <dsp:txXfrm>
        <a:off x="4589105" y="981288"/>
        <a:ext cx="1381094" cy="690547"/>
      </dsp:txXfrm>
    </dsp:sp>
    <dsp:sp modelId="{6F9E6DA5-DD7A-4B30-A64C-576BC34EE7D4}">
      <dsp:nvSpPr>
        <dsp:cNvPr id="0" name=""/>
        <dsp:cNvSpPr/>
      </dsp:nvSpPr>
      <dsp:spPr>
        <a:xfrm>
          <a:off x="6260230" y="981288"/>
          <a:ext cx="1381094" cy="6905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a:t>ACJ</a:t>
          </a:r>
          <a:endParaRPr lang="en-NL" sz="1700" kern="1200"/>
        </a:p>
      </dsp:txBody>
      <dsp:txXfrm>
        <a:off x="6260230" y="981288"/>
        <a:ext cx="1381094" cy="69054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1" name="Google Shape;13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a:extLst>
            <a:ext uri="{FF2B5EF4-FFF2-40B4-BE49-F238E27FC236}">
              <a16:creationId xmlns:a16="http://schemas.microsoft.com/office/drawing/2014/main" id="{A7053549-8703-FE37-7455-13C18F44CFE6}"/>
            </a:ext>
          </a:extLst>
        </p:cNvPr>
        <p:cNvGrpSpPr/>
        <p:nvPr/>
      </p:nvGrpSpPr>
      <p:grpSpPr>
        <a:xfrm>
          <a:off x="0" y="0"/>
          <a:ext cx="0" cy="0"/>
          <a:chOff x="0" y="0"/>
          <a:chExt cx="0" cy="0"/>
        </a:xfrm>
      </p:grpSpPr>
      <p:sp>
        <p:nvSpPr>
          <p:cNvPr id="161" name="Google Shape;161;p7:notes">
            <a:extLst>
              <a:ext uri="{FF2B5EF4-FFF2-40B4-BE49-F238E27FC236}">
                <a16:creationId xmlns:a16="http://schemas.microsoft.com/office/drawing/2014/main" id="{B3107D01-6EF6-C9DC-09B1-7FFC941A729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Mark van Essen (voorzitter Jeugd Commissie), Rob van Es en Tim Biemans</a:t>
            </a:r>
            <a:endParaRPr/>
          </a:p>
          <a:p>
            <a:pPr marL="0" lvl="0" indent="0" algn="l" rtl="0">
              <a:lnSpc>
                <a:spcPct val="100000"/>
              </a:lnSpc>
              <a:spcBef>
                <a:spcPts val="0"/>
              </a:spcBef>
              <a:spcAft>
                <a:spcPts val="0"/>
              </a:spcAft>
              <a:buSzPts val="1100"/>
              <a:buNone/>
            </a:pPr>
            <a:r>
              <a:rPr lang="en-US"/>
              <a:t>Jeugdcoordinatoren:</a:t>
            </a:r>
            <a:endParaRPr/>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Mini’s / JO7: Jacco Hoogendoorn</a:t>
            </a:r>
            <a:endParaRPr b="0"/>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JO8 / JO10: Jurgen Nouws</a:t>
            </a:r>
            <a:endParaRPr b="0"/>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JO11 / JO13: Paul de Bruin</a:t>
            </a:r>
            <a:endParaRPr b="0"/>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JO14 / JO20: Rob van Es</a:t>
            </a:r>
            <a:endParaRPr b="0"/>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Meiden: Mandy Joosen</a:t>
            </a:r>
            <a:endParaRPr/>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Pim Poll: evenementen / scheidsrechterszaken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162" name="Google Shape;162;p7:notes">
            <a:extLst>
              <a:ext uri="{FF2B5EF4-FFF2-40B4-BE49-F238E27FC236}">
                <a16:creationId xmlns:a16="http://schemas.microsoft.com/office/drawing/2014/main" id="{C3953245-6AE1-5A69-B7FB-BB546C691AA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59363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a:extLst>
            <a:ext uri="{FF2B5EF4-FFF2-40B4-BE49-F238E27FC236}">
              <a16:creationId xmlns:a16="http://schemas.microsoft.com/office/drawing/2014/main" id="{805BD469-4781-5681-6B0A-2353C756E540}"/>
            </a:ext>
          </a:extLst>
        </p:cNvPr>
        <p:cNvGrpSpPr/>
        <p:nvPr/>
      </p:nvGrpSpPr>
      <p:grpSpPr>
        <a:xfrm>
          <a:off x="0" y="0"/>
          <a:ext cx="0" cy="0"/>
          <a:chOff x="0" y="0"/>
          <a:chExt cx="0" cy="0"/>
        </a:xfrm>
      </p:grpSpPr>
      <p:sp>
        <p:nvSpPr>
          <p:cNvPr id="161" name="Google Shape;161;p7:notes">
            <a:extLst>
              <a:ext uri="{FF2B5EF4-FFF2-40B4-BE49-F238E27FC236}">
                <a16:creationId xmlns:a16="http://schemas.microsoft.com/office/drawing/2014/main" id="{20011C2F-5803-EB2D-1B8B-5D0192B8D6F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Mark van Essen (voorzitter Jeugd Commissie), Rob van Es en Tim Biemans</a:t>
            </a:r>
            <a:endParaRPr/>
          </a:p>
          <a:p>
            <a:pPr marL="0" lvl="0" indent="0" algn="l" rtl="0">
              <a:lnSpc>
                <a:spcPct val="100000"/>
              </a:lnSpc>
              <a:spcBef>
                <a:spcPts val="0"/>
              </a:spcBef>
              <a:spcAft>
                <a:spcPts val="0"/>
              </a:spcAft>
              <a:buSzPts val="1100"/>
              <a:buNone/>
            </a:pPr>
            <a:r>
              <a:rPr lang="en-US"/>
              <a:t>Jeugdcoordinatoren:</a:t>
            </a:r>
            <a:endParaRPr/>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Mini’s / JO7: Jacco Hoogendoorn</a:t>
            </a:r>
            <a:endParaRPr b="0"/>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JO8 / JO10: Jurgen Nouws</a:t>
            </a:r>
            <a:endParaRPr b="0"/>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JO11 / JO13: Paul de Bruin</a:t>
            </a:r>
            <a:endParaRPr b="0"/>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JO14 / JO20: Rob van Es</a:t>
            </a:r>
            <a:endParaRPr b="0"/>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Meiden: Mandy Joosen</a:t>
            </a:r>
            <a:endParaRPr/>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Pim Poll: evenementen / scheidsrechterszaken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162" name="Google Shape;162;p7:notes">
            <a:extLst>
              <a:ext uri="{FF2B5EF4-FFF2-40B4-BE49-F238E27FC236}">
                <a16:creationId xmlns:a16="http://schemas.microsoft.com/office/drawing/2014/main" id="{9ECE8128-F04E-B41A-A114-3DA18FC2904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66653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a:extLst>
            <a:ext uri="{FF2B5EF4-FFF2-40B4-BE49-F238E27FC236}">
              <a16:creationId xmlns:a16="http://schemas.microsoft.com/office/drawing/2014/main" id="{9F9EF6A5-40C5-4FCF-E0BB-F4DC145B0893}"/>
            </a:ext>
          </a:extLst>
        </p:cNvPr>
        <p:cNvGrpSpPr/>
        <p:nvPr/>
      </p:nvGrpSpPr>
      <p:grpSpPr>
        <a:xfrm>
          <a:off x="0" y="0"/>
          <a:ext cx="0" cy="0"/>
          <a:chOff x="0" y="0"/>
          <a:chExt cx="0" cy="0"/>
        </a:xfrm>
      </p:grpSpPr>
      <p:sp>
        <p:nvSpPr>
          <p:cNvPr id="161" name="Google Shape;161;p7:notes">
            <a:extLst>
              <a:ext uri="{FF2B5EF4-FFF2-40B4-BE49-F238E27FC236}">
                <a16:creationId xmlns:a16="http://schemas.microsoft.com/office/drawing/2014/main" id="{0153D9BE-51DE-8115-9606-CAADCACD100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Mark van Essen (voorzitter Jeugd Commissie), Rob van Es en Tim Biemans</a:t>
            </a:r>
            <a:endParaRPr/>
          </a:p>
          <a:p>
            <a:pPr marL="0" lvl="0" indent="0" algn="l" rtl="0">
              <a:lnSpc>
                <a:spcPct val="100000"/>
              </a:lnSpc>
              <a:spcBef>
                <a:spcPts val="0"/>
              </a:spcBef>
              <a:spcAft>
                <a:spcPts val="0"/>
              </a:spcAft>
              <a:buSzPts val="1100"/>
              <a:buNone/>
            </a:pPr>
            <a:r>
              <a:rPr lang="en-US"/>
              <a:t>Jeugdcoordinatoren:</a:t>
            </a:r>
            <a:endParaRPr/>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Mini’s / JO7: Jacco Hoogendoorn</a:t>
            </a:r>
            <a:endParaRPr b="0"/>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JO8 / JO10: Jurgen Nouws</a:t>
            </a:r>
            <a:endParaRPr b="0"/>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JO11 / JO13: Paul de Bruin</a:t>
            </a:r>
            <a:endParaRPr b="0"/>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JO14 / JO20: Rob van Es</a:t>
            </a:r>
            <a:endParaRPr b="0"/>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Meiden: Mandy Joosen</a:t>
            </a:r>
            <a:endParaRPr/>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Pim Poll: evenementen / scheidsrechterszaken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162" name="Google Shape;162;p7:notes">
            <a:extLst>
              <a:ext uri="{FF2B5EF4-FFF2-40B4-BE49-F238E27FC236}">
                <a16:creationId xmlns:a16="http://schemas.microsoft.com/office/drawing/2014/main" id="{BB54991F-56B7-0677-77E0-3EE1ACD6E61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52333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a:extLst>
            <a:ext uri="{FF2B5EF4-FFF2-40B4-BE49-F238E27FC236}">
              <a16:creationId xmlns:a16="http://schemas.microsoft.com/office/drawing/2014/main" id="{073D9BED-F13E-3668-7F6A-48622A07063F}"/>
            </a:ext>
          </a:extLst>
        </p:cNvPr>
        <p:cNvGrpSpPr/>
        <p:nvPr/>
      </p:nvGrpSpPr>
      <p:grpSpPr>
        <a:xfrm>
          <a:off x="0" y="0"/>
          <a:ext cx="0" cy="0"/>
          <a:chOff x="0" y="0"/>
          <a:chExt cx="0" cy="0"/>
        </a:xfrm>
      </p:grpSpPr>
      <p:sp>
        <p:nvSpPr>
          <p:cNvPr id="161" name="Google Shape;161;p7:notes">
            <a:extLst>
              <a:ext uri="{FF2B5EF4-FFF2-40B4-BE49-F238E27FC236}">
                <a16:creationId xmlns:a16="http://schemas.microsoft.com/office/drawing/2014/main" id="{35DB53C5-3F52-F826-638F-852E2139034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Mark van Essen (voorzitter Jeugd Commissie), Rob van Es en Tim Biemans</a:t>
            </a:r>
            <a:endParaRPr/>
          </a:p>
          <a:p>
            <a:pPr marL="0" lvl="0" indent="0" algn="l" rtl="0">
              <a:lnSpc>
                <a:spcPct val="100000"/>
              </a:lnSpc>
              <a:spcBef>
                <a:spcPts val="0"/>
              </a:spcBef>
              <a:spcAft>
                <a:spcPts val="0"/>
              </a:spcAft>
              <a:buSzPts val="1100"/>
              <a:buNone/>
            </a:pPr>
            <a:r>
              <a:rPr lang="en-US"/>
              <a:t>Jeugdcoordinatoren:</a:t>
            </a:r>
            <a:endParaRPr/>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Mini’s / JO7: Jacco Hoogendoorn</a:t>
            </a:r>
            <a:endParaRPr b="0"/>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JO8 / JO10: Jurgen Nouws</a:t>
            </a:r>
            <a:endParaRPr b="0"/>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JO11 / JO13: Paul de Bruin</a:t>
            </a:r>
            <a:endParaRPr b="0"/>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JO14 / JO20: Rob van Es</a:t>
            </a:r>
            <a:endParaRPr b="0"/>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Meiden: Mandy Joosen</a:t>
            </a:r>
            <a:endParaRPr/>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Pim Poll: evenementen / scheidsrechterszaken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162" name="Google Shape;162;p7:notes">
            <a:extLst>
              <a:ext uri="{FF2B5EF4-FFF2-40B4-BE49-F238E27FC236}">
                <a16:creationId xmlns:a16="http://schemas.microsoft.com/office/drawing/2014/main" id="{460D5C42-7D03-30EF-D048-139E2B4BED7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08397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a:extLst>
            <a:ext uri="{FF2B5EF4-FFF2-40B4-BE49-F238E27FC236}">
              <a16:creationId xmlns:a16="http://schemas.microsoft.com/office/drawing/2014/main" id="{AC22FC1A-10F2-4109-EFD5-6C8290C0268A}"/>
            </a:ext>
          </a:extLst>
        </p:cNvPr>
        <p:cNvGrpSpPr/>
        <p:nvPr/>
      </p:nvGrpSpPr>
      <p:grpSpPr>
        <a:xfrm>
          <a:off x="0" y="0"/>
          <a:ext cx="0" cy="0"/>
          <a:chOff x="0" y="0"/>
          <a:chExt cx="0" cy="0"/>
        </a:xfrm>
      </p:grpSpPr>
      <p:sp>
        <p:nvSpPr>
          <p:cNvPr id="161" name="Google Shape;161;p7:notes">
            <a:extLst>
              <a:ext uri="{FF2B5EF4-FFF2-40B4-BE49-F238E27FC236}">
                <a16:creationId xmlns:a16="http://schemas.microsoft.com/office/drawing/2014/main" id="{EC0ADFC6-78AC-C1F9-41D0-363309345E8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Mark van Essen (voorzitter Jeugd Commissie), Rob van Es en Tim Biemans</a:t>
            </a:r>
            <a:endParaRPr/>
          </a:p>
          <a:p>
            <a:pPr marL="0" lvl="0" indent="0" algn="l" rtl="0">
              <a:lnSpc>
                <a:spcPct val="100000"/>
              </a:lnSpc>
              <a:spcBef>
                <a:spcPts val="0"/>
              </a:spcBef>
              <a:spcAft>
                <a:spcPts val="0"/>
              </a:spcAft>
              <a:buSzPts val="1100"/>
              <a:buNone/>
            </a:pPr>
            <a:r>
              <a:rPr lang="en-US"/>
              <a:t>Jeugdcoordinatoren:</a:t>
            </a:r>
            <a:endParaRPr/>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Mini’s / JO7: Jacco Hoogendoorn</a:t>
            </a:r>
            <a:endParaRPr b="0"/>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JO8 / JO10: Jurgen Nouws</a:t>
            </a:r>
            <a:endParaRPr b="0"/>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JO11 / JO13: Paul de Bruin</a:t>
            </a:r>
            <a:endParaRPr b="0"/>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JO14 / JO20: Rob van Es</a:t>
            </a:r>
            <a:endParaRPr b="0"/>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Meiden: Mandy Joosen</a:t>
            </a:r>
            <a:endParaRPr/>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Pim Poll: evenementen / scheidsrechterszaken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162" name="Google Shape;162;p7:notes">
            <a:extLst>
              <a:ext uri="{FF2B5EF4-FFF2-40B4-BE49-F238E27FC236}">
                <a16:creationId xmlns:a16="http://schemas.microsoft.com/office/drawing/2014/main" id="{5B9526F5-B353-ABCC-9793-B3830D172F6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70038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a:extLst>
            <a:ext uri="{FF2B5EF4-FFF2-40B4-BE49-F238E27FC236}">
              <a16:creationId xmlns:a16="http://schemas.microsoft.com/office/drawing/2014/main" id="{A5BE4DC0-41B7-B95D-D2BE-A27E7E6F978D}"/>
            </a:ext>
          </a:extLst>
        </p:cNvPr>
        <p:cNvGrpSpPr/>
        <p:nvPr/>
      </p:nvGrpSpPr>
      <p:grpSpPr>
        <a:xfrm>
          <a:off x="0" y="0"/>
          <a:ext cx="0" cy="0"/>
          <a:chOff x="0" y="0"/>
          <a:chExt cx="0" cy="0"/>
        </a:xfrm>
      </p:grpSpPr>
      <p:sp>
        <p:nvSpPr>
          <p:cNvPr id="161" name="Google Shape;161;p7:notes">
            <a:extLst>
              <a:ext uri="{FF2B5EF4-FFF2-40B4-BE49-F238E27FC236}">
                <a16:creationId xmlns:a16="http://schemas.microsoft.com/office/drawing/2014/main" id="{5F441A37-A76C-D738-7568-BE7A22421E6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Mark van Essen (voorzitter Jeugd Commissie), Rob van Es en Tim Biemans</a:t>
            </a:r>
            <a:endParaRPr/>
          </a:p>
          <a:p>
            <a:pPr marL="0" lvl="0" indent="0" algn="l" rtl="0">
              <a:lnSpc>
                <a:spcPct val="100000"/>
              </a:lnSpc>
              <a:spcBef>
                <a:spcPts val="0"/>
              </a:spcBef>
              <a:spcAft>
                <a:spcPts val="0"/>
              </a:spcAft>
              <a:buSzPts val="1100"/>
              <a:buNone/>
            </a:pPr>
            <a:r>
              <a:rPr lang="en-US"/>
              <a:t>Jeugdcoordinatoren:</a:t>
            </a:r>
            <a:endParaRPr/>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Mini’s / JO7: Jacco Hoogendoorn</a:t>
            </a:r>
            <a:endParaRPr b="0"/>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JO8 / JO10: Jurgen Nouws</a:t>
            </a:r>
            <a:endParaRPr b="0"/>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JO11 / JO13: Paul de Bruin</a:t>
            </a:r>
            <a:endParaRPr b="0"/>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JO14 / JO20: Rob van Es</a:t>
            </a:r>
            <a:endParaRPr b="0"/>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Meiden: Mandy Joosen</a:t>
            </a:r>
            <a:endParaRPr/>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Pim Poll: evenementen / scheidsrechterszaken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162" name="Google Shape;162;p7:notes">
            <a:extLst>
              <a:ext uri="{FF2B5EF4-FFF2-40B4-BE49-F238E27FC236}">
                <a16:creationId xmlns:a16="http://schemas.microsoft.com/office/drawing/2014/main" id="{26808A84-A78D-57BC-5CAF-A03594040B6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0070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0fbe6e04e3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6" name="Google Shape;196;g30fbe6e04e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0fbe6e04e3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4" name="Google Shape;204;g30fbe6e04e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106efc75eb_2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g3106efc75eb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106efc75eb_2_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 name="Google Shape;220;g3106efc75eb_2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6" name="Google Shape;14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3" name="Google Shape;2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8" name="Google Shape;18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7" name="Google Shape;19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6" name="Google Shape;20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0fbf60e6dc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5" name="Google Shape;255;g30fbf60e6d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a:extLst>
            <a:ext uri="{FF2B5EF4-FFF2-40B4-BE49-F238E27FC236}">
              <a16:creationId xmlns:a16="http://schemas.microsoft.com/office/drawing/2014/main" id="{6F2BCBD9-30F6-1998-8BAD-63A4E061FE50}"/>
            </a:ext>
          </a:extLst>
        </p:cNvPr>
        <p:cNvGrpSpPr/>
        <p:nvPr/>
      </p:nvGrpSpPr>
      <p:grpSpPr>
        <a:xfrm>
          <a:off x="0" y="0"/>
          <a:ext cx="0" cy="0"/>
          <a:chOff x="0" y="0"/>
          <a:chExt cx="0" cy="0"/>
        </a:xfrm>
      </p:grpSpPr>
      <p:sp>
        <p:nvSpPr>
          <p:cNvPr id="169" name="Google Shape;169;p12:notes">
            <a:extLst>
              <a:ext uri="{FF2B5EF4-FFF2-40B4-BE49-F238E27FC236}">
                <a16:creationId xmlns:a16="http://schemas.microsoft.com/office/drawing/2014/main" id="{05422765-F6ED-E98D-8077-0C64C4A8DB2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p12:notes">
            <a:extLst>
              <a:ext uri="{FF2B5EF4-FFF2-40B4-BE49-F238E27FC236}">
                <a16:creationId xmlns:a16="http://schemas.microsoft.com/office/drawing/2014/main" id="{18608C94-B20B-AA34-6AA4-DE80C731508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79028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Eerste reacties binnen: 40 stuks in totaal</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Reacties: </a:t>
            </a:r>
            <a:r>
              <a:rPr lang="en-US" b="0" i="0">
                <a:solidFill>
                  <a:srgbClr val="222222"/>
                </a:solidFill>
                <a:latin typeface="Arial"/>
                <a:ea typeface="Arial"/>
                <a:cs typeface="Arial"/>
                <a:sym typeface="Arial"/>
              </a:rPr>
              <a:t>talentenkamp, </a:t>
            </a:r>
            <a:endParaRPr/>
          </a:p>
          <a:p>
            <a:pPr marL="0" lvl="0" indent="0" algn="l" rtl="0">
              <a:lnSpc>
                <a:spcPct val="100000"/>
              </a:lnSpc>
              <a:spcBef>
                <a:spcPts val="0"/>
              </a:spcBef>
              <a:spcAft>
                <a:spcPts val="0"/>
              </a:spcAft>
              <a:buSzPts val="1100"/>
              <a:buNone/>
            </a:pPr>
            <a:r>
              <a:rPr lang="en-US" b="0" i="0">
                <a:solidFill>
                  <a:srgbClr val="222222"/>
                </a:solidFill>
                <a:latin typeface="Arial"/>
                <a:ea typeface="Arial"/>
                <a:cs typeface="Arial"/>
                <a:sym typeface="Arial"/>
              </a:rPr>
              <a:t>Inval trainer, coach, bardienst, activiteiten begeleiden, </a:t>
            </a:r>
            <a:endParaRPr/>
          </a:p>
          <a:p>
            <a:pPr marL="0" lvl="0" indent="0" algn="l" rtl="0">
              <a:lnSpc>
                <a:spcPct val="100000"/>
              </a:lnSpc>
              <a:spcBef>
                <a:spcPts val="0"/>
              </a:spcBef>
              <a:spcAft>
                <a:spcPts val="0"/>
              </a:spcAft>
              <a:buSzPts val="1100"/>
              <a:buNone/>
            </a:pPr>
            <a:r>
              <a:rPr lang="en-US" b="0" i="0">
                <a:solidFill>
                  <a:srgbClr val="222222"/>
                </a:solidFill>
                <a:latin typeface="Arial"/>
                <a:ea typeface="Arial"/>
                <a:cs typeface="Arial"/>
                <a:sym typeface="Arial"/>
              </a:rPr>
              <a:t>Ik ben al bij diverse activiteiten betrokken. </a:t>
            </a:r>
            <a:endParaRPr/>
          </a:p>
          <a:p>
            <a:pPr marL="0" lvl="0" indent="0" algn="l" rtl="0">
              <a:lnSpc>
                <a:spcPct val="100000"/>
              </a:lnSpc>
              <a:spcBef>
                <a:spcPts val="0"/>
              </a:spcBef>
              <a:spcAft>
                <a:spcPts val="0"/>
              </a:spcAft>
              <a:buSzPts val="1100"/>
              <a:buNone/>
            </a:pPr>
            <a:r>
              <a:rPr lang="en-US" b="0" i="0">
                <a:solidFill>
                  <a:srgbClr val="222222"/>
                </a:solidFill>
                <a:latin typeface="Arial"/>
                <a:ea typeface="Arial"/>
                <a:cs typeface="Arial"/>
                <a:sym typeface="Arial"/>
              </a:rPr>
              <a:t>Handjes laten wapperen, </a:t>
            </a:r>
            <a:endParaRPr/>
          </a:p>
          <a:p>
            <a:pPr marL="0" lvl="0" indent="0" algn="l" rtl="0">
              <a:lnSpc>
                <a:spcPct val="100000"/>
              </a:lnSpc>
              <a:spcBef>
                <a:spcPts val="0"/>
              </a:spcBef>
              <a:spcAft>
                <a:spcPts val="0"/>
              </a:spcAft>
              <a:buSzPts val="1100"/>
              <a:buNone/>
            </a:pPr>
            <a:r>
              <a:rPr lang="en-US" b="0" i="0">
                <a:solidFill>
                  <a:srgbClr val="222222"/>
                </a:solidFill>
                <a:latin typeface="Arial"/>
                <a:ea typeface="Arial"/>
                <a:cs typeface="Arial"/>
                <a:sym typeface="Arial"/>
              </a:rPr>
              <a:t>Je kan altijd alles proberen </a:t>
            </a:r>
            <a:endParaRPr/>
          </a:p>
          <a:p>
            <a:pPr marL="0" lvl="0" indent="0" algn="l" rtl="0">
              <a:lnSpc>
                <a:spcPct val="100000"/>
              </a:lnSpc>
              <a:spcBef>
                <a:spcPts val="0"/>
              </a:spcBef>
              <a:spcAft>
                <a:spcPts val="0"/>
              </a:spcAft>
              <a:buSzPts val="1100"/>
              <a:buNone/>
            </a:pPr>
            <a:r>
              <a:rPr lang="en-US" b="0" i="0">
                <a:solidFill>
                  <a:srgbClr val="222222"/>
                </a:solidFill>
                <a:latin typeface="Arial"/>
                <a:ea typeface="Arial"/>
                <a:cs typeface="Arial"/>
                <a:sym typeface="Arial"/>
              </a:rPr>
              <a:t>Ben al lid van de materiaalcommissie en commissie grote clubactie</a:t>
            </a:r>
            <a:endParaRPr/>
          </a:p>
          <a:p>
            <a:pPr marL="0" lvl="0" indent="0" algn="l" rtl="0">
              <a:lnSpc>
                <a:spcPct val="100000"/>
              </a:lnSpc>
              <a:spcBef>
                <a:spcPts val="0"/>
              </a:spcBef>
              <a:spcAft>
                <a:spcPts val="0"/>
              </a:spcAft>
              <a:buSzPts val="1100"/>
              <a:buNone/>
            </a:pPr>
            <a:r>
              <a:rPr lang="en-US" b="0" i="0">
                <a:solidFill>
                  <a:srgbClr val="222222"/>
                </a:solidFill>
                <a:latin typeface="Arial"/>
                <a:ea typeface="Arial"/>
                <a:cs typeface="Arial"/>
                <a:sym typeface="Arial"/>
              </a:rPr>
              <a:t> Ze mogen me altijd benaderen</a:t>
            </a:r>
            <a:endParaRPr/>
          </a:p>
          <a:p>
            <a:pPr marL="0" lvl="0" indent="0" algn="l" rtl="0">
              <a:lnSpc>
                <a:spcPct val="100000"/>
              </a:lnSpc>
              <a:spcBef>
                <a:spcPts val="0"/>
              </a:spcBef>
              <a:spcAft>
                <a:spcPts val="0"/>
              </a:spcAft>
              <a:buSzPts val="1100"/>
              <a:buNone/>
            </a:pPr>
            <a:r>
              <a:rPr lang="en-US" b="0" i="0">
                <a:solidFill>
                  <a:srgbClr val="222222"/>
                </a:solidFill>
                <a:latin typeface="Arial"/>
                <a:ea typeface="Arial"/>
                <a:cs typeface="Arial"/>
                <a:sym typeface="Arial"/>
              </a:rPr>
              <a:t>Seizoen afsluiting uitjes</a:t>
            </a:r>
            <a:endParaRPr/>
          </a:p>
          <a:p>
            <a:pPr marL="0" lvl="0" indent="0" algn="l" rtl="0">
              <a:lnSpc>
                <a:spcPct val="100000"/>
              </a:lnSpc>
              <a:spcBef>
                <a:spcPts val="0"/>
              </a:spcBef>
              <a:spcAft>
                <a:spcPts val="0"/>
              </a:spcAft>
              <a:buSzPts val="1100"/>
              <a:buNone/>
            </a:pPr>
            <a:r>
              <a:rPr lang="en-US" b="0" i="0">
                <a:solidFill>
                  <a:srgbClr val="222222"/>
                </a:solidFill>
                <a:latin typeface="Arial"/>
                <a:ea typeface="Arial"/>
                <a:cs typeface="Arial"/>
                <a:sym typeface="Arial"/>
              </a:rPr>
              <a:t>Hulp ouder activiteiten</a:t>
            </a:r>
            <a:endParaRPr/>
          </a:p>
        </p:txBody>
      </p:sp>
      <p:sp>
        <p:nvSpPr>
          <p:cNvPr id="282" name="Google Shape;28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a:extLst>
            <a:ext uri="{FF2B5EF4-FFF2-40B4-BE49-F238E27FC236}">
              <a16:creationId xmlns:a16="http://schemas.microsoft.com/office/drawing/2014/main" id="{D787B77E-9BB9-52F8-3274-1926A900EF59}"/>
            </a:ext>
          </a:extLst>
        </p:cNvPr>
        <p:cNvGrpSpPr/>
        <p:nvPr/>
      </p:nvGrpSpPr>
      <p:grpSpPr>
        <a:xfrm>
          <a:off x="0" y="0"/>
          <a:ext cx="0" cy="0"/>
          <a:chOff x="0" y="0"/>
          <a:chExt cx="0" cy="0"/>
        </a:xfrm>
      </p:grpSpPr>
      <p:sp>
        <p:nvSpPr>
          <p:cNvPr id="281" name="Google Shape;281;p11:notes">
            <a:extLst>
              <a:ext uri="{FF2B5EF4-FFF2-40B4-BE49-F238E27FC236}">
                <a16:creationId xmlns:a16="http://schemas.microsoft.com/office/drawing/2014/main" id="{90F6B773-70B9-DDDB-46B1-66E70F3EC79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Eerste reacties binnen: 40 stuks in totaal</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Reacties: </a:t>
            </a:r>
            <a:r>
              <a:rPr lang="en-US" b="0" i="0">
                <a:solidFill>
                  <a:srgbClr val="222222"/>
                </a:solidFill>
                <a:latin typeface="Arial"/>
                <a:ea typeface="Arial"/>
                <a:cs typeface="Arial"/>
                <a:sym typeface="Arial"/>
              </a:rPr>
              <a:t>talentenkamp, </a:t>
            </a:r>
            <a:endParaRPr/>
          </a:p>
          <a:p>
            <a:pPr marL="0" lvl="0" indent="0" algn="l" rtl="0">
              <a:lnSpc>
                <a:spcPct val="100000"/>
              </a:lnSpc>
              <a:spcBef>
                <a:spcPts val="0"/>
              </a:spcBef>
              <a:spcAft>
                <a:spcPts val="0"/>
              </a:spcAft>
              <a:buSzPts val="1100"/>
              <a:buNone/>
            </a:pPr>
            <a:r>
              <a:rPr lang="en-US" b="0" i="0">
                <a:solidFill>
                  <a:srgbClr val="222222"/>
                </a:solidFill>
                <a:latin typeface="Arial"/>
                <a:ea typeface="Arial"/>
                <a:cs typeface="Arial"/>
                <a:sym typeface="Arial"/>
              </a:rPr>
              <a:t>Inval trainer, coach, bardienst, activiteiten begeleiden, </a:t>
            </a:r>
            <a:endParaRPr/>
          </a:p>
          <a:p>
            <a:pPr marL="0" lvl="0" indent="0" algn="l" rtl="0">
              <a:lnSpc>
                <a:spcPct val="100000"/>
              </a:lnSpc>
              <a:spcBef>
                <a:spcPts val="0"/>
              </a:spcBef>
              <a:spcAft>
                <a:spcPts val="0"/>
              </a:spcAft>
              <a:buSzPts val="1100"/>
              <a:buNone/>
            </a:pPr>
            <a:r>
              <a:rPr lang="en-US" b="0" i="0">
                <a:solidFill>
                  <a:srgbClr val="222222"/>
                </a:solidFill>
                <a:latin typeface="Arial"/>
                <a:ea typeface="Arial"/>
                <a:cs typeface="Arial"/>
                <a:sym typeface="Arial"/>
              </a:rPr>
              <a:t>Ik ben al bij diverse activiteiten betrokken. </a:t>
            </a:r>
            <a:endParaRPr/>
          </a:p>
          <a:p>
            <a:pPr marL="0" lvl="0" indent="0" algn="l" rtl="0">
              <a:lnSpc>
                <a:spcPct val="100000"/>
              </a:lnSpc>
              <a:spcBef>
                <a:spcPts val="0"/>
              </a:spcBef>
              <a:spcAft>
                <a:spcPts val="0"/>
              </a:spcAft>
              <a:buSzPts val="1100"/>
              <a:buNone/>
            </a:pPr>
            <a:r>
              <a:rPr lang="en-US" b="0" i="0">
                <a:solidFill>
                  <a:srgbClr val="222222"/>
                </a:solidFill>
                <a:latin typeface="Arial"/>
                <a:ea typeface="Arial"/>
                <a:cs typeface="Arial"/>
                <a:sym typeface="Arial"/>
              </a:rPr>
              <a:t>Handjes laten wapperen, </a:t>
            </a:r>
            <a:endParaRPr/>
          </a:p>
          <a:p>
            <a:pPr marL="0" lvl="0" indent="0" algn="l" rtl="0">
              <a:lnSpc>
                <a:spcPct val="100000"/>
              </a:lnSpc>
              <a:spcBef>
                <a:spcPts val="0"/>
              </a:spcBef>
              <a:spcAft>
                <a:spcPts val="0"/>
              </a:spcAft>
              <a:buSzPts val="1100"/>
              <a:buNone/>
            </a:pPr>
            <a:r>
              <a:rPr lang="en-US" b="0" i="0">
                <a:solidFill>
                  <a:srgbClr val="222222"/>
                </a:solidFill>
                <a:latin typeface="Arial"/>
                <a:ea typeface="Arial"/>
                <a:cs typeface="Arial"/>
                <a:sym typeface="Arial"/>
              </a:rPr>
              <a:t>Je kan altijd alles proberen </a:t>
            </a:r>
            <a:endParaRPr/>
          </a:p>
          <a:p>
            <a:pPr marL="0" lvl="0" indent="0" algn="l" rtl="0">
              <a:lnSpc>
                <a:spcPct val="100000"/>
              </a:lnSpc>
              <a:spcBef>
                <a:spcPts val="0"/>
              </a:spcBef>
              <a:spcAft>
                <a:spcPts val="0"/>
              </a:spcAft>
              <a:buSzPts val="1100"/>
              <a:buNone/>
            </a:pPr>
            <a:r>
              <a:rPr lang="en-US" b="0" i="0">
                <a:solidFill>
                  <a:srgbClr val="222222"/>
                </a:solidFill>
                <a:latin typeface="Arial"/>
                <a:ea typeface="Arial"/>
                <a:cs typeface="Arial"/>
                <a:sym typeface="Arial"/>
              </a:rPr>
              <a:t>Ben al lid van de materiaalcommissie en commissie grote clubactie</a:t>
            </a:r>
            <a:endParaRPr/>
          </a:p>
          <a:p>
            <a:pPr marL="0" lvl="0" indent="0" algn="l" rtl="0">
              <a:lnSpc>
                <a:spcPct val="100000"/>
              </a:lnSpc>
              <a:spcBef>
                <a:spcPts val="0"/>
              </a:spcBef>
              <a:spcAft>
                <a:spcPts val="0"/>
              </a:spcAft>
              <a:buSzPts val="1100"/>
              <a:buNone/>
            </a:pPr>
            <a:r>
              <a:rPr lang="en-US" b="0" i="0">
                <a:solidFill>
                  <a:srgbClr val="222222"/>
                </a:solidFill>
                <a:latin typeface="Arial"/>
                <a:ea typeface="Arial"/>
                <a:cs typeface="Arial"/>
                <a:sym typeface="Arial"/>
              </a:rPr>
              <a:t> Ze mogen me altijd benaderen</a:t>
            </a:r>
            <a:endParaRPr/>
          </a:p>
          <a:p>
            <a:pPr marL="0" lvl="0" indent="0" algn="l" rtl="0">
              <a:lnSpc>
                <a:spcPct val="100000"/>
              </a:lnSpc>
              <a:spcBef>
                <a:spcPts val="0"/>
              </a:spcBef>
              <a:spcAft>
                <a:spcPts val="0"/>
              </a:spcAft>
              <a:buSzPts val="1100"/>
              <a:buNone/>
            </a:pPr>
            <a:r>
              <a:rPr lang="en-US" b="0" i="0">
                <a:solidFill>
                  <a:srgbClr val="222222"/>
                </a:solidFill>
                <a:latin typeface="Arial"/>
                <a:ea typeface="Arial"/>
                <a:cs typeface="Arial"/>
                <a:sym typeface="Arial"/>
              </a:rPr>
              <a:t>Seizoen afsluiting uitjes</a:t>
            </a:r>
            <a:endParaRPr/>
          </a:p>
          <a:p>
            <a:pPr marL="0" lvl="0" indent="0" algn="l" rtl="0">
              <a:lnSpc>
                <a:spcPct val="100000"/>
              </a:lnSpc>
              <a:spcBef>
                <a:spcPts val="0"/>
              </a:spcBef>
              <a:spcAft>
                <a:spcPts val="0"/>
              </a:spcAft>
              <a:buSzPts val="1100"/>
              <a:buNone/>
            </a:pPr>
            <a:r>
              <a:rPr lang="en-US" b="0" i="0">
                <a:solidFill>
                  <a:srgbClr val="222222"/>
                </a:solidFill>
                <a:latin typeface="Arial"/>
                <a:ea typeface="Arial"/>
                <a:cs typeface="Arial"/>
                <a:sym typeface="Arial"/>
              </a:rPr>
              <a:t>Hulp ouder activiteiten</a:t>
            </a:r>
            <a:endParaRPr/>
          </a:p>
        </p:txBody>
      </p:sp>
      <p:sp>
        <p:nvSpPr>
          <p:cNvPr id="282" name="Google Shape;282;p11:notes">
            <a:extLst>
              <a:ext uri="{FF2B5EF4-FFF2-40B4-BE49-F238E27FC236}">
                <a16:creationId xmlns:a16="http://schemas.microsoft.com/office/drawing/2014/main" id="{5CCC334A-17F1-8D68-85CB-E5F047CBDDD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60030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5" name="Google Shape;2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4" name="Google Shape;15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Mark van Essen (voorzitter Jeugd Commissie), Rob van Es en Tim Biemans</a:t>
            </a:r>
            <a:endParaRPr/>
          </a:p>
          <a:p>
            <a:pPr marL="0" lvl="0" indent="0" algn="l" rtl="0">
              <a:lnSpc>
                <a:spcPct val="100000"/>
              </a:lnSpc>
              <a:spcBef>
                <a:spcPts val="0"/>
              </a:spcBef>
              <a:spcAft>
                <a:spcPts val="0"/>
              </a:spcAft>
              <a:buSzPts val="1100"/>
              <a:buNone/>
            </a:pPr>
            <a:r>
              <a:rPr lang="en-US"/>
              <a:t>Jeugdcoordinatoren:</a:t>
            </a:r>
            <a:endParaRPr/>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Mini’s / JO7: Jacco Hoogendoorn</a:t>
            </a:r>
            <a:endParaRPr b="0"/>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JO8 / JO10: Jurgen Nouws</a:t>
            </a:r>
            <a:endParaRPr b="0"/>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JO11 / JO13: Paul de Bruin</a:t>
            </a:r>
            <a:endParaRPr b="0"/>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JO14 / JO20: Rob van Es</a:t>
            </a:r>
            <a:endParaRPr b="0"/>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Meiden: Mandy Joosen</a:t>
            </a:r>
            <a:endParaRPr/>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Pim Poll: evenementen / scheidsrechterszaken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162" name="Google Shape;16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a:extLst>
            <a:ext uri="{FF2B5EF4-FFF2-40B4-BE49-F238E27FC236}">
              <a16:creationId xmlns:a16="http://schemas.microsoft.com/office/drawing/2014/main" id="{24D0E9CC-A3BB-2F81-1C7D-44038B3D9488}"/>
            </a:ext>
          </a:extLst>
        </p:cNvPr>
        <p:cNvGrpSpPr/>
        <p:nvPr/>
      </p:nvGrpSpPr>
      <p:grpSpPr>
        <a:xfrm>
          <a:off x="0" y="0"/>
          <a:ext cx="0" cy="0"/>
          <a:chOff x="0" y="0"/>
          <a:chExt cx="0" cy="0"/>
        </a:xfrm>
      </p:grpSpPr>
      <p:sp>
        <p:nvSpPr>
          <p:cNvPr id="161" name="Google Shape;161;p7:notes">
            <a:extLst>
              <a:ext uri="{FF2B5EF4-FFF2-40B4-BE49-F238E27FC236}">
                <a16:creationId xmlns:a16="http://schemas.microsoft.com/office/drawing/2014/main" id="{59729B28-C983-7F57-0AC6-C4F711EBDE6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Mark van Essen (voorzitter Jeugd Commissie), Rob van Es en Tim Biemans</a:t>
            </a:r>
            <a:endParaRPr/>
          </a:p>
          <a:p>
            <a:pPr marL="0" lvl="0" indent="0" algn="l" rtl="0">
              <a:lnSpc>
                <a:spcPct val="100000"/>
              </a:lnSpc>
              <a:spcBef>
                <a:spcPts val="0"/>
              </a:spcBef>
              <a:spcAft>
                <a:spcPts val="0"/>
              </a:spcAft>
              <a:buSzPts val="1100"/>
              <a:buNone/>
            </a:pPr>
            <a:r>
              <a:rPr lang="en-US"/>
              <a:t>Jeugdcoordinatoren:</a:t>
            </a:r>
            <a:endParaRPr/>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Mini’s / JO7: Jacco Hoogendoorn</a:t>
            </a:r>
            <a:endParaRPr b="0"/>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JO8 / JO10: Jurgen Nouws</a:t>
            </a:r>
            <a:endParaRPr b="0"/>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JO11 / JO13: Paul de Bruin</a:t>
            </a:r>
            <a:endParaRPr b="0"/>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JO14 / JO20: Rob van Es</a:t>
            </a:r>
            <a:endParaRPr b="0"/>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Meiden: Mandy Joosen</a:t>
            </a:r>
            <a:endParaRPr/>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Pim Poll: evenementen / scheidsrechterszaken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162" name="Google Shape;162;p7:notes">
            <a:extLst>
              <a:ext uri="{FF2B5EF4-FFF2-40B4-BE49-F238E27FC236}">
                <a16:creationId xmlns:a16="http://schemas.microsoft.com/office/drawing/2014/main" id="{67C934BE-4AE9-7552-01C1-BBBAE8B083E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49756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9" name="Google Shape;17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a:extLst>
            <a:ext uri="{FF2B5EF4-FFF2-40B4-BE49-F238E27FC236}">
              <a16:creationId xmlns:a16="http://schemas.microsoft.com/office/drawing/2014/main" id="{80B7C112-B479-F367-C957-C034245E4C28}"/>
            </a:ext>
          </a:extLst>
        </p:cNvPr>
        <p:cNvGrpSpPr/>
        <p:nvPr/>
      </p:nvGrpSpPr>
      <p:grpSpPr>
        <a:xfrm>
          <a:off x="0" y="0"/>
          <a:ext cx="0" cy="0"/>
          <a:chOff x="0" y="0"/>
          <a:chExt cx="0" cy="0"/>
        </a:xfrm>
      </p:grpSpPr>
      <p:sp>
        <p:nvSpPr>
          <p:cNvPr id="161" name="Google Shape;161;p7:notes">
            <a:extLst>
              <a:ext uri="{FF2B5EF4-FFF2-40B4-BE49-F238E27FC236}">
                <a16:creationId xmlns:a16="http://schemas.microsoft.com/office/drawing/2014/main" id="{61CE4948-E6DE-8436-63A8-8129C4177CA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Mark van Essen (voorzitter Jeugd Commissie), Rob van Es en Tim Biemans</a:t>
            </a:r>
            <a:endParaRPr/>
          </a:p>
          <a:p>
            <a:pPr marL="0" lvl="0" indent="0" algn="l" rtl="0">
              <a:lnSpc>
                <a:spcPct val="100000"/>
              </a:lnSpc>
              <a:spcBef>
                <a:spcPts val="0"/>
              </a:spcBef>
              <a:spcAft>
                <a:spcPts val="0"/>
              </a:spcAft>
              <a:buSzPts val="1100"/>
              <a:buNone/>
            </a:pPr>
            <a:r>
              <a:rPr lang="en-US"/>
              <a:t>Jeugdcoordinatoren:</a:t>
            </a:r>
            <a:endParaRPr/>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Mini’s / JO7: Jacco Hoogendoorn</a:t>
            </a:r>
            <a:endParaRPr b="0"/>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JO8 / JO10: Jurgen Nouws</a:t>
            </a:r>
            <a:endParaRPr b="0"/>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JO11 / JO13: Paul de Bruin</a:t>
            </a:r>
            <a:endParaRPr b="0"/>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JO14 / JO20: Rob van Es</a:t>
            </a:r>
            <a:endParaRPr b="0"/>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Meiden: Mandy Joosen</a:t>
            </a:r>
            <a:endParaRPr/>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Pim Poll: evenementen / scheidsrechterszaken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162" name="Google Shape;162;p7:notes">
            <a:extLst>
              <a:ext uri="{FF2B5EF4-FFF2-40B4-BE49-F238E27FC236}">
                <a16:creationId xmlns:a16="http://schemas.microsoft.com/office/drawing/2014/main" id="{23B8FE50-F59D-F73E-0491-7CF05DE84D0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02253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a:extLst>
            <a:ext uri="{FF2B5EF4-FFF2-40B4-BE49-F238E27FC236}">
              <a16:creationId xmlns:a16="http://schemas.microsoft.com/office/drawing/2014/main" id="{B7C398C5-5557-E2F6-C9D0-FA2DD1B0EFDA}"/>
            </a:ext>
          </a:extLst>
        </p:cNvPr>
        <p:cNvGrpSpPr/>
        <p:nvPr/>
      </p:nvGrpSpPr>
      <p:grpSpPr>
        <a:xfrm>
          <a:off x="0" y="0"/>
          <a:ext cx="0" cy="0"/>
          <a:chOff x="0" y="0"/>
          <a:chExt cx="0" cy="0"/>
        </a:xfrm>
      </p:grpSpPr>
      <p:sp>
        <p:nvSpPr>
          <p:cNvPr id="161" name="Google Shape;161;p7:notes">
            <a:extLst>
              <a:ext uri="{FF2B5EF4-FFF2-40B4-BE49-F238E27FC236}">
                <a16:creationId xmlns:a16="http://schemas.microsoft.com/office/drawing/2014/main" id="{C109E83C-20BA-8622-AA66-3C6BF6A5FA7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Mark van Essen (voorzitter Jeugd Commissie), Rob van Es en Tim Biemans</a:t>
            </a:r>
            <a:endParaRPr/>
          </a:p>
          <a:p>
            <a:pPr marL="0" lvl="0" indent="0" algn="l" rtl="0">
              <a:lnSpc>
                <a:spcPct val="100000"/>
              </a:lnSpc>
              <a:spcBef>
                <a:spcPts val="0"/>
              </a:spcBef>
              <a:spcAft>
                <a:spcPts val="0"/>
              </a:spcAft>
              <a:buSzPts val="1100"/>
              <a:buNone/>
            </a:pPr>
            <a:r>
              <a:rPr lang="en-US"/>
              <a:t>Jeugdcoordinatoren:</a:t>
            </a:r>
            <a:endParaRPr/>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Mini’s / JO7: Jacco Hoogendoorn</a:t>
            </a:r>
            <a:endParaRPr b="0"/>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JO8 / JO10: Jurgen Nouws</a:t>
            </a:r>
            <a:endParaRPr b="0"/>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JO11 / JO13: Paul de Bruin</a:t>
            </a:r>
            <a:endParaRPr b="0"/>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JO14 / JO20: Rob van Es</a:t>
            </a:r>
            <a:endParaRPr b="0"/>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Meiden: Mandy Joosen</a:t>
            </a:r>
            <a:endParaRPr/>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Pim Poll: evenementen / scheidsrechterszaken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162" name="Google Shape;162;p7:notes">
            <a:extLst>
              <a:ext uri="{FF2B5EF4-FFF2-40B4-BE49-F238E27FC236}">
                <a16:creationId xmlns:a16="http://schemas.microsoft.com/office/drawing/2014/main" id="{41212294-3AA9-6BF8-13EC-BED123D9746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03642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a:extLst>
            <a:ext uri="{FF2B5EF4-FFF2-40B4-BE49-F238E27FC236}">
              <a16:creationId xmlns:a16="http://schemas.microsoft.com/office/drawing/2014/main" id="{69B450D6-3587-DF6E-77B6-40EFBCF526D4}"/>
            </a:ext>
          </a:extLst>
        </p:cNvPr>
        <p:cNvGrpSpPr/>
        <p:nvPr/>
      </p:nvGrpSpPr>
      <p:grpSpPr>
        <a:xfrm>
          <a:off x="0" y="0"/>
          <a:ext cx="0" cy="0"/>
          <a:chOff x="0" y="0"/>
          <a:chExt cx="0" cy="0"/>
        </a:xfrm>
      </p:grpSpPr>
      <p:sp>
        <p:nvSpPr>
          <p:cNvPr id="161" name="Google Shape;161;p7:notes">
            <a:extLst>
              <a:ext uri="{FF2B5EF4-FFF2-40B4-BE49-F238E27FC236}">
                <a16:creationId xmlns:a16="http://schemas.microsoft.com/office/drawing/2014/main" id="{2945508F-908C-CE46-E00D-8DC014FC555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Mark van Essen (voorzitter Jeugd Commissie), Rob van Es en Tim Biemans</a:t>
            </a:r>
            <a:endParaRPr/>
          </a:p>
          <a:p>
            <a:pPr marL="0" lvl="0" indent="0" algn="l" rtl="0">
              <a:lnSpc>
                <a:spcPct val="100000"/>
              </a:lnSpc>
              <a:spcBef>
                <a:spcPts val="0"/>
              </a:spcBef>
              <a:spcAft>
                <a:spcPts val="0"/>
              </a:spcAft>
              <a:buSzPts val="1100"/>
              <a:buNone/>
            </a:pPr>
            <a:r>
              <a:rPr lang="en-US"/>
              <a:t>Jeugdcoordinatoren:</a:t>
            </a:r>
            <a:endParaRPr/>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Mini’s / JO7: Jacco Hoogendoorn</a:t>
            </a:r>
            <a:endParaRPr b="0"/>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JO8 / JO10: Jurgen Nouws</a:t>
            </a:r>
            <a:endParaRPr b="0"/>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JO11 / JO13: Paul de Bruin</a:t>
            </a:r>
            <a:endParaRPr b="0"/>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JO14 / JO20: Rob van Es</a:t>
            </a:r>
            <a:endParaRPr b="0"/>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Meiden: Mandy Joosen</a:t>
            </a:r>
            <a:endParaRPr/>
          </a:p>
          <a:p>
            <a:pPr marL="685800" lvl="0" indent="-228600" algn="l" rtl="0">
              <a:lnSpc>
                <a:spcPct val="100000"/>
              </a:lnSpc>
              <a:spcBef>
                <a:spcPts val="0"/>
              </a:spcBef>
              <a:spcAft>
                <a:spcPts val="0"/>
              </a:spcAft>
              <a:buSzPts val="1100"/>
              <a:buChar char="●"/>
            </a:pPr>
            <a:r>
              <a:rPr lang="en-US" sz="1800" b="0" i="0" u="none" strike="noStrike">
                <a:solidFill>
                  <a:srgbClr val="FFFFFF"/>
                </a:solidFill>
                <a:latin typeface="Century Gothic"/>
                <a:ea typeface="Century Gothic"/>
                <a:cs typeface="Century Gothic"/>
                <a:sym typeface="Century Gothic"/>
              </a:rPr>
              <a:t>Pim Poll: evenementen / scheidsrechterszaken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162" name="Google Shape;162;p7:notes">
            <a:extLst>
              <a:ext uri="{FF2B5EF4-FFF2-40B4-BE49-F238E27FC236}">
                <a16:creationId xmlns:a16="http://schemas.microsoft.com/office/drawing/2014/main" id="{1098C1D9-F548-9F06-ABC0-0F0CDFB8546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90003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
        <p:cNvGrpSpPr/>
        <p:nvPr/>
      </p:nvGrpSpPr>
      <p:grpSpPr>
        <a:xfrm>
          <a:off x="0" y="0"/>
          <a:ext cx="0" cy="0"/>
          <a:chOff x="0" y="0"/>
          <a:chExt cx="0" cy="0"/>
        </a:xfrm>
      </p:grpSpPr>
      <p:sp>
        <p:nvSpPr>
          <p:cNvPr id="18" name="Google Shape;18;p21"/>
          <p:cNvSpPr txBox="1">
            <a:spLocks noGrp="1"/>
          </p:cNvSpPr>
          <p:nvPr>
            <p:ph type="ctrTitle"/>
          </p:nvPr>
        </p:nvSpPr>
        <p:spPr>
          <a:xfrm>
            <a:off x="684212" y="685799"/>
            <a:ext cx="8001000" cy="297180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4800"/>
              <a:buFont typeface="Century Gothic"/>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subTitle" idx="1"/>
          </p:nvPr>
        </p:nvSpPr>
        <p:spPr>
          <a:xfrm>
            <a:off x="684212" y="3843867"/>
            <a:ext cx="6400800" cy="1947333"/>
          </a:xfrm>
          <a:prstGeom prst="rect">
            <a:avLst/>
          </a:prstGeom>
          <a:noFill/>
          <a:ln>
            <a:noFill/>
          </a:ln>
        </p:spPr>
        <p:txBody>
          <a:bodyPr spcFirstLastPara="1" wrap="square" lIns="91425" tIns="45700" rIns="91425" bIns="45700" anchor="t" anchorCtr="0">
            <a:normAutofit/>
          </a:bodyPr>
          <a:lstStyle>
            <a:lvl1pPr lvl="0" algn="l">
              <a:lnSpc>
                <a:spcPct val="100000"/>
              </a:lnSpc>
              <a:spcBef>
                <a:spcPts val="420"/>
              </a:spcBef>
              <a:spcAft>
                <a:spcPts val="0"/>
              </a:spcAft>
              <a:buSzPts val="1680"/>
              <a:buNone/>
              <a:defRPr sz="2100">
                <a:solidFill>
                  <a:srgbClr val="0F486F"/>
                </a:solidFill>
              </a:defRPr>
            </a:lvl1pPr>
            <a:lvl2pPr lvl="1" algn="ctr">
              <a:lnSpc>
                <a:spcPct val="100000"/>
              </a:lnSpc>
              <a:spcBef>
                <a:spcPts val="600"/>
              </a:spcBef>
              <a:spcAft>
                <a:spcPts val="0"/>
              </a:spcAft>
              <a:buSzPts val="1440"/>
              <a:buNone/>
              <a:defRPr>
                <a:solidFill>
                  <a:schemeClr val="lt1"/>
                </a:solidFill>
              </a:defRPr>
            </a:lvl2pPr>
            <a:lvl3pPr lvl="2" algn="ctr">
              <a:lnSpc>
                <a:spcPct val="100000"/>
              </a:lnSpc>
              <a:spcBef>
                <a:spcPts val="600"/>
              </a:spcBef>
              <a:spcAft>
                <a:spcPts val="0"/>
              </a:spcAft>
              <a:buSzPts val="1280"/>
              <a:buNone/>
              <a:defRPr>
                <a:solidFill>
                  <a:schemeClr val="lt1"/>
                </a:solidFill>
              </a:defRPr>
            </a:lvl3pPr>
            <a:lvl4pPr lvl="3" algn="ctr">
              <a:lnSpc>
                <a:spcPct val="100000"/>
              </a:lnSpc>
              <a:spcBef>
                <a:spcPts val="600"/>
              </a:spcBef>
              <a:spcAft>
                <a:spcPts val="0"/>
              </a:spcAft>
              <a:buSzPts val="1120"/>
              <a:buNone/>
              <a:defRPr>
                <a:solidFill>
                  <a:schemeClr val="lt1"/>
                </a:solidFill>
              </a:defRPr>
            </a:lvl4pPr>
            <a:lvl5pPr lvl="4" algn="ctr">
              <a:lnSpc>
                <a:spcPct val="100000"/>
              </a:lnSpc>
              <a:spcBef>
                <a:spcPts val="600"/>
              </a:spcBef>
              <a:spcAft>
                <a:spcPts val="0"/>
              </a:spcAft>
              <a:buSzPts val="1120"/>
              <a:buNone/>
              <a:defRPr>
                <a:solidFill>
                  <a:schemeClr val="lt1"/>
                </a:solidFill>
              </a:defRPr>
            </a:lvl5pPr>
            <a:lvl6pPr lvl="5" algn="ctr">
              <a:lnSpc>
                <a:spcPct val="100000"/>
              </a:lnSpc>
              <a:spcBef>
                <a:spcPts val="600"/>
              </a:spcBef>
              <a:spcAft>
                <a:spcPts val="0"/>
              </a:spcAft>
              <a:buSzPts val="1120"/>
              <a:buNone/>
              <a:defRPr>
                <a:solidFill>
                  <a:schemeClr val="lt1"/>
                </a:solidFill>
              </a:defRPr>
            </a:lvl6pPr>
            <a:lvl7pPr lvl="6" algn="ctr">
              <a:lnSpc>
                <a:spcPct val="100000"/>
              </a:lnSpc>
              <a:spcBef>
                <a:spcPts val="600"/>
              </a:spcBef>
              <a:spcAft>
                <a:spcPts val="0"/>
              </a:spcAft>
              <a:buSzPts val="1120"/>
              <a:buNone/>
              <a:defRPr>
                <a:solidFill>
                  <a:schemeClr val="lt1"/>
                </a:solidFill>
              </a:defRPr>
            </a:lvl7pPr>
            <a:lvl8pPr lvl="7" algn="ctr">
              <a:lnSpc>
                <a:spcPct val="100000"/>
              </a:lnSpc>
              <a:spcBef>
                <a:spcPts val="600"/>
              </a:spcBef>
              <a:spcAft>
                <a:spcPts val="0"/>
              </a:spcAft>
              <a:buSzPts val="1120"/>
              <a:buNone/>
              <a:defRPr>
                <a:solidFill>
                  <a:schemeClr val="lt1"/>
                </a:solidFill>
              </a:defRPr>
            </a:lvl8pPr>
            <a:lvl9pPr lvl="8" algn="ctr">
              <a:lnSpc>
                <a:spcPct val="100000"/>
              </a:lnSpc>
              <a:spcBef>
                <a:spcPts val="600"/>
              </a:spcBef>
              <a:spcAft>
                <a:spcPts val="600"/>
              </a:spcAft>
              <a:buSzPts val="1120"/>
              <a:buNone/>
              <a:defRPr>
                <a:solidFill>
                  <a:schemeClr val="lt1"/>
                </a:solidFill>
              </a:defRPr>
            </a:lvl9pPr>
          </a:lstStyle>
          <a:p>
            <a:endParaRPr/>
          </a:p>
        </p:txBody>
      </p:sp>
      <p:sp>
        <p:nvSpPr>
          <p:cNvPr id="20" name="Google Shape;20;p21"/>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‹nr.›</a:t>
            </a:fld>
            <a:endParaRPr/>
          </a:p>
        </p:txBody>
      </p:sp>
      <p:cxnSp>
        <p:nvCxnSpPr>
          <p:cNvPr id="23" name="Google Shape;23;p21"/>
          <p:cNvCxnSpPr/>
          <p:nvPr/>
        </p:nvCxnSpPr>
        <p:spPr>
          <a:xfrm flipH="1">
            <a:off x="8228012" y="8467"/>
            <a:ext cx="3810000" cy="3810000"/>
          </a:xfrm>
          <a:prstGeom prst="straightConnector1">
            <a:avLst/>
          </a:prstGeom>
          <a:noFill/>
          <a:ln w="12700" cap="flat" cmpd="sng">
            <a:solidFill>
              <a:schemeClr val="lt1"/>
            </a:solidFill>
            <a:prstDash val="solid"/>
            <a:round/>
            <a:headEnd type="none" w="sm" len="sm"/>
            <a:tailEnd type="none" w="sm" len="sm"/>
          </a:ln>
        </p:spPr>
      </p:cxnSp>
      <p:cxnSp>
        <p:nvCxnSpPr>
          <p:cNvPr id="24" name="Google Shape;24;p21"/>
          <p:cNvCxnSpPr/>
          <p:nvPr/>
        </p:nvCxnSpPr>
        <p:spPr>
          <a:xfrm flipH="1">
            <a:off x="6108170" y="91545"/>
            <a:ext cx="6080655" cy="6080655"/>
          </a:xfrm>
          <a:prstGeom prst="straightConnector1">
            <a:avLst/>
          </a:prstGeom>
          <a:noFill/>
          <a:ln w="12700" cap="flat" cmpd="sng">
            <a:solidFill>
              <a:schemeClr val="lt1"/>
            </a:solidFill>
            <a:prstDash val="solid"/>
            <a:round/>
            <a:headEnd type="none" w="sm" len="sm"/>
            <a:tailEnd type="none" w="sm" len="sm"/>
          </a:ln>
        </p:spPr>
      </p:cxnSp>
      <p:cxnSp>
        <p:nvCxnSpPr>
          <p:cNvPr id="25" name="Google Shape;25;p21"/>
          <p:cNvCxnSpPr/>
          <p:nvPr/>
        </p:nvCxnSpPr>
        <p:spPr>
          <a:xfrm flipH="1">
            <a:off x="7235825" y="228600"/>
            <a:ext cx="4953000" cy="4953000"/>
          </a:xfrm>
          <a:prstGeom prst="straightConnector1">
            <a:avLst/>
          </a:prstGeom>
          <a:noFill/>
          <a:ln w="12700" cap="flat" cmpd="sng">
            <a:solidFill>
              <a:schemeClr val="lt1"/>
            </a:solidFill>
            <a:prstDash val="solid"/>
            <a:round/>
            <a:headEnd type="none" w="sm" len="sm"/>
            <a:tailEnd type="none" w="sm" len="sm"/>
          </a:ln>
        </p:spPr>
      </p:cxnSp>
      <p:cxnSp>
        <p:nvCxnSpPr>
          <p:cNvPr id="26" name="Google Shape;26;p21"/>
          <p:cNvCxnSpPr/>
          <p:nvPr/>
        </p:nvCxnSpPr>
        <p:spPr>
          <a:xfrm flipH="1">
            <a:off x="7335837" y="32278"/>
            <a:ext cx="4852989" cy="4852989"/>
          </a:xfrm>
          <a:prstGeom prst="straightConnector1">
            <a:avLst/>
          </a:prstGeom>
          <a:noFill/>
          <a:ln w="31750" cap="flat" cmpd="sng">
            <a:solidFill>
              <a:schemeClr val="lt1"/>
            </a:solidFill>
            <a:prstDash val="solid"/>
            <a:round/>
            <a:headEnd type="none" w="sm" len="sm"/>
            <a:tailEnd type="none" w="sm" len="sm"/>
          </a:ln>
        </p:spPr>
      </p:cxnSp>
      <p:cxnSp>
        <p:nvCxnSpPr>
          <p:cNvPr id="27" name="Google Shape;27;p21"/>
          <p:cNvCxnSpPr/>
          <p:nvPr/>
        </p:nvCxnSpPr>
        <p:spPr>
          <a:xfrm flipH="1">
            <a:off x="7845426" y="609601"/>
            <a:ext cx="4343399" cy="4343399"/>
          </a:xfrm>
          <a:prstGeom prst="straightConnector1">
            <a:avLst/>
          </a:prstGeom>
          <a:noFill/>
          <a:ln w="31750" cap="flat" cmpd="sng">
            <a:solidFill>
              <a:schemeClr val="l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0"/>
        <p:cNvGrpSpPr/>
        <p:nvPr/>
      </p:nvGrpSpPr>
      <p:grpSpPr>
        <a:xfrm>
          <a:off x="0" y="0"/>
          <a:ext cx="0" cy="0"/>
          <a:chOff x="0" y="0"/>
          <a:chExt cx="0" cy="0"/>
        </a:xfrm>
      </p:grpSpPr>
      <p:sp>
        <p:nvSpPr>
          <p:cNvPr id="81" name="Google Shape;81;p31"/>
          <p:cNvSpPr txBox="1">
            <a:spLocks noGrp="1"/>
          </p:cNvSpPr>
          <p:nvPr>
            <p:ph type="title"/>
          </p:nvPr>
        </p:nvSpPr>
        <p:spPr>
          <a:xfrm>
            <a:off x="684213" y="685800"/>
            <a:ext cx="10058400" cy="27432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3200"/>
              <a:buFont typeface="Century Gothic"/>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1"/>
          <p:cNvSpPr txBox="1">
            <a:spLocks noGrp="1"/>
          </p:cNvSpPr>
          <p:nvPr>
            <p:ph type="body" idx="1"/>
          </p:nvPr>
        </p:nvSpPr>
        <p:spPr>
          <a:xfrm>
            <a:off x="684212" y="4114800"/>
            <a:ext cx="8535988" cy="18796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400"/>
              </a:spcBef>
              <a:spcAft>
                <a:spcPts val="0"/>
              </a:spcAft>
              <a:buSzPts val="1600"/>
              <a:buNone/>
              <a:defRPr sz="2000">
                <a:solidFill>
                  <a:srgbClr val="0F486F"/>
                </a:solidFill>
              </a:defRPr>
            </a:lvl1pPr>
            <a:lvl2pPr marL="914400" lvl="1" indent="-228600" algn="l">
              <a:lnSpc>
                <a:spcPct val="100000"/>
              </a:lnSpc>
              <a:spcBef>
                <a:spcPts val="600"/>
              </a:spcBef>
              <a:spcAft>
                <a:spcPts val="0"/>
              </a:spcAft>
              <a:buSzPts val="1440"/>
              <a:buNone/>
              <a:defRPr sz="1800">
                <a:solidFill>
                  <a:schemeClr val="lt1"/>
                </a:solidFill>
              </a:defRPr>
            </a:lvl2pPr>
            <a:lvl3pPr marL="1371600" lvl="2" indent="-228600" algn="l">
              <a:lnSpc>
                <a:spcPct val="100000"/>
              </a:lnSpc>
              <a:spcBef>
                <a:spcPts val="600"/>
              </a:spcBef>
              <a:spcAft>
                <a:spcPts val="0"/>
              </a:spcAft>
              <a:buSzPts val="1280"/>
              <a:buNone/>
              <a:defRPr sz="1600">
                <a:solidFill>
                  <a:schemeClr val="lt1"/>
                </a:solidFill>
              </a:defRPr>
            </a:lvl3pPr>
            <a:lvl4pPr marL="1828800" lvl="3" indent="-228600" algn="l">
              <a:lnSpc>
                <a:spcPct val="100000"/>
              </a:lnSpc>
              <a:spcBef>
                <a:spcPts val="600"/>
              </a:spcBef>
              <a:spcAft>
                <a:spcPts val="0"/>
              </a:spcAft>
              <a:buSzPts val="1120"/>
              <a:buNone/>
              <a:defRPr sz="1400">
                <a:solidFill>
                  <a:schemeClr val="lt1"/>
                </a:solidFill>
              </a:defRPr>
            </a:lvl4pPr>
            <a:lvl5pPr marL="2286000" lvl="4" indent="-228600" algn="l">
              <a:lnSpc>
                <a:spcPct val="100000"/>
              </a:lnSpc>
              <a:spcBef>
                <a:spcPts val="600"/>
              </a:spcBef>
              <a:spcAft>
                <a:spcPts val="0"/>
              </a:spcAft>
              <a:buSzPts val="1120"/>
              <a:buNone/>
              <a:defRPr sz="1400">
                <a:solidFill>
                  <a:schemeClr val="lt1"/>
                </a:solidFill>
              </a:defRPr>
            </a:lvl5pPr>
            <a:lvl6pPr marL="2743200" lvl="5" indent="-228600" algn="l">
              <a:lnSpc>
                <a:spcPct val="100000"/>
              </a:lnSpc>
              <a:spcBef>
                <a:spcPts val="600"/>
              </a:spcBef>
              <a:spcAft>
                <a:spcPts val="0"/>
              </a:spcAft>
              <a:buSzPts val="1120"/>
              <a:buNone/>
              <a:defRPr sz="1400">
                <a:solidFill>
                  <a:schemeClr val="lt1"/>
                </a:solidFill>
              </a:defRPr>
            </a:lvl6pPr>
            <a:lvl7pPr marL="3200400" lvl="6" indent="-228600" algn="l">
              <a:lnSpc>
                <a:spcPct val="100000"/>
              </a:lnSpc>
              <a:spcBef>
                <a:spcPts val="600"/>
              </a:spcBef>
              <a:spcAft>
                <a:spcPts val="0"/>
              </a:spcAft>
              <a:buSzPts val="1120"/>
              <a:buNone/>
              <a:defRPr sz="1400">
                <a:solidFill>
                  <a:schemeClr val="lt1"/>
                </a:solidFill>
              </a:defRPr>
            </a:lvl7pPr>
            <a:lvl8pPr marL="3657600" lvl="7" indent="-228600" algn="l">
              <a:lnSpc>
                <a:spcPct val="100000"/>
              </a:lnSpc>
              <a:spcBef>
                <a:spcPts val="600"/>
              </a:spcBef>
              <a:spcAft>
                <a:spcPts val="0"/>
              </a:spcAft>
              <a:buSzPts val="1120"/>
              <a:buNone/>
              <a:defRPr sz="1400">
                <a:solidFill>
                  <a:schemeClr val="lt1"/>
                </a:solidFill>
              </a:defRPr>
            </a:lvl8pPr>
            <a:lvl9pPr marL="4114800" lvl="8" indent="-228600" algn="l">
              <a:lnSpc>
                <a:spcPct val="100000"/>
              </a:lnSpc>
              <a:spcBef>
                <a:spcPts val="600"/>
              </a:spcBef>
              <a:spcAft>
                <a:spcPts val="600"/>
              </a:spcAft>
              <a:buSzPts val="1120"/>
              <a:buNone/>
              <a:defRPr sz="1400">
                <a:solidFill>
                  <a:schemeClr val="lt1"/>
                </a:solidFill>
              </a:defRPr>
            </a:lvl9pPr>
          </a:lstStyle>
          <a:p>
            <a:endParaRPr/>
          </a:p>
        </p:txBody>
      </p:sp>
      <p:sp>
        <p:nvSpPr>
          <p:cNvPr id="83" name="Google Shape;83;p31"/>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1"/>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1"/>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6"/>
        <p:cNvGrpSpPr/>
        <p:nvPr/>
      </p:nvGrpSpPr>
      <p:grpSpPr>
        <a:xfrm>
          <a:off x="0" y="0"/>
          <a:ext cx="0" cy="0"/>
          <a:chOff x="0" y="0"/>
          <a:chExt cx="0" cy="0"/>
        </a:xfrm>
      </p:grpSpPr>
      <p:sp>
        <p:nvSpPr>
          <p:cNvPr id="87" name="Google Shape;87;p32"/>
          <p:cNvSpPr txBox="1">
            <a:spLocks noGrp="1"/>
          </p:cNvSpPr>
          <p:nvPr>
            <p:ph type="title"/>
          </p:nvPr>
        </p:nvSpPr>
        <p:spPr>
          <a:xfrm>
            <a:off x="1141411" y="685800"/>
            <a:ext cx="9144001" cy="27432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3200"/>
              <a:buFont typeface="Century Gothic"/>
              <a:buNone/>
              <a:defRPr sz="3200" b="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2"/>
          <p:cNvSpPr txBox="1">
            <a:spLocks noGrp="1"/>
          </p:cNvSpPr>
          <p:nvPr>
            <p:ph type="body" idx="1"/>
          </p:nvPr>
        </p:nvSpPr>
        <p:spPr>
          <a:xfrm>
            <a:off x="1446212" y="3429000"/>
            <a:ext cx="8534400" cy="3810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400"/>
              </a:spcBef>
              <a:spcAft>
                <a:spcPts val="0"/>
              </a:spcAft>
              <a:buSzPts val="1600"/>
              <a:buFont typeface="Century Gothic"/>
              <a:buNone/>
              <a:defRPr/>
            </a:lvl1pPr>
            <a:lvl2pPr marL="914400" lvl="1" indent="-228600" algn="l">
              <a:lnSpc>
                <a:spcPct val="100000"/>
              </a:lnSpc>
              <a:spcBef>
                <a:spcPts val="600"/>
              </a:spcBef>
              <a:spcAft>
                <a:spcPts val="0"/>
              </a:spcAft>
              <a:buSzPts val="1440"/>
              <a:buFont typeface="Century Gothic"/>
              <a:buNone/>
              <a:defRPr/>
            </a:lvl2pPr>
            <a:lvl3pPr marL="1371600" lvl="2" indent="-228600" algn="l">
              <a:lnSpc>
                <a:spcPct val="100000"/>
              </a:lnSpc>
              <a:spcBef>
                <a:spcPts val="600"/>
              </a:spcBef>
              <a:spcAft>
                <a:spcPts val="0"/>
              </a:spcAft>
              <a:buSzPts val="1280"/>
              <a:buFont typeface="Century Gothic"/>
              <a:buNone/>
              <a:defRPr/>
            </a:lvl3pPr>
            <a:lvl4pPr marL="1828800" lvl="3" indent="-228600" algn="l">
              <a:lnSpc>
                <a:spcPct val="100000"/>
              </a:lnSpc>
              <a:spcBef>
                <a:spcPts val="600"/>
              </a:spcBef>
              <a:spcAft>
                <a:spcPts val="0"/>
              </a:spcAft>
              <a:buSzPts val="1120"/>
              <a:buFont typeface="Century Gothic"/>
              <a:buNone/>
              <a:defRPr/>
            </a:lvl4pPr>
            <a:lvl5pPr marL="2286000" lvl="4" indent="-228600" algn="l">
              <a:lnSpc>
                <a:spcPct val="100000"/>
              </a:lnSpc>
              <a:spcBef>
                <a:spcPts val="600"/>
              </a:spcBef>
              <a:spcAft>
                <a:spcPts val="0"/>
              </a:spcAft>
              <a:buSzPts val="1120"/>
              <a:buFont typeface="Century Gothic"/>
              <a:buNone/>
              <a:defRPr/>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20040" algn="l">
              <a:lnSpc>
                <a:spcPct val="100000"/>
              </a:lnSpc>
              <a:spcBef>
                <a:spcPts val="600"/>
              </a:spcBef>
              <a:spcAft>
                <a:spcPts val="0"/>
              </a:spcAft>
              <a:buSzPts val="1440"/>
              <a:buChar char="▶"/>
              <a:defRPr/>
            </a:lvl8pPr>
            <a:lvl9pPr marL="4114800" lvl="8" indent="-320040" algn="l">
              <a:lnSpc>
                <a:spcPct val="100000"/>
              </a:lnSpc>
              <a:spcBef>
                <a:spcPts val="600"/>
              </a:spcBef>
              <a:spcAft>
                <a:spcPts val="600"/>
              </a:spcAft>
              <a:buSzPts val="1440"/>
              <a:buChar char="▶"/>
              <a:defRPr/>
            </a:lvl9pPr>
          </a:lstStyle>
          <a:p>
            <a:endParaRPr/>
          </a:p>
        </p:txBody>
      </p:sp>
      <p:sp>
        <p:nvSpPr>
          <p:cNvPr id="89" name="Google Shape;89;p32"/>
          <p:cNvSpPr txBox="1">
            <a:spLocks noGrp="1"/>
          </p:cNvSpPr>
          <p:nvPr>
            <p:ph type="body" idx="2"/>
          </p:nvPr>
        </p:nvSpPr>
        <p:spPr>
          <a:xfrm>
            <a:off x="684213" y="4301067"/>
            <a:ext cx="8534400" cy="1684865"/>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400"/>
              </a:spcBef>
              <a:spcAft>
                <a:spcPts val="0"/>
              </a:spcAft>
              <a:buSzPts val="1600"/>
              <a:buNone/>
              <a:defRPr sz="2000">
                <a:solidFill>
                  <a:srgbClr val="0F486F"/>
                </a:solidFill>
              </a:defRPr>
            </a:lvl1pPr>
            <a:lvl2pPr marL="914400" lvl="1" indent="-228600" algn="l">
              <a:lnSpc>
                <a:spcPct val="100000"/>
              </a:lnSpc>
              <a:spcBef>
                <a:spcPts val="600"/>
              </a:spcBef>
              <a:spcAft>
                <a:spcPts val="0"/>
              </a:spcAft>
              <a:buSzPts val="1440"/>
              <a:buNone/>
              <a:defRPr sz="1800">
                <a:solidFill>
                  <a:schemeClr val="lt1"/>
                </a:solidFill>
              </a:defRPr>
            </a:lvl2pPr>
            <a:lvl3pPr marL="1371600" lvl="2" indent="-228600" algn="l">
              <a:lnSpc>
                <a:spcPct val="100000"/>
              </a:lnSpc>
              <a:spcBef>
                <a:spcPts val="600"/>
              </a:spcBef>
              <a:spcAft>
                <a:spcPts val="0"/>
              </a:spcAft>
              <a:buSzPts val="1280"/>
              <a:buNone/>
              <a:defRPr sz="1600">
                <a:solidFill>
                  <a:schemeClr val="lt1"/>
                </a:solidFill>
              </a:defRPr>
            </a:lvl3pPr>
            <a:lvl4pPr marL="1828800" lvl="3" indent="-228600" algn="l">
              <a:lnSpc>
                <a:spcPct val="100000"/>
              </a:lnSpc>
              <a:spcBef>
                <a:spcPts val="600"/>
              </a:spcBef>
              <a:spcAft>
                <a:spcPts val="0"/>
              </a:spcAft>
              <a:buSzPts val="1120"/>
              <a:buNone/>
              <a:defRPr sz="1400">
                <a:solidFill>
                  <a:schemeClr val="lt1"/>
                </a:solidFill>
              </a:defRPr>
            </a:lvl4pPr>
            <a:lvl5pPr marL="2286000" lvl="4" indent="-228600" algn="l">
              <a:lnSpc>
                <a:spcPct val="100000"/>
              </a:lnSpc>
              <a:spcBef>
                <a:spcPts val="600"/>
              </a:spcBef>
              <a:spcAft>
                <a:spcPts val="0"/>
              </a:spcAft>
              <a:buSzPts val="1120"/>
              <a:buNone/>
              <a:defRPr sz="1400">
                <a:solidFill>
                  <a:schemeClr val="lt1"/>
                </a:solidFill>
              </a:defRPr>
            </a:lvl5pPr>
            <a:lvl6pPr marL="2743200" lvl="5" indent="-228600" algn="l">
              <a:lnSpc>
                <a:spcPct val="100000"/>
              </a:lnSpc>
              <a:spcBef>
                <a:spcPts val="600"/>
              </a:spcBef>
              <a:spcAft>
                <a:spcPts val="0"/>
              </a:spcAft>
              <a:buSzPts val="1120"/>
              <a:buNone/>
              <a:defRPr sz="1400">
                <a:solidFill>
                  <a:schemeClr val="lt1"/>
                </a:solidFill>
              </a:defRPr>
            </a:lvl6pPr>
            <a:lvl7pPr marL="3200400" lvl="6" indent="-228600" algn="l">
              <a:lnSpc>
                <a:spcPct val="100000"/>
              </a:lnSpc>
              <a:spcBef>
                <a:spcPts val="600"/>
              </a:spcBef>
              <a:spcAft>
                <a:spcPts val="0"/>
              </a:spcAft>
              <a:buSzPts val="1120"/>
              <a:buNone/>
              <a:defRPr sz="1400">
                <a:solidFill>
                  <a:schemeClr val="lt1"/>
                </a:solidFill>
              </a:defRPr>
            </a:lvl7pPr>
            <a:lvl8pPr marL="3657600" lvl="7" indent="-228600" algn="l">
              <a:lnSpc>
                <a:spcPct val="100000"/>
              </a:lnSpc>
              <a:spcBef>
                <a:spcPts val="600"/>
              </a:spcBef>
              <a:spcAft>
                <a:spcPts val="0"/>
              </a:spcAft>
              <a:buSzPts val="1120"/>
              <a:buNone/>
              <a:defRPr sz="1400">
                <a:solidFill>
                  <a:schemeClr val="lt1"/>
                </a:solidFill>
              </a:defRPr>
            </a:lvl8pPr>
            <a:lvl9pPr marL="4114800" lvl="8" indent="-228600" algn="l">
              <a:lnSpc>
                <a:spcPct val="100000"/>
              </a:lnSpc>
              <a:spcBef>
                <a:spcPts val="600"/>
              </a:spcBef>
              <a:spcAft>
                <a:spcPts val="600"/>
              </a:spcAft>
              <a:buSzPts val="1120"/>
              <a:buNone/>
              <a:defRPr sz="1400">
                <a:solidFill>
                  <a:schemeClr val="lt1"/>
                </a:solidFill>
              </a:defRPr>
            </a:lvl9pPr>
          </a:lstStyle>
          <a:p>
            <a:endParaRPr/>
          </a:p>
        </p:txBody>
      </p:sp>
      <p:sp>
        <p:nvSpPr>
          <p:cNvPr id="90" name="Google Shape;90;p32"/>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2"/>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2"/>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‹nr.›</a:t>
            </a:fld>
            <a:endParaRPr/>
          </a:p>
        </p:txBody>
      </p:sp>
      <p:sp>
        <p:nvSpPr>
          <p:cNvPr id="93" name="Google Shape;93;p32"/>
          <p:cNvSpPr txBox="1"/>
          <p:nvPr/>
        </p:nvSpPr>
        <p:spPr>
          <a:xfrm>
            <a:off x="531812" y="812222"/>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chemeClr val="lt1"/>
                </a:solidFill>
                <a:latin typeface="Century Gothic"/>
                <a:ea typeface="Century Gothic"/>
                <a:cs typeface="Century Gothic"/>
                <a:sym typeface="Century Gothic"/>
              </a:rPr>
              <a:t>“</a:t>
            </a:r>
            <a:endParaRPr sz="1400" b="0" i="0" u="none" strike="noStrike" cap="none">
              <a:solidFill>
                <a:srgbClr val="000000"/>
              </a:solidFill>
              <a:latin typeface="Arial"/>
              <a:ea typeface="Arial"/>
              <a:cs typeface="Arial"/>
              <a:sym typeface="Arial"/>
            </a:endParaRPr>
          </a:p>
        </p:txBody>
      </p:sp>
      <p:sp>
        <p:nvSpPr>
          <p:cNvPr id="94" name="Google Shape;94;p32"/>
          <p:cNvSpPr txBox="1"/>
          <p:nvPr/>
        </p:nvSpPr>
        <p:spPr>
          <a:xfrm>
            <a:off x="10285412" y="2768601"/>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Arial"/>
              <a:buNone/>
            </a:pPr>
            <a:r>
              <a:rPr lang="en-US" sz="8000" b="0" i="0" u="none" strike="noStrike" cap="none">
                <a:solidFill>
                  <a:schemeClr val="lt1"/>
                </a:solidFill>
                <a:latin typeface="Century Gothic"/>
                <a:ea typeface="Century Gothic"/>
                <a:cs typeface="Century Gothic"/>
                <a:sym typeface="Century Gothic"/>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5"/>
        <p:cNvGrpSpPr/>
        <p:nvPr/>
      </p:nvGrpSpPr>
      <p:grpSpPr>
        <a:xfrm>
          <a:off x="0" y="0"/>
          <a:ext cx="0" cy="0"/>
          <a:chOff x="0" y="0"/>
          <a:chExt cx="0" cy="0"/>
        </a:xfrm>
      </p:grpSpPr>
      <p:sp>
        <p:nvSpPr>
          <p:cNvPr id="96" name="Google Shape;96;p33"/>
          <p:cNvSpPr txBox="1">
            <a:spLocks noGrp="1"/>
          </p:cNvSpPr>
          <p:nvPr>
            <p:ph type="title"/>
          </p:nvPr>
        </p:nvSpPr>
        <p:spPr>
          <a:xfrm>
            <a:off x="684212" y="3429000"/>
            <a:ext cx="8534400" cy="16974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3200"/>
              <a:buFont typeface="Century Gothic"/>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3"/>
          <p:cNvSpPr txBox="1">
            <a:spLocks noGrp="1"/>
          </p:cNvSpPr>
          <p:nvPr>
            <p:ph type="body" idx="1"/>
          </p:nvPr>
        </p:nvSpPr>
        <p:spPr>
          <a:xfrm>
            <a:off x="684211" y="5132981"/>
            <a:ext cx="8535990"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00"/>
              </a:spcBef>
              <a:spcAft>
                <a:spcPts val="0"/>
              </a:spcAft>
              <a:buSzPts val="1600"/>
              <a:buNone/>
              <a:defRPr sz="2000">
                <a:solidFill>
                  <a:srgbClr val="0F486F"/>
                </a:solidFill>
              </a:defRPr>
            </a:lvl1pPr>
            <a:lvl2pPr marL="914400" lvl="1" indent="-228600" algn="l">
              <a:lnSpc>
                <a:spcPct val="100000"/>
              </a:lnSpc>
              <a:spcBef>
                <a:spcPts val="600"/>
              </a:spcBef>
              <a:spcAft>
                <a:spcPts val="0"/>
              </a:spcAft>
              <a:buSzPts val="1440"/>
              <a:buNone/>
              <a:defRPr sz="1800">
                <a:solidFill>
                  <a:schemeClr val="lt1"/>
                </a:solidFill>
              </a:defRPr>
            </a:lvl2pPr>
            <a:lvl3pPr marL="1371600" lvl="2" indent="-228600" algn="l">
              <a:lnSpc>
                <a:spcPct val="100000"/>
              </a:lnSpc>
              <a:spcBef>
                <a:spcPts val="600"/>
              </a:spcBef>
              <a:spcAft>
                <a:spcPts val="0"/>
              </a:spcAft>
              <a:buSzPts val="1280"/>
              <a:buNone/>
              <a:defRPr sz="1600">
                <a:solidFill>
                  <a:schemeClr val="lt1"/>
                </a:solidFill>
              </a:defRPr>
            </a:lvl3pPr>
            <a:lvl4pPr marL="1828800" lvl="3" indent="-228600" algn="l">
              <a:lnSpc>
                <a:spcPct val="100000"/>
              </a:lnSpc>
              <a:spcBef>
                <a:spcPts val="600"/>
              </a:spcBef>
              <a:spcAft>
                <a:spcPts val="0"/>
              </a:spcAft>
              <a:buSzPts val="1120"/>
              <a:buNone/>
              <a:defRPr sz="1400">
                <a:solidFill>
                  <a:schemeClr val="lt1"/>
                </a:solidFill>
              </a:defRPr>
            </a:lvl4pPr>
            <a:lvl5pPr marL="2286000" lvl="4" indent="-228600" algn="l">
              <a:lnSpc>
                <a:spcPct val="100000"/>
              </a:lnSpc>
              <a:spcBef>
                <a:spcPts val="600"/>
              </a:spcBef>
              <a:spcAft>
                <a:spcPts val="0"/>
              </a:spcAft>
              <a:buSzPts val="1120"/>
              <a:buNone/>
              <a:defRPr sz="1400">
                <a:solidFill>
                  <a:schemeClr val="lt1"/>
                </a:solidFill>
              </a:defRPr>
            </a:lvl5pPr>
            <a:lvl6pPr marL="2743200" lvl="5" indent="-228600" algn="l">
              <a:lnSpc>
                <a:spcPct val="100000"/>
              </a:lnSpc>
              <a:spcBef>
                <a:spcPts val="600"/>
              </a:spcBef>
              <a:spcAft>
                <a:spcPts val="0"/>
              </a:spcAft>
              <a:buSzPts val="1120"/>
              <a:buNone/>
              <a:defRPr sz="1400">
                <a:solidFill>
                  <a:schemeClr val="lt1"/>
                </a:solidFill>
              </a:defRPr>
            </a:lvl6pPr>
            <a:lvl7pPr marL="3200400" lvl="6" indent="-228600" algn="l">
              <a:lnSpc>
                <a:spcPct val="100000"/>
              </a:lnSpc>
              <a:spcBef>
                <a:spcPts val="600"/>
              </a:spcBef>
              <a:spcAft>
                <a:spcPts val="0"/>
              </a:spcAft>
              <a:buSzPts val="1120"/>
              <a:buNone/>
              <a:defRPr sz="1400">
                <a:solidFill>
                  <a:schemeClr val="lt1"/>
                </a:solidFill>
              </a:defRPr>
            </a:lvl7pPr>
            <a:lvl8pPr marL="3657600" lvl="7" indent="-228600" algn="l">
              <a:lnSpc>
                <a:spcPct val="100000"/>
              </a:lnSpc>
              <a:spcBef>
                <a:spcPts val="600"/>
              </a:spcBef>
              <a:spcAft>
                <a:spcPts val="0"/>
              </a:spcAft>
              <a:buSzPts val="1120"/>
              <a:buNone/>
              <a:defRPr sz="1400">
                <a:solidFill>
                  <a:schemeClr val="lt1"/>
                </a:solidFill>
              </a:defRPr>
            </a:lvl8pPr>
            <a:lvl9pPr marL="4114800" lvl="8" indent="-228600" algn="l">
              <a:lnSpc>
                <a:spcPct val="100000"/>
              </a:lnSpc>
              <a:spcBef>
                <a:spcPts val="600"/>
              </a:spcBef>
              <a:spcAft>
                <a:spcPts val="600"/>
              </a:spcAft>
              <a:buSzPts val="1120"/>
              <a:buNone/>
              <a:defRPr sz="1400">
                <a:solidFill>
                  <a:schemeClr val="lt1"/>
                </a:solidFill>
              </a:defRPr>
            </a:lvl9pPr>
          </a:lstStyle>
          <a:p>
            <a:endParaRPr/>
          </a:p>
        </p:txBody>
      </p:sp>
      <p:sp>
        <p:nvSpPr>
          <p:cNvPr id="98" name="Google Shape;98;p33"/>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3"/>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3"/>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01"/>
        <p:cNvGrpSpPr/>
        <p:nvPr/>
      </p:nvGrpSpPr>
      <p:grpSpPr>
        <a:xfrm>
          <a:off x="0" y="0"/>
          <a:ext cx="0" cy="0"/>
          <a:chOff x="0" y="0"/>
          <a:chExt cx="0" cy="0"/>
        </a:xfrm>
      </p:grpSpPr>
      <p:sp>
        <p:nvSpPr>
          <p:cNvPr id="102" name="Google Shape;102;p34"/>
          <p:cNvSpPr txBox="1">
            <a:spLocks noGrp="1"/>
          </p:cNvSpPr>
          <p:nvPr>
            <p:ph type="title"/>
          </p:nvPr>
        </p:nvSpPr>
        <p:spPr>
          <a:xfrm>
            <a:off x="1141413" y="685800"/>
            <a:ext cx="9144000" cy="27432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3200"/>
              <a:buFont typeface="Century Gothic"/>
              <a:buNone/>
              <a:defRPr sz="3200" b="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34"/>
          <p:cNvSpPr txBox="1">
            <a:spLocks noGrp="1"/>
          </p:cNvSpPr>
          <p:nvPr>
            <p:ph type="body" idx="1"/>
          </p:nvPr>
        </p:nvSpPr>
        <p:spPr>
          <a:xfrm>
            <a:off x="684212" y="3928534"/>
            <a:ext cx="8534401" cy="104986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SzPts val="1920"/>
              <a:buNone/>
              <a:defRPr sz="2400" b="0" cap="none">
                <a:solidFill>
                  <a:schemeClr val="lt1"/>
                </a:solidFill>
              </a:defRPr>
            </a:lvl1pPr>
            <a:lvl2pPr marL="914400" lvl="1" indent="-320040" algn="l">
              <a:lnSpc>
                <a:spcPct val="100000"/>
              </a:lnSpc>
              <a:spcBef>
                <a:spcPts val="600"/>
              </a:spcBef>
              <a:spcAft>
                <a:spcPts val="0"/>
              </a:spcAft>
              <a:buSzPts val="1440"/>
              <a:buChar char="▶"/>
              <a:defRPr/>
            </a:lvl2pPr>
            <a:lvl3pPr marL="1371600" lvl="2" indent="-320039" algn="l">
              <a:lnSpc>
                <a:spcPct val="100000"/>
              </a:lnSpc>
              <a:spcBef>
                <a:spcPts val="600"/>
              </a:spcBef>
              <a:spcAft>
                <a:spcPts val="0"/>
              </a:spcAft>
              <a:buSzPts val="1440"/>
              <a:buChar char="▶"/>
              <a:defRPr/>
            </a:lvl3pPr>
            <a:lvl4pPr marL="1828800" lvl="3" indent="-320039" algn="l">
              <a:lnSpc>
                <a:spcPct val="100000"/>
              </a:lnSpc>
              <a:spcBef>
                <a:spcPts val="600"/>
              </a:spcBef>
              <a:spcAft>
                <a:spcPts val="0"/>
              </a:spcAft>
              <a:buSzPts val="1440"/>
              <a:buChar char="▶"/>
              <a:defRPr/>
            </a:lvl4pPr>
            <a:lvl5pPr marL="2286000" lvl="4" indent="-320039" algn="l">
              <a:lnSpc>
                <a:spcPct val="100000"/>
              </a:lnSpc>
              <a:spcBef>
                <a:spcPts val="600"/>
              </a:spcBef>
              <a:spcAft>
                <a:spcPts val="0"/>
              </a:spcAft>
              <a:buSzPts val="1440"/>
              <a:buChar char="▶"/>
              <a:defRPr/>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20040" algn="l">
              <a:lnSpc>
                <a:spcPct val="100000"/>
              </a:lnSpc>
              <a:spcBef>
                <a:spcPts val="600"/>
              </a:spcBef>
              <a:spcAft>
                <a:spcPts val="0"/>
              </a:spcAft>
              <a:buSzPts val="1440"/>
              <a:buChar char="▶"/>
              <a:defRPr/>
            </a:lvl8pPr>
            <a:lvl9pPr marL="4114800" lvl="8" indent="-320040" algn="l">
              <a:lnSpc>
                <a:spcPct val="100000"/>
              </a:lnSpc>
              <a:spcBef>
                <a:spcPts val="600"/>
              </a:spcBef>
              <a:spcAft>
                <a:spcPts val="600"/>
              </a:spcAft>
              <a:buSzPts val="1440"/>
              <a:buChar char="▶"/>
              <a:defRPr/>
            </a:lvl9pPr>
          </a:lstStyle>
          <a:p>
            <a:endParaRPr/>
          </a:p>
        </p:txBody>
      </p:sp>
      <p:sp>
        <p:nvSpPr>
          <p:cNvPr id="104" name="Google Shape;104;p34"/>
          <p:cNvSpPr txBox="1">
            <a:spLocks noGrp="1"/>
          </p:cNvSpPr>
          <p:nvPr>
            <p:ph type="body" idx="2"/>
          </p:nvPr>
        </p:nvSpPr>
        <p:spPr>
          <a:xfrm>
            <a:off x="684211" y="4978400"/>
            <a:ext cx="8534401"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1440"/>
              <a:buNone/>
              <a:defRPr sz="1800">
                <a:solidFill>
                  <a:srgbClr val="0F486F"/>
                </a:solidFill>
              </a:defRPr>
            </a:lvl1pPr>
            <a:lvl2pPr marL="914400" lvl="1" indent="-228600" algn="l">
              <a:lnSpc>
                <a:spcPct val="100000"/>
              </a:lnSpc>
              <a:spcBef>
                <a:spcPts val="600"/>
              </a:spcBef>
              <a:spcAft>
                <a:spcPts val="0"/>
              </a:spcAft>
              <a:buSzPts val="1440"/>
              <a:buNone/>
              <a:defRPr sz="1800">
                <a:solidFill>
                  <a:schemeClr val="lt1"/>
                </a:solidFill>
              </a:defRPr>
            </a:lvl2pPr>
            <a:lvl3pPr marL="1371600" lvl="2" indent="-228600" algn="l">
              <a:lnSpc>
                <a:spcPct val="100000"/>
              </a:lnSpc>
              <a:spcBef>
                <a:spcPts val="600"/>
              </a:spcBef>
              <a:spcAft>
                <a:spcPts val="0"/>
              </a:spcAft>
              <a:buSzPts val="1280"/>
              <a:buNone/>
              <a:defRPr sz="1600">
                <a:solidFill>
                  <a:schemeClr val="lt1"/>
                </a:solidFill>
              </a:defRPr>
            </a:lvl3pPr>
            <a:lvl4pPr marL="1828800" lvl="3" indent="-228600" algn="l">
              <a:lnSpc>
                <a:spcPct val="100000"/>
              </a:lnSpc>
              <a:spcBef>
                <a:spcPts val="600"/>
              </a:spcBef>
              <a:spcAft>
                <a:spcPts val="0"/>
              </a:spcAft>
              <a:buSzPts val="1120"/>
              <a:buNone/>
              <a:defRPr sz="1400">
                <a:solidFill>
                  <a:schemeClr val="lt1"/>
                </a:solidFill>
              </a:defRPr>
            </a:lvl4pPr>
            <a:lvl5pPr marL="2286000" lvl="4" indent="-228600" algn="l">
              <a:lnSpc>
                <a:spcPct val="100000"/>
              </a:lnSpc>
              <a:spcBef>
                <a:spcPts val="600"/>
              </a:spcBef>
              <a:spcAft>
                <a:spcPts val="0"/>
              </a:spcAft>
              <a:buSzPts val="1120"/>
              <a:buNone/>
              <a:defRPr sz="1400">
                <a:solidFill>
                  <a:schemeClr val="lt1"/>
                </a:solidFill>
              </a:defRPr>
            </a:lvl5pPr>
            <a:lvl6pPr marL="2743200" lvl="5" indent="-228600" algn="l">
              <a:lnSpc>
                <a:spcPct val="100000"/>
              </a:lnSpc>
              <a:spcBef>
                <a:spcPts val="600"/>
              </a:spcBef>
              <a:spcAft>
                <a:spcPts val="0"/>
              </a:spcAft>
              <a:buSzPts val="1120"/>
              <a:buNone/>
              <a:defRPr sz="1400">
                <a:solidFill>
                  <a:schemeClr val="lt1"/>
                </a:solidFill>
              </a:defRPr>
            </a:lvl6pPr>
            <a:lvl7pPr marL="3200400" lvl="6" indent="-228600" algn="l">
              <a:lnSpc>
                <a:spcPct val="100000"/>
              </a:lnSpc>
              <a:spcBef>
                <a:spcPts val="600"/>
              </a:spcBef>
              <a:spcAft>
                <a:spcPts val="0"/>
              </a:spcAft>
              <a:buSzPts val="1120"/>
              <a:buNone/>
              <a:defRPr sz="1400">
                <a:solidFill>
                  <a:schemeClr val="lt1"/>
                </a:solidFill>
              </a:defRPr>
            </a:lvl7pPr>
            <a:lvl8pPr marL="3657600" lvl="7" indent="-228600" algn="l">
              <a:lnSpc>
                <a:spcPct val="100000"/>
              </a:lnSpc>
              <a:spcBef>
                <a:spcPts val="600"/>
              </a:spcBef>
              <a:spcAft>
                <a:spcPts val="0"/>
              </a:spcAft>
              <a:buSzPts val="1120"/>
              <a:buNone/>
              <a:defRPr sz="1400">
                <a:solidFill>
                  <a:schemeClr val="lt1"/>
                </a:solidFill>
              </a:defRPr>
            </a:lvl8pPr>
            <a:lvl9pPr marL="4114800" lvl="8" indent="-228600" algn="l">
              <a:lnSpc>
                <a:spcPct val="100000"/>
              </a:lnSpc>
              <a:spcBef>
                <a:spcPts val="600"/>
              </a:spcBef>
              <a:spcAft>
                <a:spcPts val="600"/>
              </a:spcAft>
              <a:buSzPts val="1120"/>
              <a:buNone/>
              <a:defRPr sz="1400">
                <a:solidFill>
                  <a:schemeClr val="lt1"/>
                </a:solidFill>
              </a:defRPr>
            </a:lvl9pPr>
          </a:lstStyle>
          <a:p>
            <a:endParaRPr/>
          </a:p>
        </p:txBody>
      </p:sp>
      <p:sp>
        <p:nvSpPr>
          <p:cNvPr id="105" name="Google Shape;105;p34"/>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4"/>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34"/>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‹nr.›</a:t>
            </a:fld>
            <a:endParaRPr/>
          </a:p>
        </p:txBody>
      </p:sp>
      <p:sp>
        <p:nvSpPr>
          <p:cNvPr id="108" name="Google Shape;108;p34"/>
          <p:cNvSpPr txBox="1"/>
          <p:nvPr/>
        </p:nvSpPr>
        <p:spPr>
          <a:xfrm>
            <a:off x="531812" y="812222"/>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chemeClr val="lt1"/>
                </a:solidFill>
                <a:latin typeface="Century Gothic"/>
                <a:ea typeface="Century Gothic"/>
                <a:cs typeface="Century Gothic"/>
                <a:sym typeface="Century Gothic"/>
              </a:rPr>
              <a:t>“</a:t>
            </a:r>
            <a:endParaRPr sz="1400" b="0" i="0" u="none" strike="noStrike" cap="none">
              <a:solidFill>
                <a:srgbClr val="000000"/>
              </a:solidFill>
              <a:latin typeface="Arial"/>
              <a:ea typeface="Arial"/>
              <a:cs typeface="Arial"/>
              <a:sym typeface="Arial"/>
            </a:endParaRPr>
          </a:p>
        </p:txBody>
      </p:sp>
      <p:sp>
        <p:nvSpPr>
          <p:cNvPr id="109" name="Google Shape;109;p34"/>
          <p:cNvSpPr txBox="1"/>
          <p:nvPr/>
        </p:nvSpPr>
        <p:spPr>
          <a:xfrm>
            <a:off x="10285412" y="2768601"/>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Arial"/>
              <a:buNone/>
            </a:pPr>
            <a:r>
              <a:rPr lang="en-US" sz="8000" b="0" i="0" u="none" strike="noStrike" cap="none">
                <a:solidFill>
                  <a:schemeClr val="lt1"/>
                </a:solidFill>
                <a:latin typeface="Century Gothic"/>
                <a:ea typeface="Century Gothic"/>
                <a:cs typeface="Century Gothic"/>
                <a:sym typeface="Century Gothic"/>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10"/>
        <p:cNvGrpSpPr/>
        <p:nvPr/>
      </p:nvGrpSpPr>
      <p:grpSpPr>
        <a:xfrm>
          <a:off x="0" y="0"/>
          <a:ext cx="0" cy="0"/>
          <a:chOff x="0" y="0"/>
          <a:chExt cx="0" cy="0"/>
        </a:xfrm>
      </p:grpSpPr>
      <p:sp>
        <p:nvSpPr>
          <p:cNvPr id="111" name="Google Shape;111;p35"/>
          <p:cNvSpPr txBox="1">
            <a:spLocks noGrp="1"/>
          </p:cNvSpPr>
          <p:nvPr>
            <p:ph type="title"/>
          </p:nvPr>
        </p:nvSpPr>
        <p:spPr>
          <a:xfrm>
            <a:off x="684213" y="685800"/>
            <a:ext cx="10058400" cy="27432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3600"/>
              <a:buFont typeface="Century Gothic"/>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35"/>
          <p:cNvSpPr txBox="1">
            <a:spLocks noGrp="1"/>
          </p:cNvSpPr>
          <p:nvPr>
            <p:ph type="body" idx="1"/>
          </p:nvPr>
        </p:nvSpPr>
        <p:spPr>
          <a:xfrm>
            <a:off x="684212" y="3928534"/>
            <a:ext cx="8534400" cy="8382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SzPts val="1920"/>
              <a:buNone/>
              <a:defRPr sz="2400" b="0" cap="none">
                <a:solidFill>
                  <a:schemeClr val="lt1"/>
                </a:solidFill>
              </a:defRPr>
            </a:lvl1pPr>
            <a:lvl2pPr marL="914400" lvl="1" indent="-320040" algn="l">
              <a:lnSpc>
                <a:spcPct val="100000"/>
              </a:lnSpc>
              <a:spcBef>
                <a:spcPts val="600"/>
              </a:spcBef>
              <a:spcAft>
                <a:spcPts val="0"/>
              </a:spcAft>
              <a:buSzPts val="1440"/>
              <a:buChar char="▶"/>
              <a:defRPr/>
            </a:lvl2pPr>
            <a:lvl3pPr marL="1371600" lvl="2" indent="-320039" algn="l">
              <a:lnSpc>
                <a:spcPct val="100000"/>
              </a:lnSpc>
              <a:spcBef>
                <a:spcPts val="600"/>
              </a:spcBef>
              <a:spcAft>
                <a:spcPts val="0"/>
              </a:spcAft>
              <a:buSzPts val="1440"/>
              <a:buChar char="▶"/>
              <a:defRPr/>
            </a:lvl3pPr>
            <a:lvl4pPr marL="1828800" lvl="3" indent="-320039" algn="l">
              <a:lnSpc>
                <a:spcPct val="100000"/>
              </a:lnSpc>
              <a:spcBef>
                <a:spcPts val="600"/>
              </a:spcBef>
              <a:spcAft>
                <a:spcPts val="0"/>
              </a:spcAft>
              <a:buSzPts val="1440"/>
              <a:buChar char="▶"/>
              <a:defRPr/>
            </a:lvl4pPr>
            <a:lvl5pPr marL="2286000" lvl="4" indent="-320039" algn="l">
              <a:lnSpc>
                <a:spcPct val="100000"/>
              </a:lnSpc>
              <a:spcBef>
                <a:spcPts val="600"/>
              </a:spcBef>
              <a:spcAft>
                <a:spcPts val="0"/>
              </a:spcAft>
              <a:buSzPts val="1440"/>
              <a:buChar char="▶"/>
              <a:defRPr/>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20040" algn="l">
              <a:lnSpc>
                <a:spcPct val="100000"/>
              </a:lnSpc>
              <a:spcBef>
                <a:spcPts val="600"/>
              </a:spcBef>
              <a:spcAft>
                <a:spcPts val="0"/>
              </a:spcAft>
              <a:buSzPts val="1440"/>
              <a:buChar char="▶"/>
              <a:defRPr/>
            </a:lvl8pPr>
            <a:lvl9pPr marL="4114800" lvl="8" indent="-320040" algn="l">
              <a:lnSpc>
                <a:spcPct val="100000"/>
              </a:lnSpc>
              <a:spcBef>
                <a:spcPts val="600"/>
              </a:spcBef>
              <a:spcAft>
                <a:spcPts val="600"/>
              </a:spcAft>
              <a:buSzPts val="1440"/>
              <a:buChar char="▶"/>
              <a:defRPr/>
            </a:lvl9pPr>
          </a:lstStyle>
          <a:p>
            <a:endParaRPr/>
          </a:p>
        </p:txBody>
      </p:sp>
      <p:sp>
        <p:nvSpPr>
          <p:cNvPr id="113" name="Google Shape;113;p35"/>
          <p:cNvSpPr txBox="1">
            <a:spLocks noGrp="1"/>
          </p:cNvSpPr>
          <p:nvPr>
            <p:ph type="body" idx="2"/>
          </p:nvPr>
        </p:nvSpPr>
        <p:spPr>
          <a:xfrm>
            <a:off x="684211" y="4766732"/>
            <a:ext cx="8534401" cy="122766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1440"/>
              <a:buNone/>
              <a:defRPr sz="1800">
                <a:solidFill>
                  <a:srgbClr val="0F486F"/>
                </a:solidFill>
              </a:defRPr>
            </a:lvl1pPr>
            <a:lvl2pPr marL="914400" lvl="1" indent="-228600" algn="l">
              <a:lnSpc>
                <a:spcPct val="100000"/>
              </a:lnSpc>
              <a:spcBef>
                <a:spcPts val="600"/>
              </a:spcBef>
              <a:spcAft>
                <a:spcPts val="0"/>
              </a:spcAft>
              <a:buSzPts val="1440"/>
              <a:buNone/>
              <a:defRPr sz="1800">
                <a:solidFill>
                  <a:schemeClr val="lt1"/>
                </a:solidFill>
              </a:defRPr>
            </a:lvl2pPr>
            <a:lvl3pPr marL="1371600" lvl="2" indent="-228600" algn="l">
              <a:lnSpc>
                <a:spcPct val="100000"/>
              </a:lnSpc>
              <a:spcBef>
                <a:spcPts val="600"/>
              </a:spcBef>
              <a:spcAft>
                <a:spcPts val="0"/>
              </a:spcAft>
              <a:buSzPts val="1280"/>
              <a:buNone/>
              <a:defRPr sz="1600">
                <a:solidFill>
                  <a:schemeClr val="lt1"/>
                </a:solidFill>
              </a:defRPr>
            </a:lvl3pPr>
            <a:lvl4pPr marL="1828800" lvl="3" indent="-228600" algn="l">
              <a:lnSpc>
                <a:spcPct val="100000"/>
              </a:lnSpc>
              <a:spcBef>
                <a:spcPts val="600"/>
              </a:spcBef>
              <a:spcAft>
                <a:spcPts val="0"/>
              </a:spcAft>
              <a:buSzPts val="1120"/>
              <a:buNone/>
              <a:defRPr sz="1400">
                <a:solidFill>
                  <a:schemeClr val="lt1"/>
                </a:solidFill>
              </a:defRPr>
            </a:lvl4pPr>
            <a:lvl5pPr marL="2286000" lvl="4" indent="-228600" algn="l">
              <a:lnSpc>
                <a:spcPct val="100000"/>
              </a:lnSpc>
              <a:spcBef>
                <a:spcPts val="600"/>
              </a:spcBef>
              <a:spcAft>
                <a:spcPts val="0"/>
              </a:spcAft>
              <a:buSzPts val="1120"/>
              <a:buNone/>
              <a:defRPr sz="1400">
                <a:solidFill>
                  <a:schemeClr val="lt1"/>
                </a:solidFill>
              </a:defRPr>
            </a:lvl5pPr>
            <a:lvl6pPr marL="2743200" lvl="5" indent="-228600" algn="l">
              <a:lnSpc>
                <a:spcPct val="100000"/>
              </a:lnSpc>
              <a:spcBef>
                <a:spcPts val="600"/>
              </a:spcBef>
              <a:spcAft>
                <a:spcPts val="0"/>
              </a:spcAft>
              <a:buSzPts val="1120"/>
              <a:buNone/>
              <a:defRPr sz="1400">
                <a:solidFill>
                  <a:schemeClr val="lt1"/>
                </a:solidFill>
              </a:defRPr>
            </a:lvl6pPr>
            <a:lvl7pPr marL="3200400" lvl="6" indent="-228600" algn="l">
              <a:lnSpc>
                <a:spcPct val="100000"/>
              </a:lnSpc>
              <a:spcBef>
                <a:spcPts val="600"/>
              </a:spcBef>
              <a:spcAft>
                <a:spcPts val="0"/>
              </a:spcAft>
              <a:buSzPts val="1120"/>
              <a:buNone/>
              <a:defRPr sz="1400">
                <a:solidFill>
                  <a:schemeClr val="lt1"/>
                </a:solidFill>
              </a:defRPr>
            </a:lvl7pPr>
            <a:lvl8pPr marL="3657600" lvl="7" indent="-228600" algn="l">
              <a:lnSpc>
                <a:spcPct val="100000"/>
              </a:lnSpc>
              <a:spcBef>
                <a:spcPts val="600"/>
              </a:spcBef>
              <a:spcAft>
                <a:spcPts val="0"/>
              </a:spcAft>
              <a:buSzPts val="1120"/>
              <a:buNone/>
              <a:defRPr sz="1400">
                <a:solidFill>
                  <a:schemeClr val="lt1"/>
                </a:solidFill>
              </a:defRPr>
            </a:lvl8pPr>
            <a:lvl9pPr marL="4114800" lvl="8" indent="-228600" algn="l">
              <a:lnSpc>
                <a:spcPct val="100000"/>
              </a:lnSpc>
              <a:spcBef>
                <a:spcPts val="600"/>
              </a:spcBef>
              <a:spcAft>
                <a:spcPts val="600"/>
              </a:spcAft>
              <a:buSzPts val="1120"/>
              <a:buNone/>
              <a:defRPr sz="1400">
                <a:solidFill>
                  <a:schemeClr val="lt1"/>
                </a:solidFill>
              </a:defRPr>
            </a:lvl9pPr>
          </a:lstStyle>
          <a:p>
            <a:endParaRPr/>
          </a:p>
        </p:txBody>
      </p:sp>
      <p:sp>
        <p:nvSpPr>
          <p:cNvPr id="114" name="Google Shape;114;p35"/>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35"/>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35"/>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7"/>
        <p:cNvGrpSpPr/>
        <p:nvPr/>
      </p:nvGrpSpPr>
      <p:grpSpPr>
        <a:xfrm>
          <a:off x="0" y="0"/>
          <a:ext cx="0" cy="0"/>
          <a:chOff x="0" y="0"/>
          <a:chExt cx="0" cy="0"/>
        </a:xfrm>
      </p:grpSpPr>
      <p:sp>
        <p:nvSpPr>
          <p:cNvPr id="118" name="Google Shape;118;p36"/>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36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6"/>
          <p:cNvSpPr txBox="1">
            <a:spLocks noGrp="1"/>
          </p:cNvSpPr>
          <p:nvPr>
            <p:ph type="body" idx="1"/>
          </p:nvPr>
        </p:nvSpPr>
        <p:spPr>
          <a:xfrm rot="5400000">
            <a:off x="3143778" y="-1773766"/>
            <a:ext cx="3615267" cy="85344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360"/>
              </a:spcBef>
              <a:spcAft>
                <a:spcPts val="0"/>
              </a:spcAft>
              <a:buSzPts val="1440"/>
              <a:buChar char="▶"/>
              <a:defRPr/>
            </a:lvl1pPr>
            <a:lvl2pPr marL="914400" lvl="1" indent="-320040" algn="l">
              <a:lnSpc>
                <a:spcPct val="100000"/>
              </a:lnSpc>
              <a:spcBef>
                <a:spcPts val="600"/>
              </a:spcBef>
              <a:spcAft>
                <a:spcPts val="0"/>
              </a:spcAft>
              <a:buSzPts val="1440"/>
              <a:buChar char="▶"/>
              <a:defRPr/>
            </a:lvl2pPr>
            <a:lvl3pPr marL="1371600" lvl="2" indent="-320039" algn="l">
              <a:lnSpc>
                <a:spcPct val="100000"/>
              </a:lnSpc>
              <a:spcBef>
                <a:spcPts val="600"/>
              </a:spcBef>
              <a:spcAft>
                <a:spcPts val="0"/>
              </a:spcAft>
              <a:buSzPts val="1440"/>
              <a:buChar char="▶"/>
              <a:defRPr/>
            </a:lvl3pPr>
            <a:lvl4pPr marL="1828800" lvl="3" indent="-320039" algn="l">
              <a:lnSpc>
                <a:spcPct val="100000"/>
              </a:lnSpc>
              <a:spcBef>
                <a:spcPts val="600"/>
              </a:spcBef>
              <a:spcAft>
                <a:spcPts val="0"/>
              </a:spcAft>
              <a:buSzPts val="1440"/>
              <a:buChar char="▶"/>
              <a:defRPr/>
            </a:lvl4pPr>
            <a:lvl5pPr marL="2286000" lvl="4" indent="-320039" algn="l">
              <a:lnSpc>
                <a:spcPct val="100000"/>
              </a:lnSpc>
              <a:spcBef>
                <a:spcPts val="600"/>
              </a:spcBef>
              <a:spcAft>
                <a:spcPts val="0"/>
              </a:spcAft>
              <a:buSzPts val="1440"/>
              <a:buChar char="▶"/>
              <a:defRPr/>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20040" algn="l">
              <a:lnSpc>
                <a:spcPct val="100000"/>
              </a:lnSpc>
              <a:spcBef>
                <a:spcPts val="600"/>
              </a:spcBef>
              <a:spcAft>
                <a:spcPts val="0"/>
              </a:spcAft>
              <a:buSzPts val="1440"/>
              <a:buChar char="▶"/>
              <a:defRPr/>
            </a:lvl8pPr>
            <a:lvl9pPr marL="4114800" lvl="8" indent="-320040" algn="l">
              <a:lnSpc>
                <a:spcPct val="100000"/>
              </a:lnSpc>
              <a:spcBef>
                <a:spcPts val="600"/>
              </a:spcBef>
              <a:spcAft>
                <a:spcPts val="600"/>
              </a:spcAft>
              <a:buSzPts val="1440"/>
              <a:buChar char="▶"/>
              <a:defRPr/>
            </a:lvl9pPr>
          </a:lstStyle>
          <a:p>
            <a:endParaRPr/>
          </a:p>
        </p:txBody>
      </p:sp>
      <p:sp>
        <p:nvSpPr>
          <p:cNvPr id="120" name="Google Shape;120;p36"/>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36"/>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6"/>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3"/>
        <p:cNvGrpSpPr/>
        <p:nvPr/>
      </p:nvGrpSpPr>
      <p:grpSpPr>
        <a:xfrm>
          <a:off x="0" y="0"/>
          <a:ext cx="0" cy="0"/>
          <a:chOff x="0" y="0"/>
          <a:chExt cx="0" cy="0"/>
        </a:xfrm>
      </p:grpSpPr>
      <p:sp>
        <p:nvSpPr>
          <p:cNvPr id="124" name="Google Shape;124;p37"/>
          <p:cNvSpPr txBox="1">
            <a:spLocks noGrp="1"/>
          </p:cNvSpPr>
          <p:nvPr>
            <p:ph type="title"/>
          </p:nvPr>
        </p:nvSpPr>
        <p:spPr>
          <a:xfrm rot="5400000">
            <a:off x="7427912" y="1943100"/>
            <a:ext cx="4572000" cy="2057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7"/>
          <p:cNvSpPr txBox="1">
            <a:spLocks noGrp="1"/>
          </p:cNvSpPr>
          <p:nvPr>
            <p:ph type="body" idx="1"/>
          </p:nvPr>
        </p:nvSpPr>
        <p:spPr>
          <a:xfrm rot="5400000">
            <a:off x="1943100" y="-571500"/>
            <a:ext cx="5308600" cy="78232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360"/>
              </a:spcBef>
              <a:spcAft>
                <a:spcPts val="0"/>
              </a:spcAft>
              <a:buSzPts val="1440"/>
              <a:buChar char="▶"/>
              <a:defRPr/>
            </a:lvl1pPr>
            <a:lvl2pPr marL="914400" lvl="1" indent="-320040" algn="l">
              <a:lnSpc>
                <a:spcPct val="100000"/>
              </a:lnSpc>
              <a:spcBef>
                <a:spcPts val="600"/>
              </a:spcBef>
              <a:spcAft>
                <a:spcPts val="0"/>
              </a:spcAft>
              <a:buSzPts val="1440"/>
              <a:buChar char="▶"/>
              <a:defRPr/>
            </a:lvl2pPr>
            <a:lvl3pPr marL="1371600" lvl="2" indent="-320039" algn="l">
              <a:lnSpc>
                <a:spcPct val="100000"/>
              </a:lnSpc>
              <a:spcBef>
                <a:spcPts val="600"/>
              </a:spcBef>
              <a:spcAft>
                <a:spcPts val="0"/>
              </a:spcAft>
              <a:buSzPts val="1440"/>
              <a:buChar char="▶"/>
              <a:defRPr/>
            </a:lvl3pPr>
            <a:lvl4pPr marL="1828800" lvl="3" indent="-320039" algn="l">
              <a:lnSpc>
                <a:spcPct val="100000"/>
              </a:lnSpc>
              <a:spcBef>
                <a:spcPts val="600"/>
              </a:spcBef>
              <a:spcAft>
                <a:spcPts val="0"/>
              </a:spcAft>
              <a:buSzPts val="1440"/>
              <a:buChar char="▶"/>
              <a:defRPr/>
            </a:lvl4pPr>
            <a:lvl5pPr marL="2286000" lvl="4" indent="-320039" algn="l">
              <a:lnSpc>
                <a:spcPct val="100000"/>
              </a:lnSpc>
              <a:spcBef>
                <a:spcPts val="600"/>
              </a:spcBef>
              <a:spcAft>
                <a:spcPts val="0"/>
              </a:spcAft>
              <a:buSzPts val="1440"/>
              <a:buChar char="▶"/>
              <a:defRPr/>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20040" algn="l">
              <a:lnSpc>
                <a:spcPct val="100000"/>
              </a:lnSpc>
              <a:spcBef>
                <a:spcPts val="600"/>
              </a:spcBef>
              <a:spcAft>
                <a:spcPts val="0"/>
              </a:spcAft>
              <a:buSzPts val="1440"/>
              <a:buChar char="▶"/>
              <a:defRPr/>
            </a:lvl8pPr>
            <a:lvl9pPr marL="4114800" lvl="8" indent="-320040" algn="l">
              <a:lnSpc>
                <a:spcPct val="100000"/>
              </a:lnSpc>
              <a:spcBef>
                <a:spcPts val="600"/>
              </a:spcBef>
              <a:spcAft>
                <a:spcPts val="600"/>
              </a:spcAft>
              <a:buSzPts val="1440"/>
              <a:buChar char="▶"/>
              <a:defRPr/>
            </a:lvl9pPr>
          </a:lstStyle>
          <a:p>
            <a:endParaRPr/>
          </a:p>
        </p:txBody>
      </p:sp>
      <p:sp>
        <p:nvSpPr>
          <p:cNvPr id="126" name="Google Shape;126;p37"/>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37"/>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7"/>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22"/>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2"/>
          <p:cNvSpPr txBox="1">
            <a:spLocks noGrp="1"/>
          </p:cNvSpPr>
          <p:nvPr>
            <p:ph type="body" idx="1"/>
          </p:nvPr>
        </p:nvSpPr>
        <p:spPr>
          <a:xfrm>
            <a:off x="475203" y="1132114"/>
            <a:ext cx="11516400" cy="48987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L="457200" lvl="0" indent="-320040" algn="l">
              <a:lnSpc>
                <a:spcPct val="100000"/>
              </a:lnSpc>
              <a:spcBef>
                <a:spcPts val="360"/>
              </a:spcBef>
              <a:spcAft>
                <a:spcPts val="0"/>
              </a:spcAft>
              <a:buSzPts val="1440"/>
              <a:buChar char="▶"/>
              <a:defRPr sz="2400"/>
            </a:lvl1pPr>
            <a:lvl2pPr marL="914400" lvl="1" indent="-320040" algn="l">
              <a:lnSpc>
                <a:spcPct val="100000"/>
              </a:lnSpc>
              <a:spcBef>
                <a:spcPts val="600"/>
              </a:spcBef>
              <a:spcAft>
                <a:spcPts val="0"/>
              </a:spcAft>
              <a:buSzPts val="1440"/>
              <a:buChar char="▶"/>
              <a:defRPr/>
            </a:lvl2pPr>
            <a:lvl3pPr marL="1371600" lvl="2" indent="-320039" algn="l">
              <a:lnSpc>
                <a:spcPct val="115000"/>
              </a:lnSpc>
              <a:spcBef>
                <a:spcPts val="0"/>
              </a:spcBef>
              <a:spcAft>
                <a:spcPts val="0"/>
              </a:spcAft>
              <a:buSzPts val="1440"/>
              <a:buChar char="▶"/>
              <a:defRPr sz="1800">
                <a:solidFill>
                  <a:srgbClr val="F2F2F2"/>
                </a:solidFill>
              </a:defRPr>
            </a:lvl3pPr>
            <a:lvl4pPr marL="1828800" lvl="3" indent="-320039" algn="l">
              <a:lnSpc>
                <a:spcPct val="100000"/>
              </a:lnSpc>
              <a:spcBef>
                <a:spcPts val="600"/>
              </a:spcBef>
              <a:spcAft>
                <a:spcPts val="0"/>
              </a:spcAft>
              <a:buSzPts val="1440"/>
              <a:buChar char="▶"/>
              <a:defRPr/>
            </a:lvl4pPr>
            <a:lvl5pPr marL="2286000" lvl="4" indent="-320039" algn="l">
              <a:lnSpc>
                <a:spcPct val="100000"/>
              </a:lnSpc>
              <a:spcBef>
                <a:spcPts val="600"/>
              </a:spcBef>
              <a:spcAft>
                <a:spcPts val="0"/>
              </a:spcAft>
              <a:buSzPts val="1440"/>
              <a:buChar char="▶"/>
              <a:defRPr/>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20040" algn="l">
              <a:lnSpc>
                <a:spcPct val="100000"/>
              </a:lnSpc>
              <a:spcBef>
                <a:spcPts val="600"/>
              </a:spcBef>
              <a:spcAft>
                <a:spcPts val="0"/>
              </a:spcAft>
              <a:buSzPts val="1440"/>
              <a:buChar char="▶"/>
              <a:defRPr/>
            </a:lvl8pPr>
            <a:lvl9pPr marL="4114800" lvl="8" indent="-320040" algn="l">
              <a:lnSpc>
                <a:spcPct val="100000"/>
              </a:lnSpc>
              <a:spcBef>
                <a:spcPts val="600"/>
              </a:spcBef>
              <a:spcAft>
                <a:spcPts val="600"/>
              </a:spcAft>
              <a:buSzPts val="1440"/>
              <a:buChar char="▶"/>
              <a:defRPr/>
            </a:lvl9pPr>
          </a:lstStyle>
          <a:p>
            <a:endParaRPr/>
          </a:p>
        </p:txBody>
      </p:sp>
      <p:sp>
        <p:nvSpPr>
          <p:cNvPr id="31" name="Google Shape;31;p22"/>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2"/>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2"/>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24"/>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4"/>
          <p:cNvSpPr txBox="1">
            <a:spLocks noGrp="1"/>
          </p:cNvSpPr>
          <p:nvPr>
            <p:ph type="body" idx="1"/>
          </p:nvPr>
        </p:nvSpPr>
        <p:spPr>
          <a:xfrm>
            <a:off x="684211" y="685800"/>
            <a:ext cx="4937655" cy="3615267"/>
          </a:xfrm>
          <a:prstGeom prst="rect">
            <a:avLst/>
          </a:prstGeom>
          <a:noFill/>
          <a:ln>
            <a:noFill/>
          </a:ln>
        </p:spPr>
        <p:txBody>
          <a:bodyPr spcFirstLastPara="1" wrap="square" lIns="91425" tIns="45700" rIns="91425" bIns="45700" anchor="ctr" anchorCtr="0">
            <a:normAutofit/>
          </a:bodyPr>
          <a:lstStyle>
            <a:lvl1pPr marL="457200" lvl="0" indent="-320040" algn="l">
              <a:lnSpc>
                <a:spcPct val="100000"/>
              </a:lnSpc>
              <a:spcBef>
                <a:spcPts val="360"/>
              </a:spcBef>
              <a:spcAft>
                <a:spcPts val="0"/>
              </a:spcAft>
              <a:buSzPts val="1440"/>
              <a:buChar char="▶"/>
              <a:defRPr/>
            </a:lvl1pPr>
            <a:lvl2pPr marL="914400" lvl="1" indent="-320040" algn="l">
              <a:lnSpc>
                <a:spcPct val="100000"/>
              </a:lnSpc>
              <a:spcBef>
                <a:spcPts val="600"/>
              </a:spcBef>
              <a:spcAft>
                <a:spcPts val="0"/>
              </a:spcAft>
              <a:buSzPts val="1440"/>
              <a:buChar char="▶"/>
              <a:defRPr/>
            </a:lvl2pPr>
            <a:lvl3pPr marL="1371600" lvl="2" indent="-320039" algn="l">
              <a:lnSpc>
                <a:spcPct val="100000"/>
              </a:lnSpc>
              <a:spcBef>
                <a:spcPts val="600"/>
              </a:spcBef>
              <a:spcAft>
                <a:spcPts val="0"/>
              </a:spcAft>
              <a:buSzPts val="1440"/>
              <a:buChar char="▶"/>
              <a:defRPr/>
            </a:lvl3pPr>
            <a:lvl4pPr marL="1828800" lvl="3" indent="-320039" algn="l">
              <a:lnSpc>
                <a:spcPct val="100000"/>
              </a:lnSpc>
              <a:spcBef>
                <a:spcPts val="600"/>
              </a:spcBef>
              <a:spcAft>
                <a:spcPts val="0"/>
              </a:spcAft>
              <a:buSzPts val="1440"/>
              <a:buChar char="▶"/>
              <a:defRPr/>
            </a:lvl4pPr>
            <a:lvl5pPr marL="2286000" lvl="4" indent="-320039" algn="l">
              <a:lnSpc>
                <a:spcPct val="100000"/>
              </a:lnSpc>
              <a:spcBef>
                <a:spcPts val="600"/>
              </a:spcBef>
              <a:spcAft>
                <a:spcPts val="0"/>
              </a:spcAft>
              <a:buSzPts val="1440"/>
              <a:buChar char="▶"/>
              <a:defRPr/>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20040" algn="l">
              <a:lnSpc>
                <a:spcPct val="100000"/>
              </a:lnSpc>
              <a:spcBef>
                <a:spcPts val="600"/>
              </a:spcBef>
              <a:spcAft>
                <a:spcPts val="0"/>
              </a:spcAft>
              <a:buSzPts val="1440"/>
              <a:buChar char="▶"/>
              <a:defRPr/>
            </a:lvl8pPr>
            <a:lvl9pPr marL="4114800" lvl="8" indent="-320040" algn="l">
              <a:lnSpc>
                <a:spcPct val="100000"/>
              </a:lnSpc>
              <a:spcBef>
                <a:spcPts val="600"/>
              </a:spcBef>
              <a:spcAft>
                <a:spcPts val="600"/>
              </a:spcAft>
              <a:buSzPts val="1440"/>
              <a:buChar char="▶"/>
              <a:defRPr/>
            </a:lvl9pPr>
          </a:lstStyle>
          <a:p>
            <a:endParaRPr/>
          </a:p>
        </p:txBody>
      </p:sp>
      <p:sp>
        <p:nvSpPr>
          <p:cNvPr id="37" name="Google Shape;37;p24"/>
          <p:cNvSpPr txBox="1">
            <a:spLocks noGrp="1"/>
          </p:cNvSpPr>
          <p:nvPr>
            <p:ph type="body" idx="2"/>
          </p:nvPr>
        </p:nvSpPr>
        <p:spPr>
          <a:xfrm>
            <a:off x="5808133" y="685801"/>
            <a:ext cx="4934479" cy="3615266"/>
          </a:xfrm>
          <a:prstGeom prst="rect">
            <a:avLst/>
          </a:prstGeom>
          <a:noFill/>
          <a:ln>
            <a:noFill/>
          </a:ln>
        </p:spPr>
        <p:txBody>
          <a:bodyPr spcFirstLastPara="1" wrap="square" lIns="91425" tIns="45700" rIns="91425" bIns="45700" anchor="ctr" anchorCtr="0">
            <a:normAutofit/>
          </a:bodyPr>
          <a:lstStyle>
            <a:lvl1pPr marL="457200" lvl="0" indent="-320040" algn="l">
              <a:lnSpc>
                <a:spcPct val="100000"/>
              </a:lnSpc>
              <a:spcBef>
                <a:spcPts val="360"/>
              </a:spcBef>
              <a:spcAft>
                <a:spcPts val="0"/>
              </a:spcAft>
              <a:buSzPts val="1440"/>
              <a:buChar char="▶"/>
              <a:defRPr/>
            </a:lvl1pPr>
            <a:lvl2pPr marL="914400" lvl="1" indent="-320040" algn="l">
              <a:lnSpc>
                <a:spcPct val="100000"/>
              </a:lnSpc>
              <a:spcBef>
                <a:spcPts val="600"/>
              </a:spcBef>
              <a:spcAft>
                <a:spcPts val="0"/>
              </a:spcAft>
              <a:buSzPts val="1440"/>
              <a:buChar char="▶"/>
              <a:defRPr/>
            </a:lvl2pPr>
            <a:lvl3pPr marL="1371600" lvl="2" indent="-320039" algn="l">
              <a:lnSpc>
                <a:spcPct val="100000"/>
              </a:lnSpc>
              <a:spcBef>
                <a:spcPts val="600"/>
              </a:spcBef>
              <a:spcAft>
                <a:spcPts val="0"/>
              </a:spcAft>
              <a:buSzPts val="1440"/>
              <a:buChar char="▶"/>
              <a:defRPr/>
            </a:lvl3pPr>
            <a:lvl4pPr marL="1828800" lvl="3" indent="-320039" algn="l">
              <a:lnSpc>
                <a:spcPct val="100000"/>
              </a:lnSpc>
              <a:spcBef>
                <a:spcPts val="600"/>
              </a:spcBef>
              <a:spcAft>
                <a:spcPts val="0"/>
              </a:spcAft>
              <a:buSzPts val="1440"/>
              <a:buChar char="▶"/>
              <a:defRPr/>
            </a:lvl4pPr>
            <a:lvl5pPr marL="2286000" lvl="4" indent="-320039" algn="l">
              <a:lnSpc>
                <a:spcPct val="100000"/>
              </a:lnSpc>
              <a:spcBef>
                <a:spcPts val="600"/>
              </a:spcBef>
              <a:spcAft>
                <a:spcPts val="0"/>
              </a:spcAft>
              <a:buSzPts val="1440"/>
              <a:buChar char="▶"/>
              <a:defRPr/>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20040" algn="l">
              <a:lnSpc>
                <a:spcPct val="100000"/>
              </a:lnSpc>
              <a:spcBef>
                <a:spcPts val="600"/>
              </a:spcBef>
              <a:spcAft>
                <a:spcPts val="0"/>
              </a:spcAft>
              <a:buSzPts val="1440"/>
              <a:buChar char="▶"/>
              <a:defRPr/>
            </a:lvl8pPr>
            <a:lvl9pPr marL="4114800" lvl="8" indent="-320040" algn="l">
              <a:lnSpc>
                <a:spcPct val="100000"/>
              </a:lnSpc>
              <a:spcBef>
                <a:spcPts val="600"/>
              </a:spcBef>
              <a:spcAft>
                <a:spcPts val="600"/>
              </a:spcAft>
              <a:buSzPts val="1440"/>
              <a:buChar char="▶"/>
              <a:defRPr/>
            </a:lvl9pPr>
          </a:lstStyle>
          <a:p>
            <a:endParaRPr/>
          </a:p>
        </p:txBody>
      </p:sp>
      <p:sp>
        <p:nvSpPr>
          <p:cNvPr id="38" name="Google Shape;38;p24"/>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4"/>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4"/>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25"/>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36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5"/>
          <p:cNvSpPr txBox="1">
            <a:spLocks noGrp="1"/>
          </p:cNvSpPr>
          <p:nvPr>
            <p:ph type="body" idx="1"/>
          </p:nvPr>
        </p:nvSpPr>
        <p:spPr>
          <a:xfrm>
            <a:off x="972080" y="685800"/>
            <a:ext cx="4649787"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60"/>
              </a:spcBef>
              <a:spcAft>
                <a:spcPts val="0"/>
              </a:spcAft>
              <a:buSzPts val="2240"/>
              <a:buNone/>
              <a:defRPr sz="2800" b="0">
                <a:solidFill>
                  <a:schemeClr val="lt1"/>
                </a:solidFill>
              </a:defRPr>
            </a:lvl1pPr>
            <a:lvl2pPr marL="914400" lvl="1" indent="-228600" algn="l">
              <a:lnSpc>
                <a:spcPct val="100000"/>
              </a:lnSpc>
              <a:spcBef>
                <a:spcPts val="600"/>
              </a:spcBef>
              <a:spcAft>
                <a:spcPts val="0"/>
              </a:spcAft>
              <a:buSzPts val="1600"/>
              <a:buNone/>
              <a:defRPr sz="2000" b="1"/>
            </a:lvl2pPr>
            <a:lvl3pPr marL="1371600" lvl="2" indent="-228600" algn="l">
              <a:lnSpc>
                <a:spcPct val="100000"/>
              </a:lnSpc>
              <a:spcBef>
                <a:spcPts val="600"/>
              </a:spcBef>
              <a:spcAft>
                <a:spcPts val="0"/>
              </a:spcAft>
              <a:buSzPts val="1440"/>
              <a:buNone/>
              <a:defRPr sz="1800" b="1"/>
            </a:lvl3pPr>
            <a:lvl4pPr marL="1828800" lvl="3" indent="-228600" algn="l">
              <a:lnSpc>
                <a:spcPct val="100000"/>
              </a:lnSpc>
              <a:spcBef>
                <a:spcPts val="600"/>
              </a:spcBef>
              <a:spcAft>
                <a:spcPts val="0"/>
              </a:spcAft>
              <a:buSzPts val="1280"/>
              <a:buNone/>
              <a:defRPr sz="1600" b="1"/>
            </a:lvl4pPr>
            <a:lvl5pPr marL="2286000" lvl="4" indent="-228600" algn="l">
              <a:lnSpc>
                <a:spcPct val="100000"/>
              </a:lnSpc>
              <a:spcBef>
                <a:spcPts val="600"/>
              </a:spcBef>
              <a:spcAft>
                <a:spcPts val="0"/>
              </a:spcAft>
              <a:buSzPts val="1280"/>
              <a:buNone/>
              <a:defRPr sz="1600" b="1"/>
            </a:lvl5pPr>
            <a:lvl6pPr marL="2743200" lvl="5" indent="-228600" algn="l">
              <a:lnSpc>
                <a:spcPct val="100000"/>
              </a:lnSpc>
              <a:spcBef>
                <a:spcPts val="600"/>
              </a:spcBef>
              <a:spcAft>
                <a:spcPts val="0"/>
              </a:spcAft>
              <a:buSzPts val="1280"/>
              <a:buNone/>
              <a:defRPr sz="1600" b="1"/>
            </a:lvl6pPr>
            <a:lvl7pPr marL="3200400" lvl="6" indent="-228600" algn="l">
              <a:lnSpc>
                <a:spcPct val="100000"/>
              </a:lnSpc>
              <a:spcBef>
                <a:spcPts val="600"/>
              </a:spcBef>
              <a:spcAft>
                <a:spcPts val="0"/>
              </a:spcAft>
              <a:buSzPts val="1280"/>
              <a:buNone/>
              <a:defRPr sz="1600" b="1"/>
            </a:lvl7pPr>
            <a:lvl8pPr marL="3657600" lvl="7" indent="-228600" algn="l">
              <a:lnSpc>
                <a:spcPct val="100000"/>
              </a:lnSpc>
              <a:spcBef>
                <a:spcPts val="600"/>
              </a:spcBef>
              <a:spcAft>
                <a:spcPts val="0"/>
              </a:spcAft>
              <a:buSzPts val="1280"/>
              <a:buNone/>
              <a:defRPr sz="1600" b="1"/>
            </a:lvl8pPr>
            <a:lvl9pPr marL="4114800" lvl="8" indent="-228600" algn="l">
              <a:lnSpc>
                <a:spcPct val="100000"/>
              </a:lnSpc>
              <a:spcBef>
                <a:spcPts val="600"/>
              </a:spcBef>
              <a:spcAft>
                <a:spcPts val="600"/>
              </a:spcAft>
              <a:buSzPts val="1280"/>
              <a:buNone/>
              <a:defRPr sz="1600" b="1"/>
            </a:lvl9pPr>
          </a:lstStyle>
          <a:p>
            <a:endParaRPr/>
          </a:p>
        </p:txBody>
      </p:sp>
      <p:sp>
        <p:nvSpPr>
          <p:cNvPr id="44" name="Google Shape;44;p25"/>
          <p:cNvSpPr txBox="1">
            <a:spLocks noGrp="1"/>
          </p:cNvSpPr>
          <p:nvPr>
            <p:ph type="body" idx="2"/>
          </p:nvPr>
        </p:nvSpPr>
        <p:spPr>
          <a:xfrm>
            <a:off x="684211" y="1270529"/>
            <a:ext cx="4937655" cy="303053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360"/>
              </a:spcBef>
              <a:spcAft>
                <a:spcPts val="0"/>
              </a:spcAft>
              <a:buSzPts val="1440"/>
              <a:buChar char="▶"/>
              <a:defRPr/>
            </a:lvl1pPr>
            <a:lvl2pPr marL="914400" lvl="1" indent="-320040" algn="l">
              <a:lnSpc>
                <a:spcPct val="100000"/>
              </a:lnSpc>
              <a:spcBef>
                <a:spcPts val="600"/>
              </a:spcBef>
              <a:spcAft>
                <a:spcPts val="0"/>
              </a:spcAft>
              <a:buSzPts val="1440"/>
              <a:buChar char="▶"/>
              <a:defRPr/>
            </a:lvl2pPr>
            <a:lvl3pPr marL="1371600" lvl="2" indent="-320039" algn="l">
              <a:lnSpc>
                <a:spcPct val="100000"/>
              </a:lnSpc>
              <a:spcBef>
                <a:spcPts val="600"/>
              </a:spcBef>
              <a:spcAft>
                <a:spcPts val="0"/>
              </a:spcAft>
              <a:buSzPts val="1440"/>
              <a:buChar char="▶"/>
              <a:defRPr/>
            </a:lvl3pPr>
            <a:lvl4pPr marL="1828800" lvl="3" indent="-320039" algn="l">
              <a:lnSpc>
                <a:spcPct val="100000"/>
              </a:lnSpc>
              <a:spcBef>
                <a:spcPts val="600"/>
              </a:spcBef>
              <a:spcAft>
                <a:spcPts val="0"/>
              </a:spcAft>
              <a:buSzPts val="1440"/>
              <a:buChar char="▶"/>
              <a:defRPr/>
            </a:lvl4pPr>
            <a:lvl5pPr marL="2286000" lvl="4" indent="-320039" algn="l">
              <a:lnSpc>
                <a:spcPct val="100000"/>
              </a:lnSpc>
              <a:spcBef>
                <a:spcPts val="600"/>
              </a:spcBef>
              <a:spcAft>
                <a:spcPts val="0"/>
              </a:spcAft>
              <a:buSzPts val="1440"/>
              <a:buChar char="▶"/>
              <a:defRPr/>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20040" algn="l">
              <a:lnSpc>
                <a:spcPct val="100000"/>
              </a:lnSpc>
              <a:spcBef>
                <a:spcPts val="600"/>
              </a:spcBef>
              <a:spcAft>
                <a:spcPts val="0"/>
              </a:spcAft>
              <a:buSzPts val="1440"/>
              <a:buChar char="▶"/>
              <a:defRPr/>
            </a:lvl8pPr>
            <a:lvl9pPr marL="4114800" lvl="8" indent="-320040" algn="l">
              <a:lnSpc>
                <a:spcPct val="100000"/>
              </a:lnSpc>
              <a:spcBef>
                <a:spcPts val="600"/>
              </a:spcBef>
              <a:spcAft>
                <a:spcPts val="600"/>
              </a:spcAft>
              <a:buSzPts val="1440"/>
              <a:buChar char="▶"/>
              <a:defRPr/>
            </a:lvl9pPr>
          </a:lstStyle>
          <a:p>
            <a:endParaRPr/>
          </a:p>
        </p:txBody>
      </p:sp>
      <p:sp>
        <p:nvSpPr>
          <p:cNvPr id="45" name="Google Shape;45;p25"/>
          <p:cNvSpPr txBox="1">
            <a:spLocks noGrp="1"/>
          </p:cNvSpPr>
          <p:nvPr>
            <p:ph type="body" idx="3"/>
          </p:nvPr>
        </p:nvSpPr>
        <p:spPr>
          <a:xfrm>
            <a:off x="6079066" y="685800"/>
            <a:ext cx="4665134"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60"/>
              </a:spcBef>
              <a:spcAft>
                <a:spcPts val="0"/>
              </a:spcAft>
              <a:buSzPts val="2240"/>
              <a:buNone/>
              <a:defRPr sz="2800" b="0">
                <a:solidFill>
                  <a:schemeClr val="lt1"/>
                </a:solidFill>
              </a:defRPr>
            </a:lvl1pPr>
            <a:lvl2pPr marL="914400" lvl="1" indent="-228600" algn="l">
              <a:lnSpc>
                <a:spcPct val="100000"/>
              </a:lnSpc>
              <a:spcBef>
                <a:spcPts val="600"/>
              </a:spcBef>
              <a:spcAft>
                <a:spcPts val="0"/>
              </a:spcAft>
              <a:buSzPts val="1600"/>
              <a:buNone/>
              <a:defRPr sz="2000" b="1"/>
            </a:lvl2pPr>
            <a:lvl3pPr marL="1371600" lvl="2" indent="-228600" algn="l">
              <a:lnSpc>
                <a:spcPct val="100000"/>
              </a:lnSpc>
              <a:spcBef>
                <a:spcPts val="600"/>
              </a:spcBef>
              <a:spcAft>
                <a:spcPts val="0"/>
              </a:spcAft>
              <a:buSzPts val="1440"/>
              <a:buNone/>
              <a:defRPr sz="1800" b="1"/>
            </a:lvl3pPr>
            <a:lvl4pPr marL="1828800" lvl="3" indent="-228600" algn="l">
              <a:lnSpc>
                <a:spcPct val="100000"/>
              </a:lnSpc>
              <a:spcBef>
                <a:spcPts val="600"/>
              </a:spcBef>
              <a:spcAft>
                <a:spcPts val="0"/>
              </a:spcAft>
              <a:buSzPts val="1280"/>
              <a:buNone/>
              <a:defRPr sz="1600" b="1"/>
            </a:lvl4pPr>
            <a:lvl5pPr marL="2286000" lvl="4" indent="-228600" algn="l">
              <a:lnSpc>
                <a:spcPct val="100000"/>
              </a:lnSpc>
              <a:spcBef>
                <a:spcPts val="600"/>
              </a:spcBef>
              <a:spcAft>
                <a:spcPts val="0"/>
              </a:spcAft>
              <a:buSzPts val="1280"/>
              <a:buNone/>
              <a:defRPr sz="1600" b="1"/>
            </a:lvl5pPr>
            <a:lvl6pPr marL="2743200" lvl="5" indent="-228600" algn="l">
              <a:lnSpc>
                <a:spcPct val="100000"/>
              </a:lnSpc>
              <a:spcBef>
                <a:spcPts val="600"/>
              </a:spcBef>
              <a:spcAft>
                <a:spcPts val="0"/>
              </a:spcAft>
              <a:buSzPts val="1280"/>
              <a:buNone/>
              <a:defRPr sz="1600" b="1"/>
            </a:lvl6pPr>
            <a:lvl7pPr marL="3200400" lvl="6" indent="-228600" algn="l">
              <a:lnSpc>
                <a:spcPct val="100000"/>
              </a:lnSpc>
              <a:spcBef>
                <a:spcPts val="600"/>
              </a:spcBef>
              <a:spcAft>
                <a:spcPts val="0"/>
              </a:spcAft>
              <a:buSzPts val="1280"/>
              <a:buNone/>
              <a:defRPr sz="1600" b="1"/>
            </a:lvl7pPr>
            <a:lvl8pPr marL="3657600" lvl="7" indent="-228600" algn="l">
              <a:lnSpc>
                <a:spcPct val="100000"/>
              </a:lnSpc>
              <a:spcBef>
                <a:spcPts val="600"/>
              </a:spcBef>
              <a:spcAft>
                <a:spcPts val="0"/>
              </a:spcAft>
              <a:buSzPts val="1280"/>
              <a:buNone/>
              <a:defRPr sz="1600" b="1"/>
            </a:lvl8pPr>
            <a:lvl9pPr marL="4114800" lvl="8" indent="-228600" algn="l">
              <a:lnSpc>
                <a:spcPct val="100000"/>
              </a:lnSpc>
              <a:spcBef>
                <a:spcPts val="600"/>
              </a:spcBef>
              <a:spcAft>
                <a:spcPts val="600"/>
              </a:spcAft>
              <a:buSzPts val="1280"/>
              <a:buNone/>
              <a:defRPr sz="1600" b="1"/>
            </a:lvl9pPr>
          </a:lstStyle>
          <a:p>
            <a:endParaRPr/>
          </a:p>
        </p:txBody>
      </p:sp>
      <p:sp>
        <p:nvSpPr>
          <p:cNvPr id="46" name="Google Shape;46;p25"/>
          <p:cNvSpPr txBox="1">
            <a:spLocks noGrp="1"/>
          </p:cNvSpPr>
          <p:nvPr>
            <p:ph type="body" idx="4"/>
          </p:nvPr>
        </p:nvSpPr>
        <p:spPr>
          <a:xfrm>
            <a:off x="5806545" y="1262062"/>
            <a:ext cx="4929188" cy="303053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360"/>
              </a:spcBef>
              <a:spcAft>
                <a:spcPts val="0"/>
              </a:spcAft>
              <a:buSzPts val="1440"/>
              <a:buChar char="▶"/>
              <a:defRPr/>
            </a:lvl1pPr>
            <a:lvl2pPr marL="914400" lvl="1" indent="-320040" algn="l">
              <a:lnSpc>
                <a:spcPct val="100000"/>
              </a:lnSpc>
              <a:spcBef>
                <a:spcPts val="600"/>
              </a:spcBef>
              <a:spcAft>
                <a:spcPts val="0"/>
              </a:spcAft>
              <a:buSzPts val="1440"/>
              <a:buChar char="▶"/>
              <a:defRPr/>
            </a:lvl2pPr>
            <a:lvl3pPr marL="1371600" lvl="2" indent="-320039" algn="l">
              <a:lnSpc>
                <a:spcPct val="100000"/>
              </a:lnSpc>
              <a:spcBef>
                <a:spcPts val="600"/>
              </a:spcBef>
              <a:spcAft>
                <a:spcPts val="0"/>
              </a:spcAft>
              <a:buSzPts val="1440"/>
              <a:buChar char="▶"/>
              <a:defRPr/>
            </a:lvl3pPr>
            <a:lvl4pPr marL="1828800" lvl="3" indent="-320039" algn="l">
              <a:lnSpc>
                <a:spcPct val="100000"/>
              </a:lnSpc>
              <a:spcBef>
                <a:spcPts val="600"/>
              </a:spcBef>
              <a:spcAft>
                <a:spcPts val="0"/>
              </a:spcAft>
              <a:buSzPts val="1440"/>
              <a:buChar char="▶"/>
              <a:defRPr/>
            </a:lvl4pPr>
            <a:lvl5pPr marL="2286000" lvl="4" indent="-320039" algn="l">
              <a:lnSpc>
                <a:spcPct val="100000"/>
              </a:lnSpc>
              <a:spcBef>
                <a:spcPts val="600"/>
              </a:spcBef>
              <a:spcAft>
                <a:spcPts val="0"/>
              </a:spcAft>
              <a:buSzPts val="1440"/>
              <a:buChar char="▶"/>
              <a:defRPr/>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20040" algn="l">
              <a:lnSpc>
                <a:spcPct val="100000"/>
              </a:lnSpc>
              <a:spcBef>
                <a:spcPts val="600"/>
              </a:spcBef>
              <a:spcAft>
                <a:spcPts val="0"/>
              </a:spcAft>
              <a:buSzPts val="1440"/>
              <a:buChar char="▶"/>
              <a:defRPr/>
            </a:lvl8pPr>
            <a:lvl9pPr marL="4114800" lvl="8" indent="-320040" algn="l">
              <a:lnSpc>
                <a:spcPct val="100000"/>
              </a:lnSpc>
              <a:spcBef>
                <a:spcPts val="600"/>
              </a:spcBef>
              <a:spcAft>
                <a:spcPts val="600"/>
              </a:spcAft>
              <a:buSzPts val="1440"/>
              <a:buChar char="▶"/>
              <a:defRPr/>
            </a:lvl9pPr>
          </a:lstStyle>
          <a:p>
            <a:endParaRPr/>
          </a:p>
        </p:txBody>
      </p:sp>
      <p:sp>
        <p:nvSpPr>
          <p:cNvPr id="47" name="Google Shape;47;p25"/>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26"/>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6"/>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6"/>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6"/>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27"/>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7"/>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7"/>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28"/>
          <p:cNvSpPr txBox="1">
            <a:spLocks noGrp="1"/>
          </p:cNvSpPr>
          <p:nvPr>
            <p:ph type="title"/>
          </p:nvPr>
        </p:nvSpPr>
        <p:spPr>
          <a:xfrm>
            <a:off x="7085012" y="685800"/>
            <a:ext cx="3657600" cy="13716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400"/>
              <a:buFont typeface="Century Gothic"/>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8"/>
          <p:cNvSpPr txBox="1">
            <a:spLocks noGrp="1"/>
          </p:cNvSpPr>
          <p:nvPr>
            <p:ph type="body" idx="1"/>
          </p:nvPr>
        </p:nvSpPr>
        <p:spPr>
          <a:xfrm>
            <a:off x="684212" y="685800"/>
            <a:ext cx="5943601" cy="5308600"/>
          </a:xfrm>
          <a:prstGeom prst="rect">
            <a:avLst/>
          </a:prstGeom>
          <a:noFill/>
          <a:ln>
            <a:noFill/>
          </a:ln>
        </p:spPr>
        <p:txBody>
          <a:bodyPr spcFirstLastPara="1" wrap="square" lIns="91425" tIns="45700" rIns="91425" bIns="45700" anchor="ctr" anchorCtr="0">
            <a:normAutofit/>
          </a:bodyPr>
          <a:lstStyle>
            <a:lvl1pPr marL="457200" lvl="0" indent="-320040" algn="l">
              <a:lnSpc>
                <a:spcPct val="100000"/>
              </a:lnSpc>
              <a:spcBef>
                <a:spcPts val="360"/>
              </a:spcBef>
              <a:spcAft>
                <a:spcPts val="0"/>
              </a:spcAft>
              <a:buSzPts val="1440"/>
              <a:buChar char="▶"/>
              <a:defRPr/>
            </a:lvl1pPr>
            <a:lvl2pPr marL="914400" lvl="1" indent="-320040" algn="l">
              <a:lnSpc>
                <a:spcPct val="100000"/>
              </a:lnSpc>
              <a:spcBef>
                <a:spcPts val="600"/>
              </a:spcBef>
              <a:spcAft>
                <a:spcPts val="0"/>
              </a:spcAft>
              <a:buSzPts val="1440"/>
              <a:buChar char="▶"/>
              <a:defRPr/>
            </a:lvl2pPr>
            <a:lvl3pPr marL="1371600" lvl="2" indent="-320039" algn="l">
              <a:lnSpc>
                <a:spcPct val="100000"/>
              </a:lnSpc>
              <a:spcBef>
                <a:spcPts val="600"/>
              </a:spcBef>
              <a:spcAft>
                <a:spcPts val="0"/>
              </a:spcAft>
              <a:buSzPts val="1440"/>
              <a:buChar char="▶"/>
              <a:defRPr/>
            </a:lvl3pPr>
            <a:lvl4pPr marL="1828800" lvl="3" indent="-320039" algn="l">
              <a:lnSpc>
                <a:spcPct val="100000"/>
              </a:lnSpc>
              <a:spcBef>
                <a:spcPts val="600"/>
              </a:spcBef>
              <a:spcAft>
                <a:spcPts val="0"/>
              </a:spcAft>
              <a:buSzPts val="1440"/>
              <a:buChar char="▶"/>
              <a:defRPr/>
            </a:lvl4pPr>
            <a:lvl5pPr marL="2286000" lvl="4" indent="-320039" algn="l">
              <a:lnSpc>
                <a:spcPct val="100000"/>
              </a:lnSpc>
              <a:spcBef>
                <a:spcPts val="600"/>
              </a:spcBef>
              <a:spcAft>
                <a:spcPts val="0"/>
              </a:spcAft>
              <a:buSzPts val="1440"/>
              <a:buChar char="▶"/>
              <a:defRPr/>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20040" algn="l">
              <a:lnSpc>
                <a:spcPct val="100000"/>
              </a:lnSpc>
              <a:spcBef>
                <a:spcPts val="600"/>
              </a:spcBef>
              <a:spcAft>
                <a:spcPts val="0"/>
              </a:spcAft>
              <a:buSzPts val="1440"/>
              <a:buChar char="▶"/>
              <a:defRPr/>
            </a:lvl8pPr>
            <a:lvl9pPr marL="4114800" lvl="8" indent="-320040" algn="l">
              <a:lnSpc>
                <a:spcPct val="100000"/>
              </a:lnSpc>
              <a:spcBef>
                <a:spcPts val="600"/>
              </a:spcBef>
              <a:spcAft>
                <a:spcPts val="600"/>
              </a:spcAft>
              <a:buSzPts val="1440"/>
              <a:buChar char="▶"/>
              <a:defRPr/>
            </a:lvl9pPr>
          </a:lstStyle>
          <a:p>
            <a:endParaRPr/>
          </a:p>
        </p:txBody>
      </p:sp>
      <p:sp>
        <p:nvSpPr>
          <p:cNvPr id="62" name="Google Shape;62;p28"/>
          <p:cNvSpPr txBox="1">
            <a:spLocks noGrp="1"/>
          </p:cNvSpPr>
          <p:nvPr>
            <p:ph type="body" idx="2"/>
          </p:nvPr>
        </p:nvSpPr>
        <p:spPr>
          <a:xfrm>
            <a:off x="7085012" y="2209799"/>
            <a:ext cx="3657600" cy="209126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20"/>
              </a:spcBef>
              <a:spcAft>
                <a:spcPts val="0"/>
              </a:spcAft>
              <a:buSzPts val="1280"/>
              <a:buNone/>
              <a:defRPr sz="1600"/>
            </a:lvl1pPr>
            <a:lvl2pPr marL="914400" lvl="1" indent="-228600" algn="l">
              <a:lnSpc>
                <a:spcPct val="100000"/>
              </a:lnSpc>
              <a:spcBef>
                <a:spcPts val="600"/>
              </a:spcBef>
              <a:spcAft>
                <a:spcPts val="0"/>
              </a:spcAft>
              <a:buSzPts val="960"/>
              <a:buNone/>
              <a:defRPr sz="1200"/>
            </a:lvl2pPr>
            <a:lvl3pPr marL="1371600" lvl="2" indent="-228600" algn="l">
              <a:lnSpc>
                <a:spcPct val="100000"/>
              </a:lnSpc>
              <a:spcBef>
                <a:spcPts val="600"/>
              </a:spcBef>
              <a:spcAft>
                <a:spcPts val="0"/>
              </a:spcAft>
              <a:buSzPts val="800"/>
              <a:buNone/>
              <a:defRPr sz="1000"/>
            </a:lvl3pPr>
            <a:lvl4pPr marL="1828800" lvl="3" indent="-228600" algn="l">
              <a:lnSpc>
                <a:spcPct val="100000"/>
              </a:lnSpc>
              <a:spcBef>
                <a:spcPts val="600"/>
              </a:spcBef>
              <a:spcAft>
                <a:spcPts val="0"/>
              </a:spcAft>
              <a:buSzPts val="720"/>
              <a:buNone/>
              <a:defRPr sz="900"/>
            </a:lvl4pPr>
            <a:lvl5pPr marL="2286000" lvl="4" indent="-228600" algn="l">
              <a:lnSpc>
                <a:spcPct val="100000"/>
              </a:lnSpc>
              <a:spcBef>
                <a:spcPts val="600"/>
              </a:spcBef>
              <a:spcAft>
                <a:spcPts val="0"/>
              </a:spcAft>
              <a:buSzPts val="720"/>
              <a:buNone/>
              <a:defRPr sz="900"/>
            </a:lvl5pPr>
            <a:lvl6pPr marL="2743200" lvl="5" indent="-228600" algn="l">
              <a:lnSpc>
                <a:spcPct val="100000"/>
              </a:lnSpc>
              <a:spcBef>
                <a:spcPts val="600"/>
              </a:spcBef>
              <a:spcAft>
                <a:spcPts val="0"/>
              </a:spcAft>
              <a:buSzPts val="720"/>
              <a:buNone/>
              <a:defRPr sz="900"/>
            </a:lvl6pPr>
            <a:lvl7pPr marL="3200400" lvl="6" indent="-228600" algn="l">
              <a:lnSpc>
                <a:spcPct val="100000"/>
              </a:lnSpc>
              <a:spcBef>
                <a:spcPts val="600"/>
              </a:spcBef>
              <a:spcAft>
                <a:spcPts val="0"/>
              </a:spcAft>
              <a:buSzPts val="720"/>
              <a:buNone/>
              <a:defRPr sz="900"/>
            </a:lvl7pPr>
            <a:lvl8pPr marL="3657600" lvl="7" indent="-228600" algn="l">
              <a:lnSpc>
                <a:spcPct val="100000"/>
              </a:lnSpc>
              <a:spcBef>
                <a:spcPts val="600"/>
              </a:spcBef>
              <a:spcAft>
                <a:spcPts val="0"/>
              </a:spcAft>
              <a:buSzPts val="720"/>
              <a:buNone/>
              <a:defRPr sz="900"/>
            </a:lvl8pPr>
            <a:lvl9pPr marL="4114800" lvl="8" indent="-228600" algn="l">
              <a:lnSpc>
                <a:spcPct val="100000"/>
              </a:lnSpc>
              <a:spcBef>
                <a:spcPts val="600"/>
              </a:spcBef>
              <a:spcAft>
                <a:spcPts val="600"/>
              </a:spcAft>
              <a:buSzPts val="720"/>
              <a:buNone/>
              <a:defRPr sz="900"/>
            </a:lvl9pPr>
          </a:lstStyle>
          <a:p>
            <a:endParaRPr/>
          </a:p>
        </p:txBody>
      </p:sp>
      <p:sp>
        <p:nvSpPr>
          <p:cNvPr id="63" name="Google Shape;63;p28"/>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8"/>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8"/>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29"/>
          <p:cNvSpPr txBox="1">
            <a:spLocks noGrp="1"/>
          </p:cNvSpPr>
          <p:nvPr>
            <p:ph type="title"/>
          </p:nvPr>
        </p:nvSpPr>
        <p:spPr>
          <a:xfrm>
            <a:off x="4722812" y="1447800"/>
            <a:ext cx="6019800" cy="11430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800"/>
              <a:buFont typeface="Century Gothic"/>
              <a:buNone/>
              <a:defRPr sz="2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9"/>
          <p:cNvSpPr>
            <a:spLocks noGrp="1"/>
          </p:cNvSpPr>
          <p:nvPr>
            <p:ph type="pic" idx="2"/>
          </p:nvPr>
        </p:nvSpPr>
        <p:spPr>
          <a:xfrm>
            <a:off x="989012" y="914400"/>
            <a:ext cx="3280974" cy="4572000"/>
          </a:xfrm>
          <a:prstGeom prst="snip2DiagRect">
            <a:avLst>
              <a:gd name="adj1" fmla="val 10815"/>
              <a:gd name="adj2" fmla="val 0"/>
            </a:avLst>
          </a:prstGeom>
          <a:noFill/>
          <a:ln w="15875" cap="flat" cmpd="sng">
            <a:solidFill>
              <a:schemeClr val="lt1">
                <a:alpha val="40000"/>
              </a:schemeClr>
            </a:solidFill>
            <a:prstDash val="solid"/>
            <a:round/>
            <a:headEnd type="none" w="sm" len="sm"/>
            <a:tailEnd type="none" w="sm" len="sm"/>
          </a:ln>
        </p:spPr>
      </p:sp>
      <p:sp>
        <p:nvSpPr>
          <p:cNvPr id="69" name="Google Shape;69;p29"/>
          <p:cNvSpPr txBox="1">
            <a:spLocks noGrp="1"/>
          </p:cNvSpPr>
          <p:nvPr>
            <p:ph type="body" idx="1"/>
          </p:nvPr>
        </p:nvSpPr>
        <p:spPr>
          <a:xfrm>
            <a:off x="4722812" y="2777066"/>
            <a:ext cx="6021388" cy="204893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1440"/>
              <a:buNone/>
              <a:defRPr sz="1800"/>
            </a:lvl1pPr>
            <a:lvl2pPr marL="914400" lvl="1" indent="-228600" algn="l">
              <a:lnSpc>
                <a:spcPct val="100000"/>
              </a:lnSpc>
              <a:spcBef>
                <a:spcPts val="600"/>
              </a:spcBef>
              <a:spcAft>
                <a:spcPts val="0"/>
              </a:spcAft>
              <a:buSzPts val="960"/>
              <a:buNone/>
              <a:defRPr sz="1200"/>
            </a:lvl2pPr>
            <a:lvl3pPr marL="1371600" lvl="2" indent="-228600" algn="l">
              <a:lnSpc>
                <a:spcPct val="100000"/>
              </a:lnSpc>
              <a:spcBef>
                <a:spcPts val="600"/>
              </a:spcBef>
              <a:spcAft>
                <a:spcPts val="0"/>
              </a:spcAft>
              <a:buSzPts val="800"/>
              <a:buNone/>
              <a:defRPr sz="1000"/>
            </a:lvl3pPr>
            <a:lvl4pPr marL="1828800" lvl="3" indent="-228600" algn="l">
              <a:lnSpc>
                <a:spcPct val="100000"/>
              </a:lnSpc>
              <a:spcBef>
                <a:spcPts val="600"/>
              </a:spcBef>
              <a:spcAft>
                <a:spcPts val="0"/>
              </a:spcAft>
              <a:buSzPts val="720"/>
              <a:buNone/>
              <a:defRPr sz="900"/>
            </a:lvl4pPr>
            <a:lvl5pPr marL="2286000" lvl="4" indent="-228600" algn="l">
              <a:lnSpc>
                <a:spcPct val="100000"/>
              </a:lnSpc>
              <a:spcBef>
                <a:spcPts val="600"/>
              </a:spcBef>
              <a:spcAft>
                <a:spcPts val="0"/>
              </a:spcAft>
              <a:buSzPts val="720"/>
              <a:buNone/>
              <a:defRPr sz="900"/>
            </a:lvl5pPr>
            <a:lvl6pPr marL="2743200" lvl="5" indent="-228600" algn="l">
              <a:lnSpc>
                <a:spcPct val="100000"/>
              </a:lnSpc>
              <a:spcBef>
                <a:spcPts val="600"/>
              </a:spcBef>
              <a:spcAft>
                <a:spcPts val="0"/>
              </a:spcAft>
              <a:buSzPts val="720"/>
              <a:buNone/>
              <a:defRPr sz="900"/>
            </a:lvl6pPr>
            <a:lvl7pPr marL="3200400" lvl="6" indent="-228600" algn="l">
              <a:lnSpc>
                <a:spcPct val="100000"/>
              </a:lnSpc>
              <a:spcBef>
                <a:spcPts val="600"/>
              </a:spcBef>
              <a:spcAft>
                <a:spcPts val="0"/>
              </a:spcAft>
              <a:buSzPts val="720"/>
              <a:buNone/>
              <a:defRPr sz="900"/>
            </a:lvl7pPr>
            <a:lvl8pPr marL="3657600" lvl="7" indent="-228600" algn="l">
              <a:lnSpc>
                <a:spcPct val="100000"/>
              </a:lnSpc>
              <a:spcBef>
                <a:spcPts val="600"/>
              </a:spcBef>
              <a:spcAft>
                <a:spcPts val="0"/>
              </a:spcAft>
              <a:buSzPts val="720"/>
              <a:buNone/>
              <a:defRPr sz="900"/>
            </a:lvl8pPr>
            <a:lvl9pPr marL="4114800" lvl="8" indent="-228600" algn="l">
              <a:lnSpc>
                <a:spcPct val="100000"/>
              </a:lnSpc>
              <a:spcBef>
                <a:spcPts val="600"/>
              </a:spcBef>
              <a:spcAft>
                <a:spcPts val="600"/>
              </a:spcAft>
              <a:buSzPts val="720"/>
              <a:buNone/>
              <a:defRPr sz="900"/>
            </a:lvl9pPr>
          </a:lstStyle>
          <a:p>
            <a:endParaRPr/>
          </a:p>
        </p:txBody>
      </p:sp>
      <p:sp>
        <p:nvSpPr>
          <p:cNvPr id="70" name="Google Shape;70;p29"/>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9"/>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9"/>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3"/>
        <p:cNvGrpSpPr/>
        <p:nvPr/>
      </p:nvGrpSpPr>
      <p:grpSpPr>
        <a:xfrm>
          <a:off x="0" y="0"/>
          <a:ext cx="0" cy="0"/>
          <a:chOff x="0" y="0"/>
          <a:chExt cx="0" cy="0"/>
        </a:xfrm>
      </p:grpSpPr>
      <p:sp>
        <p:nvSpPr>
          <p:cNvPr id="74" name="Google Shape;74;p30"/>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0"/>
          <p:cNvSpPr>
            <a:spLocks noGrp="1"/>
          </p:cNvSpPr>
          <p:nvPr>
            <p:ph type="pic" idx="2"/>
          </p:nvPr>
        </p:nvSpPr>
        <p:spPr>
          <a:xfrm>
            <a:off x="685800" y="533400"/>
            <a:ext cx="10818812" cy="3124200"/>
          </a:xfrm>
          <a:prstGeom prst="snip2DiagRect">
            <a:avLst>
              <a:gd name="adj1" fmla="val 10815"/>
              <a:gd name="adj2" fmla="val 0"/>
            </a:avLst>
          </a:prstGeom>
          <a:noFill/>
          <a:ln w="15875" cap="flat" cmpd="sng">
            <a:solidFill>
              <a:schemeClr val="lt1">
                <a:alpha val="40000"/>
              </a:schemeClr>
            </a:solidFill>
            <a:prstDash val="solid"/>
            <a:round/>
            <a:headEnd type="none" w="sm" len="sm"/>
            <a:tailEnd type="none" w="sm" len="sm"/>
          </a:ln>
        </p:spPr>
      </p:sp>
      <p:sp>
        <p:nvSpPr>
          <p:cNvPr id="76" name="Google Shape;76;p30"/>
          <p:cNvSpPr txBox="1">
            <a:spLocks noGrp="1"/>
          </p:cNvSpPr>
          <p:nvPr>
            <p:ph type="body" idx="1"/>
          </p:nvPr>
        </p:nvSpPr>
        <p:spPr>
          <a:xfrm>
            <a:off x="914402" y="3843867"/>
            <a:ext cx="8304210" cy="4572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20"/>
              </a:spcBef>
              <a:spcAft>
                <a:spcPts val="0"/>
              </a:spcAft>
              <a:buSzPts val="1280"/>
              <a:buFont typeface="Century Gothic"/>
              <a:buNone/>
              <a:defRPr sz="1600"/>
            </a:lvl1pPr>
            <a:lvl2pPr marL="914400" lvl="1" indent="-228600" algn="l">
              <a:lnSpc>
                <a:spcPct val="100000"/>
              </a:lnSpc>
              <a:spcBef>
                <a:spcPts val="600"/>
              </a:spcBef>
              <a:spcAft>
                <a:spcPts val="0"/>
              </a:spcAft>
              <a:buSzPts val="1440"/>
              <a:buFont typeface="Century Gothic"/>
              <a:buNone/>
              <a:defRPr/>
            </a:lvl2pPr>
            <a:lvl3pPr marL="1371600" lvl="2" indent="-228600" algn="l">
              <a:lnSpc>
                <a:spcPct val="100000"/>
              </a:lnSpc>
              <a:spcBef>
                <a:spcPts val="600"/>
              </a:spcBef>
              <a:spcAft>
                <a:spcPts val="0"/>
              </a:spcAft>
              <a:buSzPts val="1280"/>
              <a:buFont typeface="Century Gothic"/>
              <a:buNone/>
              <a:defRPr/>
            </a:lvl3pPr>
            <a:lvl4pPr marL="1828800" lvl="3" indent="-228600" algn="l">
              <a:lnSpc>
                <a:spcPct val="100000"/>
              </a:lnSpc>
              <a:spcBef>
                <a:spcPts val="600"/>
              </a:spcBef>
              <a:spcAft>
                <a:spcPts val="0"/>
              </a:spcAft>
              <a:buSzPts val="1120"/>
              <a:buFont typeface="Century Gothic"/>
              <a:buNone/>
              <a:defRPr/>
            </a:lvl4pPr>
            <a:lvl5pPr marL="2286000" lvl="4" indent="-228600" algn="l">
              <a:lnSpc>
                <a:spcPct val="100000"/>
              </a:lnSpc>
              <a:spcBef>
                <a:spcPts val="600"/>
              </a:spcBef>
              <a:spcAft>
                <a:spcPts val="0"/>
              </a:spcAft>
              <a:buSzPts val="1120"/>
              <a:buFont typeface="Century Gothic"/>
              <a:buNone/>
              <a:defRPr/>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20040" algn="l">
              <a:lnSpc>
                <a:spcPct val="100000"/>
              </a:lnSpc>
              <a:spcBef>
                <a:spcPts val="600"/>
              </a:spcBef>
              <a:spcAft>
                <a:spcPts val="0"/>
              </a:spcAft>
              <a:buSzPts val="1440"/>
              <a:buChar char="▶"/>
              <a:defRPr/>
            </a:lvl8pPr>
            <a:lvl9pPr marL="4114800" lvl="8" indent="-320040" algn="l">
              <a:lnSpc>
                <a:spcPct val="100000"/>
              </a:lnSpc>
              <a:spcBef>
                <a:spcPts val="600"/>
              </a:spcBef>
              <a:spcAft>
                <a:spcPts val="600"/>
              </a:spcAft>
              <a:buSzPts val="1440"/>
              <a:buChar char="▶"/>
              <a:defRPr/>
            </a:lvl9pPr>
          </a:lstStyle>
          <a:p>
            <a:endParaRPr/>
          </a:p>
        </p:txBody>
      </p:sp>
      <p:sp>
        <p:nvSpPr>
          <p:cNvPr id="77" name="Google Shape;77;p30"/>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62D2EF"/>
            </a:gs>
            <a:gs pos="10000">
              <a:srgbClr val="62D2EF"/>
            </a:gs>
            <a:gs pos="100000">
              <a:srgbClr val="05578D"/>
            </a:gs>
          </a:gsLst>
          <a:lin ang="6120000" scaled="0"/>
        </a:gradFill>
        <a:effectLst/>
      </p:bgPr>
    </p:bg>
    <p:spTree>
      <p:nvGrpSpPr>
        <p:cNvPr id="1" name="Shape 5"/>
        <p:cNvGrpSpPr/>
        <p:nvPr/>
      </p:nvGrpSpPr>
      <p:grpSpPr>
        <a:xfrm>
          <a:off x="0" y="0"/>
          <a:ext cx="0" cy="0"/>
          <a:chOff x="0" y="0"/>
          <a:chExt cx="0" cy="0"/>
        </a:xfrm>
      </p:grpSpPr>
      <p:grpSp>
        <p:nvGrpSpPr>
          <p:cNvPr id="6" name="Google Shape;6;p20"/>
          <p:cNvGrpSpPr/>
          <p:nvPr/>
        </p:nvGrpSpPr>
        <p:grpSpPr>
          <a:xfrm>
            <a:off x="9206969" y="2963333"/>
            <a:ext cx="2981858" cy="3208867"/>
            <a:chOff x="9206969" y="2963333"/>
            <a:chExt cx="2981858" cy="3208867"/>
          </a:xfrm>
        </p:grpSpPr>
        <p:cxnSp>
          <p:nvCxnSpPr>
            <p:cNvPr id="7" name="Google Shape;7;p20"/>
            <p:cNvCxnSpPr/>
            <p:nvPr/>
          </p:nvCxnSpPr>
          <p:spPr>
            <a:xfrm flipH="1">
              <a:off x="11276012" y="2963333"/>
              <a:ext cx="912814" cy="912812"/>
            </a:xfrm>
            <a:prstGeom prst="straightConnector1">
              <a:avLst/>
            </a:prstGeom>
            <a:noFill/>
            <a:ln w="9525" cap="flat" cmpd="sng">
              <a:solidFill>
                <a:schemeClr val="lt1"/>
              </a:solidFill>
              <a:prstDash val="solid"/>
              <a:round/>
              <a:headEnd type="none" w="sm" len="sm"/>
              <a:tailEnd type="none" w="sm" len="sm"/>
            </a:ln>
          </p:spPr>
        </p:cxnSp>
        <p:cxnSp>
          <p:nvCxnSpPr>
            <p:cNvPr id="8" name="Google Shape;8;p20"/>
            <p:cNvCxnSpPr/>
            <p:nvPr/>
          </p:nvCxnSpPr>
          <p:spPr>
            <a:xfrm flipH="1">
              <a:off x="9206969" y="3190344"/>
              <a:ext cx="2981857" cy="2981856"/>
            </a:xfrm>
            <a:prstGeom prst="straightConnector1">
              <a:avLst/>
            </a:prstGeom>
            <a:noFill/>
            <a:ln w="9525" cap="flat" cmpd="sng">
              <a:solidFill>
                <a:schemeClr val="lt1"/>
              </a:solidFill>
              <a:prstDash val="solid"/>
              <a:round/>
              <a:headEnd type="none" w="sm" len="sm"/>
              <a:tailEnd type="none" w="sm" len="sm"/>
            </a:ln>
          </p:spPr>
        </p:cxnSp>
        <p:cxnSp>
          <p:nvCxnSpPr>
            <p:cNvPr id="9" name="Google Shape;9;p20"/>
            <p:cNvCxnSpPr/>
            <p:nvPr/>
          </p:nvCxnSpPr>
          <p:spPr>
            <a:xfrm flipH="1">
              <a:off x="10292292" y="3285067"/>
              <a:ext cx="1896534" cy="1896533"/>
            </a:xfrm>
            <a:prstGeom prst="straightConnector1">
              <a:avLst/>
            </a:prstGeom>
            <a:noFill/>
            <a:ln w="9525" cap="flat" cmpd="sng">
              <a:solidFill>
                <a:schemeClr val="lt1"/>
              </a:solidFill>
              <a:prstDash val="solid"/>
              <a:round/>
              <a:headEnd type="none" w="sm" len="sm"/>
              <a:tailEnd type="none" w="sm" len="sm"/>
            </a:ln>
          </p:spPr>
        </p:cxnSp>
        <p:cxnSp>
          <p:nvCxnSpPr>
            <p:cNvPr id="10" name="Google Shape;10;p20"/>
            <p:cNvCxnSpPr/>
            <p:nvPr/>
          </p:nvCxnSpPr>
          <p:spPr>
            <a:xfrm flipH="1">
              <a:off x="10443103" y="3131080"/>
              <a:ext cx="1745722" cy="1745720"/>
            </a:xfrm>
            <a:prstGeom prst="straightConnector1">
              <a:avLst/>
            </a:prstGeom>
            <a:noFill/>
            <a:ln w="28575" cap="flat" cmpd="sng">
              <a:solidFill>
                <a:schemeClr val="lt1"/>
              </a:solidFill>
              <a:prstDash val="solid"/>
              <a:round/>
              <a:headEnd type="none" w="sm" len="sm"/>
              <a:tailEnd type="none" w="sm" len="sm"/>
            </a:ln>
          </p:spPr>
        </p:cxnSp>
        <p:cxnSp>
          <p:nvCxnSpPr>
            <p:cNvPr id="11" name="Google Shape;11;p20"/>
            <p:cNvCxnSpPr/>
            <p:nvPr/>
          </p:nvCxnSpPr>
          <p:spPr>
            <a:xfrm flipH="1">
              <a:off x="10918826" y="3683001"/>
              <a:ext cx="1270001" cy="1269999"/>
            </a:xfrm>
            <a:prstGeom prst="straightConnector1">
              <a:avLst/>
            </a:prstGeom>
            <a:noFill/>
            <a:ln w="28575" cap="flat" cmpd="sng">
              <a:solidFill>
                <a:schemeClr val="lt1"/>
              </a:solidFill>
              <a:prstDash val="solid"/>
              <a:round/>
              <a:headEnd type="none" w="sm" len="sm"/>
              <a:tailEnd type="none" w="sm" len="sm"/>
            </a:ln>
          </p:spPr>
        </p:cxnSp>
      </p:grpSp>
      <p:sp>
        <p:nvSpPr>
          <p:cNvPr id="12" name="Google Shape;12;p20"/>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lt1"/>
              </a:buClr>
              <a:buSzPts val="3600"/>
              <a:buFont typeface="Century Gothic"/>
              <a:buNone/>
              <a:defRPr sz="36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3" name="Google Shape;13;p20"/>
          <p:cNvSpPr txBox="1">
            <a:spLocks noGrp="1"/>
          </p:cNvSpPr>
          <p:nvPr>
            <p:ph type="body" idx="1"/>
          </p:nvPr>
        </p:nvSpPr>
        <p:spPr>
          <a:xfrm>
            <a:off x="684212" y="685800"/>
            <a:ext cx="8534400" cy="3615267"/>
          </a:xfrm>
          <a:prstGeom prst="rect">
            <a:avLst/>
          </a:prstGeom>
          <a:noFill/>
          <a:ln>
            <a:noFill/>
          </a:ln>
        </p:spPr>
        <p:txBody>
          <a:bodyPr spcFirstLastPara="1" wrap="square" lIns="91425" tIns="45700" rIns="91425" bIns="45700" anchor="ctr" anchorCtr="0">
            <a:normAutofit/>
          </a:bodyPr>
          <a:lstStyle>
            <a:lvl1pPr marL="457200" marR="0" lvl="0" indent="-330200" algn="l" rtl="0">
              <a:lnSpc>
                <a:spcPct val="100000"/>
              </a:lnSpc>
              <a:spcBef>
                <a:spcPts val="400"/>
              </a:spcBef>
              <a:spcAft>
                <a:spcPts val="0"/>
              </a:spcAft>
              <a:buClr>
                <a:schemeClr val="lt1"/>
              </a:buClr>
              <a:buSzPts val="1600"/>
              <a:buFont typeface="Noto Sans Symbols"/>
              <a:buChar char="▶"/>
              <a:defRPr sz="2000" b="0" i="0" u="none" strike="noStrike" cap="none">
                <a:solidFill>
                  <a:srgbClr val="0F486F"/>
                </a:solidFill>
                <a:latin typeface="Century Gothic"/>
                <a:ea typeface="Century Gothic"/>
                <a:cs typeface="Century Gothic"/>
                <a:sym typeface="Century Gothic"/>
              </a:defRPr>
            </a:lvl1pPr>
            <a:lvl2pPr marL="914400" marR="0" lvl="1" indent="-320040" algn="l" rtl="0">
              <a:lnSpc>
                <a:spcPct val="100000"/>
              </a:lnSpc>
              <a:spcBef>
                <a:spcPts val="600"/>
              </a:spcBef>
              <a:spcAft>
                <a:spcPts val="0"/>
              </a:spcAft>
              <a:buClr>
                <a:schemeClr val="lt1"/>
              </a:buClr>
              <a:buSzPts val="1440"/>
              <a:buFont typeface="Noto Sans Symbols"/>
              <a:buChar char="▶"/>
              <a:defRPr sz="1800" b="0" i="0" u="none" strike="noStrike" cap="none">
                <a:solidFill>
                  <a:srgbClr val="0F486F"/>
                </a:solidFill>
                <a:latin typeface="Century Gothic"/>
                <a:ea typeface="Century Gothic"/>
                <a:cs typeface="Century Gothic"/>
                <a:sym typeface="Century Gothic"/>
              </a:defRPr>
            </a:lvl2pPr>
            <a:lvl3pPr marL="1371600" marR="0" lvl="2" indent="-309880" algn="l" rtl="0">
              <a:lnSpc>
                <a:spcPct val="100000"/>
              </a:lnSpc>
              <a:spcBef>
                <a:spcPts val="600"/>
              </a:spcBef>
              <a:spcAft>
                <a:spcPts val="0"/>
              </a:spcAft>
              <a:buClr>
                <a:schemeClr val="lt1"/>
              </a:buClr>
              <a:buSzPts val="1280"/>
              <a:buFont typeface="Noto Sans Symbols"/>
              <a:buChar char="▶"/>
              <a:defRPr sz="1600" b="0" i="0" u="none" strike="noStrike" cap="none">
                <a:solidFill>
                  <a:srgbClr val="0F486F"/>
                </a:solidFill>
                <a:latin typeface="Century Gothic"/>
                <a:ea typeface="Century Gothic"/>
                <a:cs typeface="Century Gothic"/>
                <a:sym typeface="Century Gothic"/>
              </a:defRPr>
            </a:lvl3pPr>
            <a:lvl4pPr marL="1828800" marR="0" lvl="3" indent="-299719" algn="l" rtl="0">
              <a:lnSpc>
                <a:spcPct val="100000"/>
              </a:lnSpc>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4pPr>
            <a:lvl5pPr marL="2286000" marR="0" lvl="4" indent="-299720" algn="l" rtl="0">
              <a:lnSpc>
                <a:spcPct val="100000"/>
              </a:lnSpc>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5pPr>
            <a:lvl6pPr marL="2743200" marR="0" lvl="5" indent="-299720" algn="l" rtl="0">
              <a:lnSpc>
                <a:spcPct val="100000"/>
              </a:lnSpc>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6pPr>
            <a:lvl7pPr marL="3200400" marR="0" lvl="6" indent="-299720" algn="l" rtl="0">
              <a:lnSpc>
                <a:spcPct val="100000"/>
              </a:lnSpc>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7pPr>
            <a:lvl8pPr marL="3657600" marR="0" lvl="7" indent="-299720" algn="l" rtl="0">
              <a:lnSpc>
                <a:spcPct val="100000"/>
              </a:lnSpc>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8pPr>
            <a:lvl9pPr marL="4114800" marR="0" lvl="8" indent="-299720" algn="l" rtl="0">
              <a:lnSpc>
                <a:spcPct val="100000"/>
              </a:lnSpc>
              <a:spcBef>
                <a:spcPts val="600"/>
              </a:spcBef>
              <a:spcAft>
                <a:spcPts val="60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9pPr>
          </a:lstStyle>
          <a:p>
            <a:endParaRPr/>
          </a:p>
        </p:txBody>
      </p:sp>
      <p:sp>
        <p:nvSpPr>
          <p:cNvPr id="14" name="Google Shape;14;p20"/>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09304A"/>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5" name="Google Shape;15;p20"/>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09304A"/>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6" name="Google Shape;16;p20"/>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3200"/>
              <a:buFont typeface="Arial"/>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leergeldwbo.nl/aanvraa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32"/>
        <p:cNvGrpSpPr/>
        <p:nvPr/>
      </p:nvGrpSpPr>
      <p:grpSpPr>
        <a:xfrm>
          <a:off x="0" y="0"/>
          <a:ext cx="0" cy="0"/>
          <a:chOff x="0" y="0"/>
          <a:chExt cx="0" cy="0"/>
        </a:xfrm>
      </p:grpSpPr>
      <p:sp>
        <p:nvSpPr>
          <p:cNvPr id="133" name="Google Shape;133;p1"/>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a:ea typeface="Century Gothic"/>
              <a:cs typeface="Century Gothic"/>
              <a:sym typeface="Century Gothic"/>
            </a:endParaRPr>
          </a:p>
        </p:txBody>
      </p:sp>
      <p:sp>
        <p:nvSpPr>
          <p:cNvPr id="134" name="Google Shape;134;p1"/>
          <p:cNvSpPr/>
          <p:nvPr/>
        </p:nvSpPr>
        <p:spPr>
          <a:xfrm>
            <a:off x="0" y="-1"/>
            <a:ext cx="4639734" cy="6858000"/>
          </a:xfrm>
          <a:prstGeom prst="rect">
            <a:avLst/>
          </a:prstGeom>
          <a:solidFill>
            <a:srgbClr val="0F486F">
              <a:alpha val="8745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a:ea typeface="Century Gothic"/>
              <a:cs typeface="Century Gothic"/>
              <a:sym typeface="Century Gothic"/>
            </a:endParaRPr>
          </a:p>
        </p:txBody>
      </p:sp>
      <p:sp>
        <p:nvSpPr>
          <p:cNvPr id="135" name="Google Shape;135;p1"/>
          <p:cNvSpPr/>
          <p:nvPr/>
        </p:nvSpPr>
        <p:spPr>
          <a:xfrm>
            <a:off x="0" y="-2"/>
            <a:ext cx="1438656" cy="6858000"/>
          </a:xfrm>
          <a:prstGeom prst="rect">
            <a:avLst/>
          </a:prstGeom>
          <a:solidFill>
            <a:srgbClr val="3F3F3F">
              <a:alpha val="6745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accent2"/>
              </a:solidFill>
              <a:latin typeface="Century Gothic"/>
              <a:ea typeface="Century Gothic"/>
              <a:cs typeface="Century Gothic"/>
              <a:sym typeface="Century Gothic"/>
            </a:endParaRPr>
          </a:p>
        </p:txBody>
      </p:sp>
      <p:grpSp>
        <p:nvGrpSpPr>
          <p:cNvPr id="136" name="Google Shape;136;p1"/>
          <p:cNvGrpSpPr/>
          <p:nvPr/>
        </p:nvGrpSpPr>
        <p:grpSpPr>
          <a:xfrm>
            <a:off x="9206969" y="3449715"/>
            <a:ext cx="2981858" cy="3208867"/>
            <a:chOff x="9206969" y="2963333"/>
            <a:chExt cx="2981858" cy="3208867"/>
          </a:xfrm>
        </p:grpSpPr>
        <p:cxnSp>
          <p:nvCxnSpPr>
            <p:cNvPr id="137" name="Google Shape;137;p1"/>
            <p:cNvCxnSpPr/>
            <p:nvPr/>
          </p:nvCxnSpPr>
          <p:spPr>
            <a:xfrm flipH="1">
              <a:off x="11276012" y="2963333"/>
              <a:ext cx="912814" cy="912812"/>
            </a:xfrm>
            <a:prstGeom prst="straightConnector1">
              <a:avLst/>
            </a:prstGeom>
            <a:noFill/>
            <a:ln w="9525" cap="flat" cmpd="sng">
              <a:solidFill>
                <a:schemeClr val="lt1"/>
              </a:solidFill>
              <a:prstDash val="solid"/>
              <a:round/>
              <a:headEnd type="none" w="sm" len="sm"/>
              <a:tailEnd type="none" w="sm" len="sm"/>
            </a:ln>
          </p:spPr>
        </p:cxnSp>
        <p:cxnSp>
          <p:nvCxnSpPr>
            <p:cNvPr id="138" name="Google Shape;138;p1"/>
            <p:cNvCxnSpPr/>
            <p:nvPr/>
          </p:nvCxnSpPr>
          <p:spPr>
            <a:xfrm flipH="1">
              <a:off x="9206969" y="3190344"/>
              <a:ext cx="2981857" cy="2981856"/>
            </a:xfrm>
            <a:prstGeom prst="straightConnector1">
              <a:avLst/>
            </a:prstGeom>
            <a:noFill/>
            <a:ln w="9525" cap="flat" cmpd="sng">
              <a:solidFill>
                <a:schemeClr val="lt1"/>
              </a:solidFill>
              <a:prstDash val="solid"/>
              <a:round/>
              <a:headEnd type="none" w="sm" len="sm"/>
              <a:tailEnd type="none" w="sm" len="sm"/>
            </a:ln>
          </p:spPr>
        </p:cxnSp>
        <p:cxnSp>
          <p:nvCxnSpPr>
            <p:cNvPr id="139" name="Google Shape;139;p1"/>
            <p:cNvCxnSpPr/>
            <p:nvPr/>
          </p:nvCxnSpPr>
          <p:spPr>
            <a:xfrm flipH="1">
              <a:off x="10292292" y="3285067"/>
              <a:ext cx="1896534" cy="1896533"/>
            </a:xfrm>
            <a:prstGeom prst="straightConnector1">
              <a:avLst/>
            </a:prstGeom>
            <a:noFill/>
            <a:ln w="9525" cap="flat" cmpd="sng">
              <a:solidFill>
                <a:schemeClr val="lt1"/>
              </a:solidFill>
              <a:prstDash val="solid"/>
              <a:round/>
              <a:headEnd type="none" w="sm" len="sm"/>
              <a:tailEnd type="none" w="sm" len="sm"/>
            </a:ln>
          </p:spPr>
        </p:cxnSp>
        <p:cxnSp>
          <p:nvCxnSpPr>
            <p:cNvPr id="140" name="Google Shape;140;p1"/>
            <p:cNvCxnSpPr/>
            <p:nvPr/>
          </p:nvCxnSpPr>
          <p:spPr>
            <a:xfrm flipH="1">
              <a:off x="10443103" y="3131080"/>
              <a:ext cx="1745722" cy="1745720"/>
            </a:xfrm>
            <a:prstGeom prst="straightConnector1">
              <a:avLst/>
            </a:prstGeom>
            <a:noFill/>
            <a:ln w="28575" cap="flat" cmpd="sng">
              <a:solidFill>
                <a:schemeClr val="lt1"/>
              </a:solidFill>
              <a:prstDash val="solid"/>
              <a:round/>
              <a:headEnd type="none" w="sm" len="sm"/>
              <a:tailEnd type="none" w="sm" len="sm"/>
            </a:ln>
          </p:spPr>
        </p:cxnSp>
        <p:cxnSp>
          <p:nvCxnSpPr>
            <p:cNvPr id="141" name="Google Shape;141;p1"/>
            <p:cNvCxnSpPr/>
            <p:nvPr/>
          </p:nvCxnSpPr>
          <p:spPr>
            <a:xfrm flipH="1">
              <a:off x="10918826" y="3683001"/>
              <a:ext cx="1270001" cy="1269999"/>
            </a:xfrm>
            <a:prstGeom prst="straightConnector1">
              <a:avLst/>
            </a:prstGeom>
            <a:noFill/>
            <a:ln w="28575" cap="flat" cmpd="sng">
              <a:solidFill>
                <a:schemeClr val="lt1"/>
              </a:solidFill>
              <a:prstDash val="solid"/>
              <a:round/>
              <a:headEnd type="none" w="sm" len="sm"/>
              <a:tailEnd type="none" w="sm" len="sm"/>
            </a:ln>
          </p:spPr>
        </p:cxnSp>
      </p:grpSp>
      <p:sp>
        <p:nvSpPr>
          <p:cNvPr id="142" name="Google Shape;142;p1"/>
          <p:cNvSpPr txBox="1">
            <a:spLocks noGrp="1"/>
          </p:cNvSpPr>
          <p:nvPr>
            <p:ph type="ctrTitle"/>
          </p:nvPr>
        </p:nvSpPr>
        <p:spPr>
          <a:xfrm>
            <a:off x="5116738" y="685798"/>
            <a:ext cx="6779987" cy="4495801"/>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800"/>
              <a:buFont typeface="Century Gothic"/>
              <a:buNone/>
            </a:pPr>
            <a:r>
              <a:rPr lang="en-US" dirty="0"/>
              <a:t>JEUGD </a:t>
            </a:r>
            <a:r>
              <a:rPr lang="en-US" dirty="0" err="1"/>
              <a:t>Ledenvergadering</a:t>
            </a:r>
            <a:r>
              <a:rPr lang="en-US"/>
              <a:t> </a:t>
            </a:r>
            <a:br>
              <a:rPr lang="en-US"/>
            </a:br>
            <a:r>
              <a:rPr lang="en-US"/>
              <a:t>2-3 </a:t>
            </a:r>
            <a:r>
              <a:rPr lang="en-US" err="1"/>
              <a:t>februari</a:t>
            </a:r>
            <a:r>
              <a:rPr lang="en-US"/>
              <a:t> 2026</a:t>
            </a:r>
            <a:br>
              <a:rPr lang="en-US"/>
            </a:br>
            <a:r>
              <a:rPr lang="en-US" sz="1400"/>
              <a:t>LOCATIE: 		KANTINE VV NEERLANDIA ‘31</a:t>
            </a:r>
            <a:br>
              <a:rPr lang="en-US" sz="1400"/>
            </a:br>
            <a:r>
              <a:rPr lang="en-US" sz="1400"/>
              <a:t>AANVANG:	20:00 </a:t>
            </a:r>
            <a:r>
              <a:rPr lang="en-US" sz="1400" err="1"/>
              <a:t>uur</a:t>
            </a:r>
            <a:endParaRPr/>
          </a:p>
        </p:txBody>
      </p:sp>
      <p:pic>
        <p:nvPicPr>
          <p:cNvPr id="143" name="Google Shape;143;p1" descr="A logo of a football player&#10;&#10;Description automatically generated"/>
          <p:cNvPicPr preferRelativeResize="0"/>
          <p:nvPr/>
        </p:nvPicPr>
        <p:blipFill rotWithShape="1">
          <a:blip r:embed="rId3">
            <a:alphaModFix/>
          </a:blip>
          <a:srcRect/>
          <a:stretch/>
        </p:blipFill>
        <p:spPr>
          <a:xfrm>
            <a:off x="1759330" y="1523996"/>
            <a:ext cx="2559729" cy="33473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a:extLst>
            <a:ext uri="{FF2B5EF4-FFF2-40B4-BE49-F238E27FC236}">
              <a16:creationId xmlns:a16="http://schemas.microsoft.com/office/drawing/2014/main" id="{04F6D1BB-C79D-18B1-F4B2-CB91D4BF5EB7}"/>
            </a:ext>
          </a:extLst>
        </p:cNvPr>
        <p:cNvGrpSpPr/>
        <p:nvPr/>
      </p:nvGrpSpPr>
      <p:grpSpPr>
        <a:xfrm>
          <a:off x="0" y="0"/>
          <a:ext cx="0" cy="0"/>
          <a:chOff x="0" y="0"/>
          <a:chExt cx="0" cy="0"/>
        </a:xfrm>
      </p:grpSpPr>
      <p:sp>
        <p:nvSpPr>
          <p:cNvPr id="164" name="Google Shape;164;p7">
            <a:extLst>
              <a:ext uri="{FF2B5EF4-FFF2-40B4-BE49-F238E27FC236}">
                <a16:creationId xmlns:a16="http://schemas.microsoft.com/office/drawing/2014/main" id="{387BB972-C240-6454-93A0-6C0D93019DDB}"/>
              </a:ext>
            </a:extLst>
          </p:cNvPr>
          <p:cNvSpPr txBox="1">
            <a:spLocks noGrp="1"/>
          </p:cNvSpPr>
          <p:nvPr>
            <p:ph type="title"/>
          </p:nvPr>
        </p:nvSpPr>
        <p:spPr>
          <a:xfrm>
            <a:off x="475204" y="147563"/>
            <a:ext cx="10192796" cy="52299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ct val="100000"/>
              <a:buFont typeface="Century Gothic"/>
              <a:buNone/>
            </a:pPr>
            <a:r>
              <a:rPr lang="en-US" b="1" dirty="0"/>
              <a:t>3.4 </a:t>
            </a:r>
            <a:r>
              <a:rPr lang="en-US" b="1" dirty="0" err="1"/>
              <a:t>Voetbaltechnisch</a:t>
            </a:r>
            <a:r>
              <a:rPr lang="en-US" b="1" dirty="0"/>
              <a:t> </a:t>
            </a:r>
            <a:r>
              <a:rPr lang="en-US" b="1" dirty="0" err="1"/>
              <a:t>beleid</a:t>
            </a:r>
            <a:endParaRPr b="1" dirty="0"/>
          </a:p>
        </p:txBody>
      </p:sp>
      <p:sp>
        <p:nvSpPr>
          <p:cNvPr id="165" name="Google Shape;165;p7">
            <a:extLst>
              <a:ext uri="{FF2B5EF4-FFF2-40B4-BE49-F238E27FC236}">
                <a16:creationId xmlns:a16="http://schemas.microsoft.com/office/drawing/2014/main" id="{4BF3E930-CDD8-21D1-97E8-14243FAA2C12}"/>
              </a:ext>
            </a:extLst>
          </p:cNvPr>
          <p:cNvSpPr txBox="1">
            <a:spLocks noGrp="1"/>
          </p:cNvSpPr>
          <p:nvPr>
            <p:ph type="body" idx="1"/>
          </p:nvPr>
        </p:nvSpPr>
        <p:spPr>
          <a:xfrm>
            <a:off x="475203" y="1132114"/>
            <a:ext cx="11176865" cy="4898574"/>
          </a:xfrm>
          <a:prstGeom prst="rect">
            <a:avLst/>
          </a:prstGeom>
          <a:noFill/>
          <a:ln>
            <a:noFill/>
          </a:ln>
        </p:spPr>
        <p:txBody>
          <a:bodyPr spcFirstLastPara="1" wrap="square" lIns="91425" tIns="45700" rIns="91425" bIns="45700" anchor="t" anchorCtr="0">
            <a:normAutofit/>
          </a:bodyPr>
          <a:lstStyle/>
          <a:p>
            <a:pPr marL="1200150" lvl="2" indent="-285750">
              <a:buSzPts val="2880"/>
              <a:buFont typeface="Arial"/>
              <a:buChar char="•"/>
            </a:pPr>
            <a:endParaRPr lang="nl-NL" noProof="1"/>
          </a:p>
          <a:p>
            <a:pPr marL="742950" lvl="1" indent="-285750">
              <a:spcBef>
                <a:spcPts val="0"/>
              </a:spcBef>
              <a:buSzPts val="2880"/>
              <a:buFont typeface="Arial"/>
              <a:buChar char="•"/>
            </a:pPr>
            <a:endParaRPr lang="nl-NL" sz="1200" noProof="1"/>
          </a:p>
          <a:p>
            <a:pPr marL="0" lvl="0" indent="0" algn="l" rtl="0">
              <a:lnSpc>
                <a:spcPct val="100000"/>
              </a:lnSpc>
              <a:spcBef>
                <a:spcPts val="0"/>
              </a:spcBef>
              <a:spcAft>
                <a:spcPts val="0"/>
              </a:spcAft>
              <a:buSzPts val="2880"/>
              <a:buNone/>
            </a:pPr>
            <a:endParaRPr lang="nl-NL" sz="1800" dirty="0">
              <a:solidFill>
                <a:srgbClr val="F2F2F2"/>
              </a:solidFill>
            </a:endParaRPr>
          </a:p>
          <a:p>
            <a:pPr marL="0" lvl="0" indent="0" algn="l" rtl="0">
              <a:lnSpc>
                <a:spcPct val="100000"/>
              </a:lnSpc>
              <a:spcBef>
                <a:spcPts val="0"/>
              </a:spcBef>
              <a:spcAft>
                <a:spcPts val="0"/>
              </a:spcAft>
              <a:buSzPts val="2880"/>
              <a:buNone/>
            </a:pPr>
            <a:endParaRPr lang="nl-NL" sz="1800" dirty="0">
              <a:solidFill>
                <a:srgbClr val="F2F2F2"/>
              </a:solidFill>
            </a:endParaRPr>
          </a:p>
        </p:txBody>
      </p:sp>
      <p:cxnSp>
        <p:nvCxnSpPr>
          <p:cNvPr id="166" name="Google Shape;166;p7">
            <a:extLst>
              <a:ext uri="{FF2B5EF4-FFF2-40B4-BE49-F238E27FC236}">
                <a16:creationId xmlns:a16="http://schemas.microsoft.com/office/drawing/2014/main" id="{C4C64C20-C328-2F78-7E4D-5B9E7181DFBD}"/>
              </a:ext>
            </a:extLst>
          </p:cNvPr>
          <p:cNvCxnSpPr/>
          <p:nvPr/>
        </p:nvCxnSpPr>
        <p:spPr>
          <a:xfrm>
            <a:off x="475204" y="827311"/>
            <a:ext cx="11176865" cy="0"/>
          </a:xfrm>
          <a:prstGeom prst="straightConnector1">
            <a:avLst/>
          </a:prstGeom>
          <a:noFill/>
          <a:ln w="28575" cap="flat" cmpd="sng">
            <a:solidFill>
              <a:srgbClr val="3F3F3F">
                <a:alpha val="60000"/>
              </a:srgbClr>
            </a:solidFill>
            <a:prstDash val="solid"/>
            <a:round/>
            <a:headEnd type="none" w="sm" len="sm"/>
            <a:tailEnd type="none" w="sm" len="sm"/>
          </a:ln>
        </p:spPr>
      </p:cxnSp>
      <p:sp>
        <p:nvSpPr>
          <p:cNvPr id="167" name="Google Shape;167;p7">
            <a:extLst>
              <a:ext uri="{FF2B5EF4-FFF2-40B4-BE49-F238E27FC236}">
                <a16:creationId xmlns:a16="http://schemas.microsoft.com/office/drawing/2014/main" id="{E2C1C01E-2A66-D5B2-9D71-272A2822BEDD}"/>
              </a:ext>
            </a:extLst>
          </p:cNvPr>
          <p:cNvSpPr txBox="1">
            <a:spLocks noGrp="1"/>
          </p:cNvSpPr>
          <p:nvPr>
            <p:ph type="ftr" idx="11"/>
          </p:nvPr>
        </p:nvSpPr>
        <p:spPr>
          <a:xfrm>
            <a:off x="9478978" y="6492241"/>
            <a:ext cx="2713022"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1400" b="1" i="1" dirty="0">
                <a:solidFill>
                  <a:schemeClr val="lt1"/>
                </a:solidFill>
              </a:rPr>
              <a:t>De </a:t>
            </a:r>
            <a:r>
              <a:rPr lang="en-US" sz="1400" b="1" i="1" dirty="0" err="1">
                <a:solidFill>
                  <a:schemeClr val="lt1"/>
                </a:solidFill>
              </a:rPr>
              <a:t>Jeugd</a:t>
            </a:r>
            <a:r>
              <a:rPr lang="en-US" sz="1400" b="1" i="1" dirty="0">
                <a:solidFill>
                  <a:schemeClr val="lt1"/>
                </a:solidFill>
              </a:rPr>
              <a:t> is de </a:t>
            </a:r>
            <a:r>
              <a:rPr lang="en-US" sz="1400" b="1" i="1" dirty="0" err="1">
                <a:solidFill>
                  <a:schemeClr val="lt1"/>
                </a:solidFill>
              </a:rPr>
              <a:t>Toekomst</a:t>
            </a:r>
            <a:endParaRPr sz="1400" b="1" i="1" dirty="0">
              <a:solidFill>
                <a:schemeClr val="lt1"/>
              </a:solidFill>
            </a:endParaRPr>
          </a:p>
        </p:txBody>
      </p:sp>
      <p:graphicFrame>
        <p:nvGraphicFramePr>
          <p:cNvPr id="3" name="Tabel 2">
            <a:extLst>
              <a:ext uri="{FF2B5EF4-FFF2-40B4-BE49-F238E27FC236}">
                <a16:creationId xmlns:a16="http://schemas.microsoft.com/office/drawing/2014/main" id="{915DEAC2-6D37-8284-CE5E-63B375C053A9}"/>
              </a:ext>
            </a:extLst>
          </p:cNvPr>
          <p:cNvGraphicFramePr>
            <a:graphicFrameLocks noGrp="1"/>
          </p:cNvGraphicFramePr>
          <p:nvPr/>
        </p:nvGraphicFramePr>
        <p:xfrm>
          <a:off x="539932" y="858071"/>
          <a:ext cx="6951406" cy="5751460"/>
        </p:xfrm>
        <a:graphic>
          <a:graphicData uri="http://schemas.openxmlformats.org/drawingml/2006/table">
            <a:tbl>
              <a:tblPr firstRow="1" firstCol="1" bandRow="1">
                <a:tableStyleId>{5C22544A-7EE6-4342-B048-85BDC9FD1C3A}</a:tableStyleId>
              </a:tblPr>
              <a:tblGrid>
                <a:gridCol w="3888274">
                  <a:extLst>
                    <a:ext uri="{9D8B030D-6E8A-4147-A177-3AD203B41FA5}">
                      <a16:colId xmlns:a16="http://schemas.microsoft.com/office/drawing/2014/main" val="1600525862"/>
                    </a:ext>
                  </a:extLst>
                </a:gridCol>
                <a:gridCol w="1767192">
                  <a:extLst>
                    <a:ext uri="{9D8B030D-6E8A-4147-A177-3AD203B41FA5}">
                      <a16:colId xmlns:a16="http://schemas.microsoft.com/office/drawing/2014/main" val="1035086134"/>
                    </a:ext>
                  </a:extLst>
                </a:gridCol>
                <a:gridCol w="1295940">
                  <a:extLst>
                    <a:ext uri="{9D8B030D-6E8A-4147-A177-3AD203B41FA5}">
                      <a16:colId xmlns:a16="http://schemas.microsoft.com/office/drawing/2014/main" val="3366296255"/>
                    </a:ext>
                  </a:extLst>
                </a:gridCol>
              </a:tblGrid>
              <a:tr h="250851">
                <a:tc>
                  <a:txBody>
                    <a:bodyPr/>
                    <a:lstStyle/>
                    <a:p>
                      <a:pPr>
                        <a:buNone/>
                      </a:pPr>
                      <a:r>
                        <a:rPr lang="nl-NL" sz="1800" dirty="0">
                          <a:effectLst/>
                        </a:rPr>
                        <a:t>Team</a:t>
                      </a:r>
                      <a:endParaRPr lang="en-NL"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nl-NL" sz="1800">
                          <a:effectLst/>
                        </a:rPr>
                        <a:t>Geslacht</a:t>
                      </a:r>
                      <a:endParaRPr lang="en-N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nl-NL" sz="1800">
                          <a:effectLst/>
                        </a:rPr>
                        <a:t>Spelers</a:t>
                      </a:r>
                      <a:endParaRPr lang="en-N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30744433"/>
                  </a:ext>
                </a:extLst>
              </a:tr>
              <a:tr h="501702">
                <a:tc>
                  <a:txBody>
                    <a:bodyPr/>
                    <a:lstStyle/>
                    <a:p>
                      <a:pPr>
                        <a:buNone/>
                      </a:pPr>
                      <a:r>
                        <a:rPr lang="nl-NL" sz="1800" b="0" dirty="0">
                          <a:effectLst/>
                        </a:rPr>
                        <a:t>vv Neerlandia'31 JO6 (Mini’s)</a:t>
                      </a:r>
                      <a:endParaRPr lang="en-NL"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nl-NL" sz="1800">
                          <a:effectLst/>
                        </a:rPr>
                        <a:t>Gemengd</a:t>
                      </a:r>
                      <a:endParaRPr lang="en-N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nl-NL" sz="1800">
                          <a:effectLst/>
                        </a:rPr>
                        <a:t>11</a:t>
                      </a:r>
                      <a:endParaRPr lang="en-N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68650879"/>
                  </a:ext>
                </a:extLst>
              </a:tr>
              <a:tr h="250851">
                <a:tc>
                  <a:txBody>
                    <a:bodyPr/>
                    <a:lstStyle/>
                    <a:p>
                      <a:pPr>
                        <a:buNone/>
                      </a:pPr>
                      <a:r>
                        <a:rPr lang="nl-NL" sz="1800" b="0" dirty="0">
                          <a:effectLst/>
                        </a:rPr>
                        <a:t>vv Neerlandia'31 JO7-1JM</a:t>
                      </a:r>
                      <a:endParaRPr lang="en-NL"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nl-NL" sz="1800" dirty="0">
                          <a:effectLst/>
                        </a:rPr>
                        <a:t>Gemengd</a:t>
                      </a:r>
                      <a:endParaRPr lang="en-NL"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nl-NL" sz="1800">
                          <a:effectLst/>
                        </a:rPr>
                        <a:t>7</a:t>
                      </a:r>
                      <a:endParaRPr lang="en-N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7436559"/>
                  </a:ext>
                </a:extLst>
              </a:tr>
              <a:tr h="250851">
                <a:tc>
                  <a:txBody>
                    <a:bodyPr/>
                    <a:lstStyle/>
                    <a:p>
                      <a:pPr>
                        <a:buNone/>
                      </a:pPr>
                      <a:r>
                        <a:rPr lang="nl-NL" sz="1800" b="0" dirty="0">
                          <a:effectLst/>
                        </a:rPr>
                        <a:t>vv Neerlandia'31 JO7-2</a:t>
                      </a:r>
                      <a:endParaRPr lang="en-NL"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nl-NL" sz="1800">
                          <a:effectLst/>
                        </a:rPr>
                        <a:t>Mannen</a:t>
                      </a:r>
                      <a:endParaRPr lang="en-N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nl-NL" sz="1800">
                          <a:effectLst/>
                        </a:rPr>
                        <a:t>7</a:t>
                      </a:r>
                      <a:endParaRPr lang="en-N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66571798"/>
                  </a:ext>
                </a:extLst>
              </a:tr>
              <a:tr h="250851">
                <a:tc>
                  <a:txBody>
                    <a:bodyPr/>
                    <a:lstStyle/>
                    <a:p>
                      <a:pPr>
                        <a:buNone/>
                      </a:pPr>
                      <a:r>
                        <a:rPr lang="nl-NL" sz="1800" b="0" dirty="0">
                          <a:effectLst/>
                        </a:rPr>
                        <a:t>vv Neerlandia'31 JO7-3JM</a:t>
                      </a:r>
                      <a:endParaRPr lang="en-NL"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nl-NL" sz="1800" dirty="0">
                          <a:effectLst/>
                        </a:rPr>
                        <a:t>Gemengd</a:t>
                      </a:r>
                      <a:endParaRPr lang="en-NL"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nl-NL" sz="1800">
                          <a:effectLst/>
                        </a:rPr>
                        <a:t>7</a:t>
                      </a:r>
                      <a:endParaRPr lang="en-N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70410869"/>
                  </a:ext>
                </a:extLst>
              </a:tr>
              <a:tr h="250851">
                <a:tc>
                  <a:txBody>
                    <a:bodyPr/>
                    <a:lstStyle/>
                    <a:p>
                      <a:pPr>
                        <a:buNone/>
                      </a:pPr>
                      <a:r>
                        <a:rPr lang="nl-NL" sz="1800" b="0">
                          <a:effectLst/>
                        </a:rPr>
                        <a:t>vv Neerlandia'31 JO8-1</a:t>
                      </a:r>
                      <a:endParaRPr lang="en-NL" sz="18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nl-NL" sz="1800" dirty="0">
                          <a:effectLst/>
                        </a:rPr>
                        <a:t>Mannen</a:t>
                      </a:r>
                      <a:endParaRPr lang="en-NL"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nl-NL" sz="1800">
                          <a:effectLst/>
                        </a:rPr>
                        <a:t>10</a:t>
                      </a:r>
                      <a:endParaRPr lang="en-N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570456"/>
                  </a:ext>
                </a:extLst>
              </a:tr>
              <a:tr h="250851">
                <a:tc>
                  <a:txBody>
                    <a:bodyPr/>
                    <a:lstStyle/>
                    <a:p>
                      <a:pPr>
                        <a:buNone/>
                      </a:pPr>
                      <a:r>
                        <a:rPr lang="nl-NL" sz="1800" b="0">
                          <a:effectLst/>
                        </a:rPr>
                        <a:t>vv Neerlandia'31 JO8-2</a:t>
                      </a:r>
                      <a:endParaRPr lang="en-NL" sz="18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nl-NL" sz="1800">
                          <a:effectLst/>
                        </a:rPr>
                        <a:t>Mannen</a:t>
                      </a:r>
                      <a:endParaRPr lang="en-N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nl-NL" sz="1800" dirty="0">
                          <a:effectLst/>
                        </a:rPr>
                        <a:t>10</a:t>
                      </a:r>
                      <a:endParaRPr lang="en-NL"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4411654"/>
                  </a:ext>
                </a:extLst>
              </a:tr>
              <a:tr h="250851">
                <a:tc>
                  <a:txBody>
                    <a:bodyPr/>
                    <a:lstStyle/>
                    <a:p>
                      <a:pPr>
                        <a:buNone/>
                      </a:pPr>
                      <a:r>
                        <a:rPr lang="nl-NL" sz="1800" b="0">
                          <a:effectLst/>
                        </a:rPr>
                        <a:t>vv Neerlandia'31 JO8-3JM</a:t>
                      </a:r>
                      <a:endParaRPr lang="en-NL" sz="18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nl-NL" sz="1800">
                          <a:effectLst/>
                        </a:rPr>
                        <a:t>Gemengd</a:t>
                      </a:r>
                      <a:endParaRPr lang="en-N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nl-NL" sz="1800">
                          <a:effectLst/>
                        </a:rPr>
                        <a:t>9</a:t>
                      </a:r>
                      <a:endParaRPr lang="en-N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88021043"/>
                  </a:ext>
                </a:extLst>
              </a:tr>
              <a:tr h="250851">
                <a:tc>
                  <a:txBody>
                    <a:bodyPr/>
                    <a:lstStyle/>
                    <a:p>
                      <a:pPr>
                        <a:buNone/>
                      </a:pPr>
                      <a:r>
                        <a:rPr lang="nl-NL" sz="1800" b="0" dirty="0">
                          <a:effectLst/>
                        </a:rPr>
                        <a:t>vv Neerlandia'31 JO9-1</a:t>
                      </a:r>
                      <a:endParaRPr lang="en-NL"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nl-NL" sz="1800" dirty="0">
                          <a:effectLst/>
                        </a:rPr>
                        <a:t>Mannen</a:t>
                      </a:r>
                      <a:endParaRPr lang="en-NL"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nl-NL" sz="1800" dirty="0">
                          <a:effectLst/>
                        </a:rPr>
                        <a:t>8</a:t>
                      </a:r>
                      <a:endParaRPr lang="en-NL"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28117612"/>
                  </a:ext>
                </a:extLst>
              </a:tr>
              <a:tr h="250851">
                <a:tc>
                  <a:txBody>
                    <a:bodyPr/>
                    <a:lstStyle/>
                    <a:p>
                      <a:pPr>
                        <a:buNone/>
                      </a:pPr>
                      <a:r>
                        <a:rPr lang="nl-NL" sz="1800" b="0">
                          <a:effectLst/>
                        </a:rPr>
                        <a:t>vv Neerlandia'31 JO9-2JM</a:t>
                      </a:r>
                      <a:endParaRPr lang="en-NL" sz="18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nl-NL" sz="1800">
                          <a:effectLst/>
                        </a:rPr>
                        <a:t>Gemengd</a:t>
                      </a:r>
                      <a:endParaRPr lang="en-N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nl-NL" sz="1800">
                          <a:effectLst/>
                        </a:rPr>
                        <a:t>9</a:t>
                      </a:r>
                      <a:endParaRPr lang="en-N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94035836"/>
                  </a:ext>
                </a:extLst>
              </a:tr>
              <a:tr h="250851">
                <a:tc>
                  <a:txBody>
                    <a:bodyPr/>
                    <a:lstStyle/>
                    <a:p>
                      <a:pPr>
                        <a:buNone/>
                      </a:pPr>
                      <a:r>
                        <a:rPr lang="nl-NL" sz="1800" b="0" dirty="0">
                          <a:effectLst/>
                        </a:rPr>
                        <a:t>vv Neerlandia'31 JO9-3</a:t>
                      </a:r>
                      <a:endParaRPr lang="en-NL"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nl-NL" sz="1800">
                          <a:effectLst/>
                        </a:rPr>
                        <a:t>Mannen</a:t>
                      </a:r>
                      <a:endParaRPr lang="en-N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nl-NL" sz="1800">
                          <a:effectLst/>
                        </a:rPr>
                        <a:t>8</a:t>
                      </a:r>
                      <a:endParaRPr lang="en-N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69325259"/>
                  </a:ext>
                </a:extLst>
              </a:tr>
              <a:tr h="250851">
                <a:tc>
                  <a:txBody>
                    <a:bodyPr/>
                    <a:lstStyle/>
                    <a:p>
                      <a:pPr>
                        <a:buNone/>
                      </a:pPr>
                      <a:r>
                        <a:rPr lang="nl-NL" sz="1800" b="0">
                          <a:effectLst/>
                        </a:rPr>
                        <a:t>vv Neerlandia'31 JO10-1</a:t>
                      </a:r>
                      <a:endParaRPr lang="en-NL" sz="18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nl-NL" sz="1800">
                          <a:effectLst/>
                        </a:rPr>
                        <a:t>Mannen</a:t>
                      </a:r>
                      <a:endParaRPr lang="en-N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nl-NL" sz="1800" dirty="0">
                          <a:effectLst/>
                        </a:rPr>
                        <a:t>7</a:t>
                      </a:r>
                      <a:endParaRPr lang="en-NL"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80411229"/>
                  </a:ext>
                </a:extLst>
              </a:tr>
              <a:tr h="250851">
                <a:tc>
                  <a:txBody>
                    <a:bodyPr/>
                    <a:lstStyle/>
                    <a:p>
                      <a:pPr>
                        <a:buNone/>
                      </a:pPr>
                      <a:r>
                        <a:rPr lang="nl-NL" sz="1800" b="0" dirty="0">
                          <a:effectLst/>
                        </a:rPr>
                        <a:t>vv Neerlandia'31 JO10-2</a:t>
                      </a:r>
                      <a:endParaRPr lang="en-NL"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nl-NL" sz="1800">
                          <a:effectLst/>
                        </a:rPr>
                        <a:t>Mannen</a:t>
                      </a:r>
                      <a:endParaRPr lang="en-N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nl-NL" sz="1800">
                          <a:effectLst/>
                        </a:rPr>
                        <a:t>7</a:t>
                      </a:r>
                      <a:endParaRPr lang="en-N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79500018"/>
                  </a:ext>
                </a:extLst>
              </a:tr>
              <a:tr h="311998">
                <a:tc>
                  <a:txBody>
                    <a:bodyPr/>
                    <a:lstStyle/>
                    <a:p>
                      <a:pPr>
                        <a:buNone/>
                      </a:pPr>
                      <a:r>
                        <a:rPr lang="nl-NL" sz="1800" b="0" dirty="0">
                          <a:effectLst/>
                        </a:rPr>
                        <a:t>vv Neerlandia'31 JO10-3JM</a:t>
                      </a:r>
                      <a:endParaRPr lang="en-NL"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nl-NL" sz="1800">
                          <a:effectLst/>
                        </a:rPr>
                        <a:t>Gemengd</a:t>
                      </a:r>
                      <a:endParaRPr lang="en-N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nl-NL" sz="1800" dirty="0">
                          <a:effectLst/>
                        </a:rPr>
                        <a:t>8</a:t>
                      </a:r>
                      <a:endParaRPr lang="en-NL"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52547604"/>
                  </a:ext>
                </a:extLst>
              </a:tr>
              <a:tr h="250851">
                <a:tc>
                  <a:txBody>
                    <a:bodyPr/>
                    <a:lstStyle/>
                    <a:p>
                      <a:pPr>
                        <a:buNone/>
                      </a:pPr>
                      <a:r>
                        <a:rPr lang="nl-NL" sz="1800" b="0" dirty="0">
                          <a:effectLst/>
                        </a:rPr>
                        <a:t>vv Neerlandia'31 JO11-1</a:t>
                      </a:r>
                      <a:endParaRPr lang="en-NL"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nl-NL" sz="1800">
                          <a:effectLst/>
                        </a:rPr>
                        <a:t>Mannen</a:t>
                      </a:r>
                      <a:endParaRPr lang="en-N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nl-NL" sz="1800" dirty="0">
                          <a:effectLst/>
                        </a:rPr>
                        <a:t>8</a:t>
                      </a:r>
                      <a:endParaRPr lang="en-NL"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64080148"/>
                  </a:ext>
                </a:extLst>
              </a:tr>
              <a:tr h="250851">
                <a:tc>
                  <a:txBody>
                    <a:bodyPr/>
                    <a:lstStyle/>
                    <a:p>
                      <a:pPr>
                        <a:buNone/>
                      </a:pPr>
                      <a:r>
                        <a:rPr lang="nl-NL" sz="1800" b="0" dirty="0">
                          <a:effectLst/>
                        </a:rPr>
                        <a:t>vv Neerlandia'31 JO13-1</a:t>
                      </a:r>
                      <a:endParaRPr lang="en-NL"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nl-NL" sz="1800">
                          <a:effectLst/>
                        </a:rPr>
                        <a:t>Mannen</a:t>
                      </a:r>
                      <a:endParaRPr lang="en-N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nl-NL" sz="1800" dirty="0">
                          <a:effectLst/>
                        </a:rPr>
                        <a:t>20</a:t>
                      </a:r>
                      <a:endParaRPr lang="en-NL"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60615401"/>
                  </a:ext>
                </a:extLst>
              </a:tr>
              <a:tr h="250851">
                <a:tc>
                  <a:txBody>
                    <a:bodyPr/>
                    <a:lstStyle/>
                    <a:p>
                      <a:pPr>
                        <a:buNone/>
                      </a:pPr>
                      <a:r>
                        <a:rPr lang="nl-NL" sz="1800" b="0" dirty="0">
                          <a:effectLst/>
                        </a:rPr>
                        <a:t>vv Neerlandia'31 JO15-1</a:t>
                      </a:r>
                      <a:endParaRPr lang="en-NL"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nl-NL" sz="1800">
                          <a:effectLst/>
                        </a:rPr>
                        <a:t>Mannen</a:t>
                      </a:r>
                      <a:endParaRPr lang="en-N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nl-NL" sz="1800" dirty="0">
                          <a:effectLst/>
                        </a:rPr>
                        <a:t>15</a:t>
                      </a:r>
                      <a:endParaRPr lang="en-NL"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68378055"/>
                  </a:ext>
                </a:extLst>
              </a:tr>
              <a:tr h="250851">
                <a:tc>
                  <a:txBody>
                    <a:bodyPr/>
                    <a:lstStyle/>
                    <a:p>
                      <a:pPr>
                        <a:buNone/>
                      </a:pPr>
                      <a:r>
                        <a:rPr lang="nl-NL" sz="1800" b="0" dirty="0">
                          <a:effectLst/>
                        </a:rPr>
                        <a:t>vv Neerlandia'31 MO13-1</a:t>
                      </a:r>
                      <a:endParaRPr lang="en-NL"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nl-NL" sz="1800">
                          <a:effectLst/>
                        </a:rPr>
                        <a:t>Vrouwen</a:t>
                      </a:r>
                      <a:endParaRPr lang="en-N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nl-NL" sz="1800" dirty="0">
                          <a:effectLst/>
                        </a:rPr>
                        <a:t>19</a:t>
                      </a:r>
                      <a:endParaRPr lang="en-NL"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15889179"/>
                  </a:ext>
                </a:extLst>
              </a:tr>
              <a:tr h="250851">
                <a:tc>
                  <a:txBody>
                    <a:bodyPr/>
                    <a:lstStyle/>
                    <a:p>
                      <a:pPr>
                        <a:buNone/>
                      </a:pPr>
                      <a:r>
                        <a:rPr lang="nl-NL" sz="1800" b="0" dirty="0">
                          <a:effectLst/>
                        </a:rPr>
                        <a:t>vv Neerlandia'31 MO17-1</a:t>
                      </a:r>
                      <a:endParaRPr lang="en-NL"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nl-NL" sz="1800">
                          <a:effectLst/>
                        </a:rPr>
                        <a:t>Vrouwen</a:t>
                      </a:r>
                      <a:endParaRPr lang="en-N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nl-NL" sz="1800" dirty="0">
                          <a:effectLst/>
                        </a:rPr>
                        <a:t>16</a:t>
                      </a:r>
                      <a:endParaRPr lang="en-NL"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9315140"/>
                  </a:ext>
                </a:extLst>
              </a:tr>
              <a:tr h="250851">
                <a:tc>
                  <a:txBody>
                    <a:bodyPr/>
                    <a:lstStyle/>
                    <a:p>
                      <a:pPr>
                        <a:buNone/>
                      </a:pPr>
                      <a:r>
                        <a:rPr lang="nl-NL" sz="1800" dirty="0">
                          <a:effectLst/>
                        </a:rPr>
                        <a:t>Totaal</a:t>
                      </a:r>
                      <a:endParaRPr lang="en-NL"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nl-NL" sz="1800">
                          <a:effectLst/>
                        </a:rPr>
                        <a:t> </a:t>
                      </a:r>
                      <a:endParaRPr lang="en-N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buNone/>
                      </a:pPr>
                      <a:r>
                        <a:rPr lang="nl-NL" sz="1800" dirty="0">
                          <a:effectLst/>
                        </a:rPr>
                        <a:t>186</a:t>
                      </a:r>
                      <a:endParaRPr lang="en-NL"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179856082"/>
                  </a:ext>
                </a:extLst>
              </a:tr>
            </a:tbl>
          </a:graphicData>
        </a:graphic>
      </p:graphicFrame>
      <p:sp>
        <p:nvSpPr>
          <p:cNvPr id="4" name="Google Shape;165;p7">
            <a:extLst>
              <a:ext uri="{FF2B5EF4-FFF2-40B4-BE49-F238E27FC236}">
                <a16:creationId xmlns:a16="http://schemas.microsoft.com/office/drawing/2014/main" id="{A91E1E97-FCC1-235D-96D9-1DD1994E0BCC}"/>
              </a:ext>
            </a:extLst>
          </p:cNvPr>
          <p:cNvSpPr txBox="1">
            <a:spLocks/>
          </p:cNvSpPr>
          <p:nvPr/>
        </p:nvSpPr>
        <p:spPr>
          <a:xfrm>
            <a:off x="7382364" y="1162873"/>
            <a:ext cx="4691649" cy="4898574"/>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20040" algn="l" rtl="0">
              <a:lnSpc>
                <a:spcPct val="100000"/>
              </a:lnSpc>
              <a:spcBef>
                <a:spcPts val="360"/>
              </a:spcBef>
              <a:spcAft>
                <a:spcPts val="0"/>
              </a:spcAft>
              <a:buClr>
                <a:schemeClr val="lt1"/>
              </a:buClr>
              <a:buSzPts val="1440"/>
              <a:buFont typeface="Noto Sans Symbols"/>
              <a:buChar char="▶"/>
              <a:defRPr sz="2400" b="0" i="0" u="none" strike="noStrike" cap="none">
                <a:solidFill>
                  <a:srgbClr val="0F486F"/>
                </a:solidFill>
                <a:latin typeface="Century Gothic"/>
                <a:ea typeface="Century Gothic"/>
                <a:cs typeface="Century Gothic"/>
                <a:sym typeface="Century Gothic"/>
              </a:defRPr>
            </a:lvl1pPr>
            <a:lvl2pPr marL="914400" marR="0" lvl="1" indent="-320040" algn="l" rtl="0">
              <a:lnSpc>
                <a:spcPct val="100000"/>
              </a:lnSpc>
              <a:spcBef>
                <a:spcPts val="600"/>
              </a:spcBef>
              <a:spcAft>
                <a:spcPts val="0"/>
              </a:spcAft>
              <a:buClr>
                <a:schemeClr val="lt1"/>
              </a:buClr>
              <a:buSzPts val="1440"/>
              <a:buFont typeface="Noto Sans Symbols"/>
              <a:buChar char="▶"/>
              <a:defRPr sz="1800" b="0" i="0" u="none" strike="noStrike" cap="none">
                <a:solidFill>
                  <a:srgbClr val="0F486F"/>
                </a:solidFill>
                <a:latin typeface="Century Gothic"/>
                <a:ea typeface="Century Gothic"/>
                <a:cs typeface="Century Gothic"/>
                <a:sym typeface="Century Gothic"/>
              </a:defRPr>
            </a:lvl2pPr>
            <a:lvl3pPr marL="1371600" marR="0" lvl="2" indent="-320039" algn="l" rtl="0">
              <a:lnSpc>
                <a:spcPct val="115000"/>
              </a:lnSpc>
              <a:spcBef>
                <a:spcPts val="0"/>
              </a:spcBef>
              <a:spcAft>
                <a:spcPts val="0"/>
              </a:spcAft>
              <a:buClr>
                <a:schemeClr val="lt1"/>
              </a:buClr>
              <a:buSzPts val="1440"/>
              <a:buFont typeface="Noto Sans Symbols"/>
              <a:buChar char="▶"/>
              <a:defRPr sz="1800" b="0" i="0" u="none" strike="noStrike" cap="none">
                <a:solidFill>
                  <a:srgbClr val="F2F2F2"/>
                </a:solidFill>
                <a:latin typeface="Century Gothic"/>
                <a:ea typeface="Century Gothic"/>
                <a:cs typeface="Century Gothic"/>
                <a:sym typeface="Century Gothic"/>
              </a:defRPr>
            </a:lvl3pPr>
            <a:lvl4pPr marL="1828800" marR="0" lvl="3" indent="-320039" algn="l" rtl="0">
              <a:lnSpc>
                <a:spcPct val="100000"/>
              </a:lnSpc>
              <a:spcBef>
                <a:spcPts val="600"/>
              </a:spcBef>
              <a:spcAft>
                <a:spcPts val="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4pPr>
            <a:lvl5pPr marL="2286000" marR="0" lvl="4" indent="-320039" algn="l" rtl="0">
              <a:lnSpc>
                <a:spcPct val="100000"/>
              </a:lnSpc>
              <a:spcBef>
                <a:spcPts val="600"/>
              </a:spcBef>
              <a:spcAft>
                <a:spcPts val="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5pPr>
            <a:lvl6pPr marL="2743200" marR="0" lvl="5" indent="-320039" algn="l" rtl="0">
              <a:lnSpc>
                <a:spcPct val="100000"/>
              </a:lnSpc>
              <a:spcBef>
                <a:spcPts val="600"/>
              </a:spcBef>
              <a:spcAft>
                <a:spcPts val="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6pPr>
            <a:lvl7pPr marL="3200400" marR="0" lvl="6" indent="-320039" algn="l" rtl="0">
              <a:lnSpc>
                <a:spcPct val="100000"/>
              </a:lnSpc>
              <a:spcBef>
                <a:spcPts val="600"/>
              </a:spcBef>
              <a:spcAft>
                <a:spcPts val="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7pPr>
            <a:lvl8pPr marL="3657600" marR="0" lvl="7" indent="-320040" algn="l" rtl="0">
              <a:lnSpc>
                <a:spcPct val="100000"/>
              </a:lnSpc>
              <a:spcBef>
                <a:spcPts val="600"/>
              </a:spcBef>
              <a:spcAft>
                <a:spcPts val="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8pPr>
            <a:lvl9pPr marL="4114800" marR="0" lvl="8" indent="-320040" algn="l" rtl="0">
              <a:lnSpc>
                <a:spcPct val="100000"/>
              </a:lnSpc>
              <a:spcBef>
                <a:spcPts val="600"/>
              </a:spcBef>
              <a:spcAft>
                <a:spcPts val="60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9pPr>
          </a:lstStyle>
          <a:p>
            <a:pPr marL="457200" lvl="1" indent="0">
              <a:spcBef>
                <a:spcPts val="0"/>
              </a:spcBef>
              <a:buSzPts val="2880"/>
              <a:buNone/>
            </a:pPr>
            <a:r>
              <a:rPr lang="nl-NL" i="1" dirty="0">
                <a:solidFill>
                  <a:schemeClr val="bg1"/>
                </a:solidFill>
              </a:rPr>
              <a:t> peildatum 1 december 2025</a:t>
            </a:r>
            <a:endParaRPr lang="nl-NL" sz="1200" noProof="1">
              <a:solidFill>
                <a:schemeClr val="bg1"/>
              </a:solidFill>
            </a:endParaRPr>
          </a:p>
          <a:p>
            <a:pPr marL="0" indent="0">
              <a:spcBef>
                <a:spcPts val="0"/>
              </a:spcBef>
              <a:buSzPts val="2880"/>
              <a:buFont typeface="Noto Sans Symbols"/>
              <a:buNone/>
            </a:pPr>
            <a:endParaRPr lang="nl-NL" sz="1800" dirty="0">
              <a:solidFill>
                <a:schemeClr val="bg1"/>
              </a:solidFill>
            </a:endParaRPr>
          </a:p>
          <a:p>
            <a:pPr marL="0" indent="0">
              <a:spcBef>
                <a:spcPts val="0"/>
              </a:spcBef>
              <a:buSzPts val="2880"/>
              <a:buFont typeface="Noto Sans Symbols"/>
              <a:buNone/>
            </a:pPr>
            <a:endParaRPr lang="nl-NL" sz="1800" dirty="0">
              <a:solidFill>
                <a:schemeClr val="bg1"/>
              </a:solidFill>
            </a:endParaRPr>
          </a:p>
        </p:txBody>
      </p:sp>
    </p:spTree>
    <p:extLst>
      <p:ext uri="{BB962C8B-B14F-4D97-AF65-F5344CB8AC3E}">
        <p14:creationId xmlns:p14="http://schemas.microsoft.com/office/powerpoint/2010/main" val="600667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a:extLst>
            <a:ext uri="{FF2B5EF4-FFF2-40B4-BE49-F238E27FC236}">
              <a16:creationId xmlns:a16="http://schemas.microsoft.com/office/drawing/2014/main" id="{BB69D1EF-A8B0-0FB0-32D4-B45066FBA78B}"/>
            </a:ext>
          </a:extLst>
        </p:cNvPr>
        <p:cNvGrpSpPr/>
        <p:nvPr/>
      </p:nvGrpSpPr>
      <p:grpSpPr>
        <a:xfrm>
          <a:off x="0" y="0"/>
          <a:ext cx="0" cy="0"/>
          <a:chOff x="0" y="0"/>
          <a:chExt cx="0" cy="0"/>
        </a:xfrm>
      </p:grpSpPr>
      <p:sp>
        <p:nvSpPr>
          <p:cNvPr id="164" name="Google Shape;164;p7">
            <a:extLst>
              <a:ext uri="{FF2B5EF4-FFF2-40B4-BE49-F238E27FC236}">
                <a16:creationId xmlns:a16="http://schemas.microsoft.com/office/drawing/2014/main" id="{CDB62A18-AD76-0FA5-7E6F-00C6AD526169}"/>
              </a:ext>
            </a:extLst>
          </p:cNvPr>
          <p:cNvSpPr txBox="1">
            <a:spLocks noGrp="1"/>
          </p:cNvSpPr>
          <p:nvPr>
            <p:ph type="title"/>
          </p:nvPr>
        </p:nvSpPr>
        <p:spPr>
          <a:xfrm>
            <a:off x="475204" y="147563"/>
            <a:ext cx="10192796" cy="52299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ct val="100000"/>
              <a:buFont typeface="Century Gothic"/>
              <a:buNone/>
            </a:pPr>
            <a:r>
              <a:rPr lang="en-US" b="1" dirty="0"/>
              <a:t>3.4 </a:t>
            </a:r>
            <a:r>
              <a:rPr lang="en-US" b="1" dirty="0" err="1"/>
              <a:t>Voetbaltechnisch</a:t>
            </a:r>
            <a:r>
              <a:rPr lang="en-US" b="1" dirty="0"/>
              <a:t> </a:t>
            </a:r>
            <a:r>
              <a:rPr lang="en-US" b="1" dirty="0" err="1"/>
              <a:t>beleid</a:t>
            </a:r>
            <a:endParaRPr b="1" dirty="0"/>
          </a:p>
        </p:txBody>
      </p:sp>
      <p:sp>
        <p:nvSpPr>
          <p:cNvPr id="165" name="Google Shape;165;p7">
            <a:extLst>
              <a:ext uri="{FF2B5EF4-FFF2-40B4-BE49-F238E27FC236}">
                <a16:creationId xmlns:a16="http://schemas.microsoft.com/office/drawing/2014/main" id="{A8588547-D4C8-1C60-3A08-A220BAE7797F}"/>
              </a:ext>
            </a:extLst>
          </p:cNvPr>
          <p:cNvSpPr txBox="1">
            <a:spLocks noGrp="1"/>
          </p:cNvSpPr>
          <p:nvPr>
            <p:ph type="body" idx="1"/>
          </p:nvPr>
        </p:nvSpPr>
        <p:spPr>
          <a:xfrm>
            <a:off x="475203" y="1132114"/>
            <a:ext cx="11176865" cy="4898574"/>
          </a:xfrm>
          <a:prstGeom prst="rect">
            <a:avLst/>
          </a:prstGeom>
          <a:noFill/>
          <a:ln>
            <a:noFill/>
          </a:ln>
        </p:spPr>
        <p:txBody>
          <a:bodyPr spcFirstLastPara="1" wrap="square" lIns="91425" tIns="45700" rIns="91425" bIns="45700" anchor="t" anchorCtr="0">
            <a:normAutofit/>
          </a:bodyPr>
          <a:lstStyle/>
          <a:p>
            <a:pPr marL="1200150" lvl="2" indent="-285750">
              <a:buSzPts val="2880"/>
              <a:buFont typeface="Arial"/>
              <a:buChar char="•"/>
            </a:pPr>
            <a:endParaRPr lang="nl-NL" noProof="1">
              <a:solidFill>
                <a:srgbClr val="F2F2F2"/>
              </a:solidFill>
            </a:endParaRPr>
          </a:p>
          <a:p>
            <a:pPr marL="742950" lvl="1" indent="-285750">
              <a:spcBef>
                <a:spcPts val="0"/>
              </a:spcBef>
              <a:buSzPts val="2880"/>
              <a:buFont typeface="Arial"/>
              <a:buChar char="•"/>
            </a:pPr>
            <a:endParaRPr lang="nl-NL" sz="1200" noProof="1"/>
          </a:p>
          <a:p>
            <a:pPr marL="0" lvl="0" indent="0" algn="l" rtl="0">
              <a:lnSpc>
                <a:spcPct val="100000"/>
              </a:lnSpc>
              <a:spcBef>
                <a:spcPts val="0"/>
              </a:spcBef>
              <a:spcAft>
                <a:spcPts val="0"/>
              </a:spcAft>
              <a:buSzPts val="2880"/>
              <a:buNone/>
            </a:pPr>
            <a:endParaRPr lang="nl-NL" sz="1800" dirty="0">
              <a:solidFill>
                <a:srgbClr val="F2F2F2"/>
              </a:solidFill>
            </a:endParaRPr>
          </a:p>
          <a:p>
            <a:pPr marL="0" lvl="0" indent="0" algn="l" rtl="0">
              <a:lnSpc>
                <a:spcPct val="100000"/>
              </a:lnSpc>
              <a:spcBef>
                <a:spcPts val="0"/>
              </a:spcBef>
              <a:spcAft>
                <a:spcPts val="0"/>
              </a:spcAft>
              <a:buSzPts val="2880"/>
              <a:buNone/>
            </a:pPr>
            <a:endParaRPr lang="nl-NL" sz="1800" dirty="0">
              <a:solidFill>
                <a:srgbClr val="F2F2F2"/>
              </a:solidFill>
            </a:endParaRPr>
          </a:p>
        </p:txBody>
      </p:sp>
      <p:cxnSp>
        <p:nvCxnSpPr>
          <p:cNvPr id="166" name="Google Shape;166;p7">
            <a:extLst>
              <a:ext uri="{FF2B5EF4-FFF2-40B4-BE49-F238E27FC236}">
                <a16:creationId xmlns:a16="http://schemas.microsoft.com/office/drawing/2014/main" id="{E89A3645-3D91-3BC9-8FB0-12D62BFA5A85}"/>
              </a:ext>
            </a:extLst>
          </p:cNvPr>
          <p:cNvCxnSpPr/>
          <p:nvPr/>
        </p:nvCxnSpPr>
        <p:spPr>
          <a:xfrm>
            <a:off x="475204" y="827311"/>
            <a:ext cx="11176865" cy="0"/>
          </a:xfrm>
          <a:prstGeom prst="straightConnector1">
            <a:avLst/>
          </a:prstGeom>
          <a:noFill/>
          <a:ln w="28575" cap="flat" cmpd="sng">
            <a:solidFill>
              <a:srgbClr val="3F3F3F">
                <a:alpha val="60000"/>
              </a:srgbClr>
            </a:solidFill>
            <a:prstDash val="solid"/>
            <a:round/>
            <a:headEnd type="none" w="sm" len="sm"/>
            <a:tailEnd type="none" w="sm" len="sm"/>
          </a:ln>
        </p:spPr>
      </p:cxnSp>
      <p:sp>
        <p:nvSpPr>
          <p:cNvPr id="167" name="Google Shape;167;p7">
            <a:extLst>
              <a:ext uri="{FF2B5EF4-FFF2-40B4-BE49-F238E27FC236}">
                <a16:creationId xmlns:a16="http://schemas.microsoft.com/office/drawing/2014/main" id="{89535980-5321-7C0F-906A-66FE2DB9C2CE}"/>
              </a:ext>
            </a:extLst>
          </p:cNvPr>
          <p:cNvSpPr txBox="1">
            <a:spLocks noGrp="1"/>
          </p:cNvSpPr>
          <p:nvPr>
            <p:ph type="ftr" idx="11"/>
          </p:nvPr>
        </p:nvSpPr>
        <p:spPr>
          <a:xfrm>
            <a:off x="9478978" y="6492241"/>
            <a:ext cx="2713022"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1400" b="1" i="1" dirty="0">
                <a:solidFill>
                  <a:schemeClr val="lt1"/>
                </a:solidFill>
              </a:rPr>
              <a:t>De </a:t>
            </a:r>
            <a:r>
              <a:rPr lang="en-US" sz="1400" b="1" i="1" dirty="0" err="1">
                <a:solidFill>
                  <a:schemeClr val="lt1"/>
                </a:solidFill>
              </a:rPr>
              <a:t>Jeugd</a:t>
            </a:r>
            <a:r>
              <a:rPr lang="en-US" sz="1400" b="1" i="1" dirty="0">
                <a:solidFill>
                  <a:schemeClr val="lt1"/>
                </a:solidFill>
              </a:rPr>
              <a:t> is de </a:t>
            </a:r>
            <a:r>
              <a:rPr lang="en-US" sz="1400" b="1" i="1" dirty="0" err="1">
                <a:solidFill>
                  <a:schemeClr val="lt1"/>
                </a:solidFill>
              </a:rPr>
              <a:t>Toekomst</a:t>
            </a:r>
            <a:endParaRPr sz="1400" b="1" i="1" dirty="0">
              <a:solidFill>
                <a:schemeClr val="lt1"/>
              </a:solidFill>
            </a:endParaRPr>
          </a:p>
        </p:txBody>
      </p:sp>
      <p:sp>
        <p:nvSpPr>
          <p:cNvPr id="2" name="Google Shape;165;p7">
            <a:extLst>
              <a:ext uri="{FF2B5EF4-FFF2-40B4-BE49-F238E27FC236}">
                <a16:creationId xmlns:a16="http://schemas.microsoft.com/office/drawing/2014/main" id="{DDA9A230-32BC-C396-5881-BD8CE2B2075B}"/>
              </a:ext>
            </a:extLst>
          </p:cNvPr>
          <p:cNvSpPr txBox="1">
            <a:spLocks/>
          </p:cNvSpPr>
          <p:nvPr/>
        </p:nvSpPr>
        <p:spPr>
          <a:xfrm>
            <a:off x="627603" y="1284514"/>
            <a:ext cx="11176865" cy="4898574"/>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20040" algn="l" rtl="0">
              <a:lnSpc>
                <a:spcPct val="100000"/>
              </a:lnSpc>
              <a:spcBef>
                <a:spcPts val="360"/>
              </a:spcBef>
              <a:spcAft>
                <a:spcPts val="0"/>
              </a:spcAft>
              <a:buClr>
                <a:schemeClr val="lt1"/>
              </a:buClr>
              <a:buSzPts val="1440"/>
              <a:buFont typeface="Noto Sans Symbols"/>
              <a:buChar char="▶"/>
              <a:defRPr sz="2400" b="0" i="0" u="none" strike="noStrike" cap="none">
                <a:solidFill>
                  <a:srgbClr val="0F486F"/>
                </a:solidFill>
                <a:latin typeface="Century Gothic"/>
                <a:ea typeface="Century Gothic"/>
                <a:cs typeface="Century Gothic"/>
                <a:sym typeface="Century Gothic"/>
              </a:defRPr>
            </a:lvl1pPr>
            <a:lvl2pPr marL="914400" marR="0" lvl="1" indent="-320040" algn="l" rtl="0">
              <a:lnSpc>
                <a:spcPct val="100000"/>
              </a:lnSpc>
              <a:spcBef>
                <a:spcPts val="600"/>
              </a:spcBef>
              <a:spcAft>
                <a:spcPts val="0"/>
              </a:spcAft>
              <a:buClr>
                <a:schemeClr val="lt1"/>
              </a:buClr>
              <a:buSzPts val="1440"/>
              <a:buFont typeface="Noto Sans Symbols"/>
              <a:buChar char="▶"/>
              <a:defRPr sz="1800" b="0" i="0" u="none" strike="noStrike" cap="none">
                <a:solidFill>
                  <a:srgbClr val="0F486F"/>
                </a:solidFill>
                <a:latin typeface="Century Gothic"/>
                <a:ea typeface="Century Gothic"/>
                <a:cs typeface="Century Gothic"/>
                <a:sym typeface="Century Gothic"/>
              </a:defRPr>
            </a:lvl2pPr>
            <a:lvl3pPr marL="1371600" marR="0" lvl="2" indent="-320039" algn="l" rtl="0">
              <a:lnSpc>
                <a:spcPct val="115000"/>
              </a:lnSpc>
              <a:spcBef>
                <a:spcPts val="0"/>
              </a:spcBef>
              <a:spcAft>
                <a:spcPts val="0"/>
              </a:spcAft>
              <a:buClr>
                <a:schemeClr val="lt1"/>
              </a:buClr>
              <a:buSzPts val="1440"/>
              <a:buFont typeface="Noto Sans Symbols"/>
              <a:buChar char="▶"/>
              <a:defRPr sz="1800" b="0" i="0" u="none" strike="noStrike" cap="none">
                <a:solidFill>
                  <a:srgbClr val="F2F2F2"/>
                </a:solidFill>
                <a:latin typeface="Century Gothic"/>
                <a:ea typeface="Century Gothic"/>
                <a:cs typeface="Century Gothic"/>
                <a:sym typeface="Century Gothic"/>
              </a:defRPr>
            </a:lvl3pPr>
            <a:lvl4pPr marL="1828800" marR="0" lvl="3" indent="-320039" algn="l" rtl="0">
              <a:lnSpc>
                <a:spcPct val="100000"/>
              </a:lnSpc>
              <a:spcBef>
                <a:spcPts val="600"/>
              </a:spcBef>
              <a:spcAft>
                <a:spcPts val="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4pPr>
            <a:lvl5pPr marL="2286000" marR="0" lvl="4" indent="-320039" algn="l" rtl="0">
              <a:lnSpc>
                <a:spcPct val="100000"/>
              </a:lnSpc>
              <a:spcBef>
                <a:spcPts val="600"/>
              </a:spcBef>
              <a:spcAft>
                <a:spcPts val="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5pPr>
            <a:lvl6pPr marL="2743200" marR="0" lvl="5" indent="-320039" algn="l" rtl="0">
              <a:lnSpc>
                <a:spcPct val="100000"/>
              </a:lnSpc>
              <a:spcBef>
                <a:spcPts val="600"/>
              </a:spcBef>
              <a:spcAft>
                <a:spcPts val="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6pPr>
            <a:lvl7pPr marL="3200400" marR="0" lvl="6" indent="-320039" algn="l" rtl="0">
              <a:lnSpc>
                <a:spcPct val="100000"/>
              </a:lnSpc>
              <a:spcBef>
                <a:spcPts val="600"/>
              </a:spcBef>
              <a:spcAft>
                <a:spcPts val="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7pPr>
            <a:lvl8pPr marL="3657600" marR="0" lvl="7" indent="-320040" algn="l" rtl="0">
              <a:lnSpc>
                <a:spcPct val="100000"/>
              </a:lnSpc>
              <a:spcBef>
                <a:spcPts val="600"/>
              </a:spcBef>
              <a:spcAft>
                <a:spcPts val="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8pPr>
            <a:lvl9pPr marL="4114800" marR="0" lvl="8" indent="-320040" algn="l" rtl="0">
              <a:lnSpc>
                <a:spcPct val="100000"/>
              </a:lnSpc>
              <a:spcBef>
                <a:spcPts val="600"/>
              </a:spcBef>
              <a:spcAft>
                <a:spcPts val="60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9pPr>
          </a:lstStyle>
          <a:p>
            <a:pPr lvl="0"/>
            <a:r>
              <a:rPr lang="nl-NL" b="1" dirty="0">
                <a:solidFill>
                  <a:schemeClr val="bg1"/>
                </a:solidFill>
              </a:rPr>
              <a:t>A - Autonomie</a:t>
            </a:r>
            <a:r>
              <a:rPr lang="nl-NL" dirty="0">
                <a:solidFill>
                  <a:schemeClr val="bg1"/>
                </a:solidFill>
              </a:rPr>
              <a:t>: Spelers krijgen de ruimte om zelf keuzes te maken in het spel en initiatief te tonen.</a:t>
            </a:r>
            <a:endParaRPr lang="en-NL" dirty="0">
              <a:solidFill>
                <a:schemeClr val="bg1"/>
              </a:solidFill>
            </a:endParaRPr>
          </a:p>
          <a:p>
            <a:pPr lvl="0"/>
            <a:r>
              <a:rPr lang="nl-NL" b="1" dirty="0">
                <a:solidFill>
                  <a:schemeClr val="bg1"/>
                </a:solidFill>
              </a:rPr>
              <a:t>B - Binding</a:t>
            </a:r>
            <a:r>
              <a:rPr lang="nl-NL" dirty="0">
                <a:solidFill>
                  <a:schemeClr val="bg1"/>
                </a:solidFill>
              </a:rPr>
              <a:t>: Sterke nadruk op teamgeest, sociale cohesie en een sterke band met de club en het dorp Dorst.</a:t>
            </a:r>
            <a:endParaRPr lang="en-NL" dirty="0">
              <a:solidFill>
                <a:schemeClr val="bg1"/>
              </a:solidFill>
            </a:endParaRPr>
          </a:p>
          <a:p>
            <a:pPr lvl="0"/>
            <a:r>
              <a:rPr lang="nl-NL" b="1" dirty="0">
                <a:solidFill>
                  <a:schemeClr val="bg1"/>
                </a:solidFill>
              </a:rPr>
              <a:t>C - Competentie</a:t>
            </a:r>
            <a:r>
              <a:rPr lang="nl-NL" dirty="0">
                <a:solidFill>
                  <a:schemeClr val="bg1"/>
                </a:solidFill>
              </a:rPr>
              <a:t>: Het gevoel van 'ergens goed in zijn' of 'iets kunnen' wordt gestimuleerd door gerichte training en coaching.</a:t>
            </a:r>
            <a:endParaRPr lang="en-NL" dirty="0">
              <a:solidFill>
                <a:schemeClr val="bg1"/>
              </a:solidFill>
            </a:endParaRPr>
          </a:p>
          <a:p>
            <a:pPr marL="457200" lvl="1" indent="0">
              <a:spcBef>
                <a:spcPts val="0"/>
              </a:spcBef>
              <a:buSzPts val="2880"/>
              <a:buNone/>
            </a:pPr>
            <a:endParaRPr lang="nl-NL" noProof="1">
              <a:solidFill>
                <a:schemeClr val="bg1"/>
              </a:solidFill>
            </a:endParaRPr>
          </a:p>
          <a:p>
            <a:pPr marL="742950" lvl="1" indent="-285750">
              <a:spcBef>
                <a:spcPts val="0"/>
              </a:spcBef>
              <a:buSzPts val="2880"/>
              <a:buFont typeface="Arial"/>
              <a:buChar char="•"/>
            </a:pPr>
            <a:endParaRPr lang="nl-NL" sz="1200" noProof="1">
              <a:solidFill>
                <a:schemeClr val="bg1"/>
              </a:solidFill>
            </a:endParaRPr>
          </a:p>
          <a:p>
            <a:pPr marL="0" indent="0">
              <a:spcBef>
                <a:spcPts val="0"/>
              </a:spcBef>
              <a:buSzPts val="2880"/>
              <a:buNone/>
            </a:pPr>
            <a:r>
              <a:rPr lang="nl-NL" b="1" dirty="0">
                <a:solidFill>
                  <a:schemeClr val="bg1"/>
                </a:solidFill>
              </a:rPr>
              <a:t>Plezier vs. Prestatie</a:t>
            </a:r>
          </a:p>
          <a:p>
            <a:pPr marL="0" indent="0">
              <a:spcBef>
                <a:spcPts val="0"/>
              </a:spcBef>
              <a:buSzPts val="2880"/>
              <a:buNone/>
            </a:pPr>
            <a:r>
              <a:rPr lang="nl-NL" dirty="0">
                <a:solidFill>
                  <a:schemeClr val="bg1"/>
                </a:solidFill>
              </a:rPr>
              <a:t>Focus bij de kinderen ‘op je best zijn’ en dus niet op ‘het winnen’.</a:t>
            </a:r>
          </a:p>
          <a:p>
            <a:pPr marL="0" indent="0">
              <a:spcBef>
                <a:spcPts val="0"/>
              </a:spcBef>
              <a:buSzPts val="2880"/>
              <a:buNone/>
            </a:pPr>
            <a:endParaRPr lang="nl-NL" dirty="0">
              <a:solidFill>
                <a:schemeClr val="bg1"/>
              </a:solidFill>
            </a:endParaRPr>
          </a:p>
          <a:p>
            <a:pPr marL="0" indent="0">
              <a:spcBef>
                <a:spcPts val="0"/>
              </a:spcBef>
              <a:buSzPts val="2880"/>
              <a:buNone/>
            </a:pPr>
            <a:r>
              <a:rPr lang="nl-NL" dirty="0">
                <a:solidFill>
                  <a:schemeClr val="bg1"/>
                </a:solidFill>
              </a:rPr>
              <a:t>Wil je spelers laten presteren? </a:t>
            </a:r>
            <a:endParaRPr lang="en-NL" dirty="0">
              <a:solidFill>
                <a:schemeClr val="bg1"/>
              </a:solidFill>
            </a:endParaRPr>
          </a:p>
          <a:p>
            <a:r>
              <a:rPr lang="nl-NL" dirty="0">
                <a:solidFill>
                  <a:schemeClr val="bg1"/>
                </a:solidFill>
              </a:rPr>
              <a:t>✔ Bouw aan zelfvertrouwen </a:t>
            </a:r>
            <a:endParaRPr lang="en-NL" dirty="0">
              <a:solidFill>
                <a:schemeClr val="bg1"/>
              </a:solidFill>
            </a:endParaRPr>
          </a:p>
          <a:p>
            <a:r>
              <a:rPr lang="nl-NL" dirty="0">
                <a:solidFill>
                  <a:schemeClr val="bg1"/>
                </a:solidFill>
              </a:rPr>
              <a:t>✔ Focus op het proces </a:t>
            </a:r>
            <a:endParaRPr lang="en-NL" dirty="0">
              <a:solidFill>
                <a:schemeClr val="bg1"/>
              </a:solidFill>
            </a:endParaRPr>
          </a:p>
          <a:p>
            <a:r>
              <a:rPr lang="nl-NL" dirty="0">
                <a:solidFill>
                  <a:schemeClr val="bg1"/>
                </a:solidFill>
              </a:rPr>
              <a:t>✖ Maak winnen geen voorwaarde voor succes</a:t>
            </a:r>
            <a:endParaRPr lang="en-NL" dirty="0">
              <a:solidFill>
                <a:schemeClr val="bg1"/>
              </a:solidFill>
            </a:endParaRPr>
          </a:p>
          <a:p>
            <a:pPr marL="0" indent="0">
              <a:spcBef>
                <a:spcPts val="0"/>
              </a:spcBef>
              <a:buSzPts val="2880"/>
              <a:buFont typeface="Noto Sans Symbols"/>
              <a:buNone/>
            </a:pPr>
            <a:endParaRPr lang="nl-NL" sz="1800" dirty="0">
              <a:solidFill>
                <a:schemeClr val="bg1"/>
              </a:solidFill>
            </a:endParaRPr>
          </a:p>
          <a:p>
            <a:pPr marL="0" indent="0">
              <a:spcBef>
                <a:spcPts val="0"/>
              </a:spcBef>
              <a:buSzPts val="2880"/>
              <a:buFont typeface="Noto Sans Symbols"/>
              <a:buNone/>
            </a:pPr>
            <a:endParaRPr lang="nl-NL" sz="1800" dirty="0">
              <a:solidFill>
                <a:schemeClr val="bg1"/>
              </a:solidFill>
            </a:endParaRPr>
          </a:p>
        </p:txBody>
      </p:sp>
    </p:spTree>
    <p:extLst>
      <p:ext uri="{BB962C8B-B14F-4D97-AF65-F5344CB8AC3E}">
        <p14:creationId xmlns:p14="http://schemas.microsoft.com/office/powerpoint/2010/main" val="2695546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a:extLst>
            <a:ext uri="{FF2B5EF4-FFF2-40B4-BE49-F238E27FC236}">
              <a16:creationId xmlns:a16="http://schemas.microsoft.com/office/drawing/2014/main" id="{57922773-ECF6-F166-B109-91AF4BF4A6F9}"/>
            </a:ext>
          </a:extLst>
        </p:cNvPr>
        <p:cNvGrpSpPr/>
        <p:nvPr/>
      </p:nvGrpSpPr>
      <p:grpSpPr>
        <a:xfrm>
          <a:off x="0" y="0"/>
          <a:ext cx="0" cy="0"/>
          <a:chOff x="0" y="0"/>
          <a:chExt cx="0" cy="0"/>
        </a:xfrm>
      </p:grpSpPr>
      <p:sp>
        <p:nvSpPr>
          <p:cNvPr id="164" name="Google Shape;164;p7">
            <a:extLst>
              <a:ext uri="{FF2B5EF4-FFF2-40B4-BE49-F238E27FC236}">
                <a16:creationId xmlns:a16="http://schemas.microsoft.com/office/drawing/2014/main" id="{881A4B14-0281-E5D3-C80E-DCA8ED875253}"/>
              </a:ext>
            </a:extLst>
          </p:cNvPr>
          <p:cNvSpPr txBox="1">
            <a:spLocks noGrp="1"/>
          </p:cNvSpPr>
          <p:nvPr>
            <p:ph type="title"/>
          </p:nvPr>
        </p:nvSpPr>
        <p:spPr>
          <a:xfrm>
            <a:off x="475204" y="147563"/>
            <a:ext cx="10192796" cy="52299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ct val="100000"/>
              <a:buFont typeface="Century Gothic"/>
              <a:buNone/>
            </a:pPr>
            <a:r>
              <a:rPr lang="en-US" b="1" dirty="0"/>
              <a:t>3.4 </a:t>
            </a:r>
            <a:r>
              <a:rPr lang="en-US" b="1" dirty="0" err="1"/>
              <a:t>Voetbaltechnisch</a:t>
            </a:r>
            <a:r>
              <a:rPr lang="en-US" b="1" dirty="0"/>
              <a:t> </a:t>
            </a:r>
            <a:r>
              <a:rPr lang="en-US" b="1" dirty="0" err="1"/>
              <a:t>beleid</a:t>
            </a:r>
            <a:endParaRPr b="1" dirty="0"/>
          </a:p>
        </p:txBody>
      </p:sp>
      <p:sp>
        <p:nvSpPr>
          <p:cNvPr id="165" name="Google Shape;165;p7">
            <a:extLst>
              <a:ext uri="{FF2B5EF4-FFF2-40B4-BE49-F238E27FC236}">
                <a16:creationId xmlns:a16="http://schemas.microsoft.com/office/drawing/2014/main" id="{175A97FA-6A70-0652-12DE-E1910B749A29}"/>
              </a:ext>
            </a:extLst>
          </p:cNvPr>
          <p:cNvSpPr txBox="1">
            <a:spLocks noGrp="1"/>
          </p:cNvSpPr>
          <p:nvPr>
            <p:ph type="body" idx="1"/>
          </p:nvPr>
        </p:nvSpPr>
        <p:spPr>
          <a:xfrm>
            <a:off x="475203" y="1132114"/>
            <a:ext cx="11176865" cy="4898574"/>
          </a:xfrm>
          <a:prstGeom prst="rect">
            <a:avLst/>
          </a:prstGeom>
          <a:noFill/>
          <a:ln>
            <a:noFill/>
          </a:ln>
        </p:spPr>
        <p:txBody>
          <a:bodyPr spcFirstLastPara="1" wrap="square" lIns="91425" tIns="45700" rIns="91425" bIns="45700" anchor="t" anchorCtr="0">
            <a:normAutofit/>
          </a:bodyPr>
          <a:lstStyle/>
          <a:p>
            <a:pPr marL="1200150" lvl="2" indent="-285750">
              <a:buSzPts val="2880"/>
              <a:buFont typeface="Arial"/>
              <a:buChar char="•"/>
            </a:pPr>
            <a:endParaRPr lang="nl-NL" noProof="1">
              <a:solidFill>
                <a:srgbClr val="F2F2F2"/>
              </a:solidFill>
            </a:endParaRPr>
          </a:p>
          <a:p>
            <a:pPr marL="742950" lvl="1" indent="-285750">
              <a:spcBef>
                <a:spcPts val="0"/>
              </a:spcBef>
              <a:buSzPts val="2880"/>
              <a:buFont typeface="Arial"/>
              <a:buChar char="•"/>
            </a:pPr>
            <a:endParaRPr lang="nl-NL" sz="1200" noProof="1"/>
          </a:p>
          <a:p>
            <a:pPr marL="0" lvl="0" indent="0" algn="l" rtl="0">
              <a:lnSpc>
                <a:spcPct val="100000"/>
              </a:lnSpc>
              <a:spcBef>
                <a:spcPts val="0"/>
              </a:spcBef>
              <a:spcAft>
                <a:spcPts val="0"/>
              </a:spcAft>
              <a:buSzPts val="2880"/>
              <a:buNone/>
            </a:pPr>
            <a:endParaRPr lang="nl-NL" sz="1800" dirty="0">
              <a:solidFill>
                <a:srgbClr val="F2F2F2"/>
              </a:solidFill>
            </a:endParaRPr>
          </a:p>
          <a:p>
            <a:pPr marL="0" lvl="0" indent="0" algn="l" rtl="0">
              <a:lnSpc>
                <a:spcPct val="100000"/>
              </a:lnSpc>
              <a:spcBef>
                <a:spcPts val="0"/>
              </a:spcBef>
              <a:spcAft>
                <a:spcPts val="0"/>
              </a:spcAft>
              <a:buSzPts val="2880"/>
              <a:buNone/>
            </a:pPr>
            <a:endParaRPr lang="nl-NL" sz="1800" dirty="0">
              <a:solidFill>
                <a:srgbClr val="F2F2F2"/>
              </a:solidFill>
            </a:endParaRPr>
          </a:p>
        </p:txBody>
      </p:sp>
      <p:cxnSp>
        <p:nvCxnSpPr>
          <p:cNvPr id="166" name="Google Shape;166;p7">
            <a:extLst>
              <a:ext uri="{FF2B5EF4-FFF2-40B4-BE49-F238E27FC236}">
                <a16:creationId xmlns:a16="http://schemas.microsoft.com/office/drawing/2014/main" id="{53A096CA-877C-3807-6856-E897F7500C2A}"/>
              </a:ext>
            </a:extLst>
          </p:cNvPr>
          <p:cNvCxnSpPr/>
          <p:nvPr/>
        </p:nvCxnSpPr>
        <p:spPr>
          <a:xfrm>
            <a:off x="475204" y="827311"/>
            <a:ext cx="11176865" cy="0"/>
          </a:xfrm>
          <a:prstGeom prst="straightConnector1">
            <a:avLst/>
          </a:prstGeom>
          <a:noFill/>
          <a:ln w="28575" cap="flat" cmpd="sng">
            <a:solidFill>
              <a:srgbClr val="3F3F3F">
                <a:alpha val="60000"/>
              </a:srgbClr>
            </a:solidFill>
            <a:prstDash val="solid"/>
            <a:round/>
            <a:headEnd type="none" w="sm" len="sm"/>
            <a:tailEnd type="none" w="sm" len="sm"/>
          </a:ln>
        </p:spPr>
      </p:cxnSp>
      <p:sp>
        <p:nvSpPr>
          <p:cNvPr id="167" name="Google Shape;167;p7">
            <a:extLst>
              <a:ext uri="{FF2B5EF4-FFF2-40B4-BE49-F238E27FC236}">
                <a16:creationId xmlns:a16="http://schemas.microsoft.com/office/drawing/2014/main" id="{E917A43A-1AD9-50F3-3BA5-542C3A4EA842}"/>
              </a:ext>
            </a:extLst>
          </p:cNvPr>
          <p:cNvSpPr txBox="1">
            <a:spLocks noGrp="1"/>
          </p:cNvSpPr>
          <p:nvPr>
            <p:ph type="ftr" idx="11"/>
          </p:nvPr>
        </p:nvSpPr>
        <p:spPr>
          <a:xfrm>
            <a:off x="9478978" y="6492241"/>
            <a:ext cx="2713022"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1400" b="1" i="1" dirty="0">
                <a:solidFill>
                  <a:schemeClr val="lt1"/>
                </a:solidFill>
              </a:rPr>
              <a:t>De </a:t>
            </a:r>
            <a:r>
              <a:rPr lang="en-US" sz="1400" b="1" i="1" dirty="0" err="1">
                <a:solidFill>
                  <a:schemeClr val="lt1"/>
                </a:solidFill>
              </a:rPr>
              <a:t>Jeugd</a:t>
            </a:r>
            <a:r>
              <a:rPr lang="en-US" sz="1400" b="1" i="1" dirty="0">
                <a:solidFill>
                  <a:schemeClr val="lt1"/>
                </a:solidFill>
              </a:rPr>
              <a:t> is de </a:t>
            </a:r>
            <a:r>
              <a:rPr lang="en-US" sz="1400" b="1" i="1" dirty="0" err="1">
                <a:solidFill>
                  <a:schemeClr val="lt1"/>
                </a:solidFill>
              </a:rPr>
              <a:t>Toekomst</a:t>
            </a:r>
            <a:endParaRPr sz="1400" b="1" i="1" dirty="0">
              <a:solidFill>
                <a:schemeClr val="lt1"/>
              </a:solidFill>
            </a:endParaRPr>
          </a:p>
        </p:txBody>
      </p:sp>
      <p:sp>
        <p:nvSpPr>
          <p:cNvPr id="2" name="Google Shape;165;p7">
            <a:extLst>
              <a:ext uri="{FF2B5EF4-FFF2-40B4-BE49-F238E27FC236}">
                <a16:creationId xmlns:a16="http://schemas.microsoft.com/office/drawing/2014/main" id="{90A7E863-C69A-039A-34B9-BD11F41C4871}"/>
              </a:ext>
            </a:extLst>
          </p:cNvPr>
          <p:cNvSpPr txBox="1">
            <a:spLocks/>
          </p:cNvSpPr>
          <p:nvPr/>
        </p:nvSpPr>
        <p:spPr>
          <a:xfrm>
            <a:off x="627603" y="1284513"/>
            <a:ext cx="11176865" cy="5352259"/>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20040" algn="l" rtl="0">
              <a:lnSpc>
                <a:spcPct val="100000"/>
              </a:lnSpc>
              <a:spcBef>
                <a:spcPts val="360"/>
              </a:spcBef>
              <a:spcAft>
                <a:spcPts val="0"/>
              </a:spcAft>
              <a:buClr>
                <a:schemeClr val="lt1"/>
              </a:buClr>
              <a:buSzPts val="1440"/>
              <a:buFont typeface="Noto Sans Symbols"/>
              <a:buChar char="▶"/>
              <a:defRPr sz="2400" b="0" i="0" u="none" strike="noStrike" cap="none">
                <a:solidFill>
                  <a:srgbClr val="0F486F"/>
                </a:solidFill>
                <a:latin typeface="Century Gothic"/>
                <a:ea typeface="Century Gothic"/>
                <a:cs typeface="Century Gothic"/>
                <a:sym typeface="Century Gothic"/>
              </a:defRPr>
            </a:lvl1pPr>
            <a:lvl2pPr marL="914400" marR="0" lvl="1" indent="-320040" algn="l" rtl="0">
              <a:lnSpc>
                <a:spcPct val="100000"/>
              </a:lnSpc>
              <a:spcBef>
                <a:spcPts val="600"/>
              </a:spcBef>
              <a:spcAft>
                <a:spcPts val="0"/>
              </a:spcAft>
              <a:buClr>
                <a:schemeClr val="lt1"/>
              </a:buClr>
              <a:buSzPts val="1440"/>
              <a:buFont typeface="Noto Sans Symbols"/>
              <a:buChar char="▶"/>
              <a:defRPr sz="1800" b="0" i="0" u="none" strike="noStrike" cap="none">
                <a:solidFill>
                  <a:srgbClr val="0F486F"/>
                </a:solidFill>
                <a:latin typeface="Century Gothic"/>
                <a:ea typeface="Century Gothic"/>
                <a:cs typeface="Century Gothic"/>
                <a:sym typeface="Century Gothic"/>
              </a:defRPr>
            </a:lvl2pPr>
            <a:lvl3pPr marL="1371600" marR="0" lvl="2" indent="-320039" algn="l" rtl="0">
              <a:lnSpc>
                <a:spcPct val="115000"/>
              </a:lnSpc>
              <a:spcBef>
                <a:spcPts val="0"/>
              </a:spcBef>
              <a:spcAft>
                <a:spcPts val="0"/>
              </a:spcAft>
              <a:buClr>
                <a:schemeClr val="lt1"/>
              </a:buClr>
              <a:buSzPts val="1440"/>
              <a:buFont typeface="Noto Sans Symbols"/>
              <a:buChar char="▶"/>
              <a:defRPr sz="1800" b="0" i="0" u="none" strike="noStrike" cap="none">
                <a:solidFill>
                  <a:srgbClr val="F2F2F2"/>
                </a:solidFill>
                <a:latin typeface="Century Gothic"/>
                <a:ea typeface="Century Gothic"/>
                <a:cs typeface="Century Gothic"/>
                <a:sym typeface="Century Gothic"/>
              </a:defRPr>
            </a:lvl3pPr>
            <a:lvl4pPr marL="1828800" marR="0" lvl="3" indent="-320039" algn="l" rtl="0">
              <a:lnSpc>
                <a:spcPct val="100000"/>
              </a:lnSpc>
              <a:spcBef>
                <a:spcPts val="600"/>
              </a:spcBef>
              <a:spcAft>
                <a:spcPts val="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4pPr>
            <a:lvl5pPr marL="2286000" marR="0" lvl="4" indent="-320039" algn="l" rtl="0">
              <a:lnSpc>
                <a:spcPct val="100000"/>
              </a:lnSpc>
              <a:spcBef>
                <a:spcPts val="600"/>
              </a:spcBef>
              <a:spcAft>
                <a:spcPts val="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5pPr>
            <a:lvl6pPr marL="2743200" marR="0" lvl="5" indent="-320039" algn="l" rtl="0">
              <a:lnSpc>
                <a:spcPct val="100000"/>
              </a:lnSpc>
              <a:spcBef>
                <a:spcPts val="600"/>
              </a:spcBef>
              <a:spcAft>
                <a:spcPts val="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6pPr>
            <a:lvl7pPr marL="3200400" marR="0" lvl="6" indent="-320039" algn="l" rtl="0">
              <a:lnSpc>
                <a:spcPct val="100000"/>
              </a:lnSpc>
              <a:spcBef>
                <a:spcPts val="600"/>
              </a:spcBef>
              <a:spcAft>
                <a:spcPts val="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7pPr>
            <a:lvl8pPr marL="3657600" marR="0" lvl="7" indent="-320040" algn="l" rtl="0">
              <a:lnSpc>
                <a:spcPct val="100000"/>
              </a:lnSpc>
              <a:spcBef>
                <a:spcPts val="600"/>
              </a:spcBef>
              <a:spcAft>
                <a:spcPts val="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8pPr>
            <a:lvl9pPr marL="4114800" marR="0" lvl="8" indent="-320040" algn="l" rtl="0">
              <a:lnSpc>
                <a:spcPct val="100000"/>
              </a:lnSpc>
              <a:spcBef>
                <a:spcPts val="600"/>
              </a:spcBef>
              <a:spcAft>
                <a:spcPts val="60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9pPr>
          </a:lstStyle>
          <a:p>
            <a:pPr marL="457200" lvl="1" indent="0">
              <a:spcBef>
                <a:spcPts val="0"/>
              </a:spcBef>
              <a:buSzPts val="2880"/>
              <a:buNone/>
            </a:pPr>
            <a:r>
              <a:rPr lang="nl-NL" sz="2800" b="1" noProof="1">
                <a:solidFill>
                  <a:schemeClr val="bg1"/>
                </a:solidFill>
              </a:rPr>
              <a:t>Trainingen</a:t>
            </a:r>
          </a:p>
          <a:p>
            <a:pPr marL="457200" lvl="1" indent="0">
              <a:spcBef>
                <a:spcPts val="0"/>
              </a:spcBef>
              <a:buSzPts val="2880"/>
              <a:buNone/>
            </a:pPr>
            <a:endParaRPr lang="nl-NL" sz="2800" b="1" noProof="1">
              <a:solidFill>
                <a:schemeClr val="bg1"/>
              </a:solidFill>
            </a:endParaRPr>
          </a:p>
          <a:p>
            <a:pPr marL="457200" lvl="1" indent="0">
              <a:spcBef>
                <a:spcPts val="0"/>
              </a:spcBef>
              <a:buSzPts val="2880"/>
              <a:buNone/>
            </a:pPr>
            <a:r>
              <a:rPr lang="nl-NL" sz="2800" b="1" noProof="1">
                <a:solidFill>
                  <a:schemeClr val="bg1"/>
                </a:solidFill>
              </a:rPr>
              <a:t>Wedstrijden</a:t>
            </a:r>
          </a:p>
          <a:p>
            <a:pPr marL="457200" lvl="1" indent="0">
              <a:spcBef>
                <a:spcPts val="0"/>
              </a:spcBef>
              <a:buSzPts val="2880"/>
              <a:buNone/>
            </a:pPr>
            <a:endParaRPr lang="nl-NL" sz="2800" b="1" noProof="1">
              <a:solidFill>
                <a:schemeClr val="bg1"/>
              </a:solidFill>
            </a:endParaRPr>
          </a:p>
          <a:p>
            <a:pPr marL="457200" lvl="1" indent="0">
              <a:spcBef>
                <a:spcPts val="0"/>
              </a:spcBef>
              <a:buSzPts val="2880"/>
              <a:buNone/>
            </a:pPr>
            <a:r>
              <a:rPr lang="nl-NL" sz="2800" b="1" noProof="1">
                <a:solidFill>
                  <a:schemeClr val="bg1"/>
                </a:solidFill>
              </a:rPr>
              <a:t>Teamindelingen </a:t>
            </a:r>
            <a:r>
              <a:rPr lang="nl-NL" sz="2800" dirty="0">
                <a:solidFill>
                  <a:schemeClr val="bg1"/>
                </a:solidFill>
              </a:rPr>
              <a:t>eerlijke en evenwichtige indeling </a:t>
            </a:r>
          </a:p>
          <a:p>
            <a:pPr lvl="0" indent="-457200">
              <a:spcBef>
                <a:spcPts val="0"/>
              </a:spcBef>
              <a:buSzPct val="119750"/>
              <a:buFont typeface="Arial"/>
              <a:buChar char="•"/>
            </a:pPr>
            <a:r>
              <a:rPr lang="nl-NL" sz="2600" dirty="0">
                <a:solidFill>
                  <a:schemeClr val="bg1"/>
                </a:solidFill>
              </a:rPr>
              <a:t>Doel vanuit </a:t>
            </a:r>
            <a:r>
              <a:rPr lang="nl-NL" sz="2600" dirty="0" err="1">
                <a:solidFill>
                  <a:schemeClr val="bg1"/>
                </a:solidFill>
              </a:rPr>
              <a:t>Neerlandia</a:t>
            </a:r>
            <a:r>
              <a:rPr lang="nl-NL" sz="2600" dirty="0">
                <a:solidFill>
                  <a:schemeClr val="bg1"/>
                </a:solidFill>
              </a:rPr>
              <a:t> ‘31 -&gt; iedereen een plekje</a:t>
            </a:r>
            <a:endParaRPr lang="nl-NL" dirty="0">
              <a:solidFill>
                <a:schemeClr val="bg1"/>
              </a:solidFill>
            </a:endParaRPr>
          </a:p>
          <a:p>
            <a:pPr lvl="0" indent="-457200">
              <a:spcBef>
                <a:spcPts val="0"/>
              </a:spcBef>
              <a:buSzPct val="119750"/>
              <a:buFont typeface="Arial"/>
              <a:buChar char="•"/>
            </a:pPr>
            <a:r>
              <a:rPr lang="nl-NL" sz="2600" dirty="0">
                <a:solidFill>
                  <a:schemeClr val="bg1"/>
                </a:solidFill>
              </a:rPr>
              <a:t>Selecteren op leeftijd</a:t>
            </a:r>
            <a:endParaRPr lang="nl-NL" dirty="0">
              <a:solidFill>
                <a:schemeClr val="bg1"/>
              </a:solidFill>
            </a:endParaRPr>
          </a:p>
          <a:p>
            <a:pPr lvl="0" indent="-457200">
              <a:spcBef>
                <a:spcPts val="0"/>
              </a:spcBef>
              <a:buSzPct val="119750"/>
              <a:buFont typeface="Arial"/>
              <a:buChar char="•"/>
            </a:pPr>
            <a:r>
              <a:rPr lang="nl-NL" sz="2600" dirty="0">
                <a:solidFill>
                  <a:schemeClr val="bg1"/>
                </a:solidFill>
              </a:rPr>
              <a:t>Klassen/ vriendjes</a:t>
            </a:r>
            <a:endParaRPr lang="nl-NL" dirty="0">
              <a:solidFill>
                <a:schemeClr val="bg1"/>
              </a:solidFill>
            </a:endParaRPr>
          </a:p>
          <a:p>
            <a:pPr lvl="0" indent="-457200">
              <a:spcBef>
                <a:spcPts val="0"/>
              </a:spcBef>
              <a:buSzPct val="119750"/>
              <a:buFont typeface="Arial"/>
              <a:buChar char="•"/>
            </a:pPr>
            <a:r>
              <a:rPr lang="nl-NL" dirty="0">
                <a:solidFill>
                  <a:schemeClr val="bg1"/>
                </a:solidFill>
              </a:rPr>
              <a:t>Mocht op basis van bovengenoemde criteria nog ruimte zijn, dan luisteren we naar de input van de trainers / coaches</a:t>
            </a:r>
          </a:p>
          <a:p>
            <a:pPr marL="457200" lvl="1" indent="0">
              <a:spcBef>
                <a:spcPts val="0"/>
              </a:spcBef>
              <a:buSzPts val="2880"/>
              <a:buNone/>
            </a:pPr>
            <a:endParaRPr lang="nl-NL" sz="2800" b="1" noProof="1">
              <a:solidFill>
                <a:schemeClr val="bg1"/>
              </a:solidFill>
            </a:endParaRPr>
          </a:p>
          <a:p>
            <a:pPr marL="457200" lvl="1" indent="0">
              <a:spcBef>
                <a:spcPts val="0"/>
              </a:spcBef>
              <a:buSzPts val="2880"/>
              <a:buNone/>
            </a:pPr>
            <a:r>
              <a:rPr lang="nl-NL" sz="2800" b="1" noProof="1">
                <a:solidFill>
                  <a:schemeClr val="bg1"/>
                </a:solidFill>
              </a:rPr>
              <a:t>Doorstroming</a:t>
            </a:r>
          </a:p>
          <a:p>
            <a:pPr marL="457200" lvl="1" indent="0">
              <a:spcBef>
                <a:spcPts val="0"/>
              </a:spcBef>
              <a:buSzPts val="2880"/>
              <a:buNone/>
            </a:pPr>
            <a:endParaRPr lang="nl-NL" sz="2800" noProof="1">
              <a:solidFill>
                <a:schemeClr val="bg1"/>
              </a:solidFill>
            </a:endParaRPr>
          </a:p>
          <a:p>
            <a:pPr marL="457200" lvl="1" indent="0">
              <a:spcBef>
                <a:spcPts val="0"/>
              </a:spcBef>
              <a:buSzPts val="2880"/>
              <a:buNone/>
            </a:pPr>
            <a:r>
              <a:rPr lang="nl-NL" sz="2800" b="1" noProof="1">
                <a:solidFill>
                  <a:schemeClr val="bg1"/>
                </a:solidFill>
              </a:rPr>
              <a:t>Dispensatiebeleid</a:t>
            </a:r>
          </a:p>
          <a:p>
            <a:pPr marL="457200" lvl="1" indent="0">
              <a:spcBef>
                <a:spcPts val="0"/>
              </a:spcBef>
              <a:buSzPts val="2880"/>
              <a:buNone/>
            </a:pPr>
            <a:endParaRPr lang="nl-NL" sz="2800" noProof="1">
              <a:solidFill>
                <a:schemeClr val="bg1"/>
              </a:solidFill>
            </a:endParaRPr>
          </a:p>
          <a:p>
            <a:pPr marL="457200" lvl="1" indent="0">
              <a:spcBef>
                <a:spcPts val="0"/>
              </a:spcBef>
              <a:buSzPts val="2880"/>
              <a:buNone/>
            </a:pPr>
            <a:r>
              <a:rPr lang="nl-NL" sz="2800" b="1" noProof="1">
                <a:solidFill>
                  <a:schemeClr val="bg1"/>
                </a:solidFill>
              </a:rPr>
              <a:t>Pupil van de week</a:t>
            </a:r>
          </a:p>
          <a:p>
            <a:pPr lvl="0" indent="-457200">
              <a:spcBef>
                <a:spcPts val="0"/>
              </a:spcBef>
              <a:buSzPct val="119750"/>
              <a:buFont typeface="Arial"/>
              <a:buChar char="•"/>
            </a:pPr>
            <a:endParaRPr lang="nl-NL" dirty="0">
              <a:solidFill>
                <a:schemeClr val="bg1"/>
              </a:solidFill>
            </a:endParaRPr>
          </a:p>
          <a:p>
            <a:pPr marL="0" lvl="0" indent="0">
              <a:spcBef>
                <a:spcPts val="0"/>
              </a:spcBef>
              <a:buSzPct val="119750"/>
              <a:buNone/>
            </a:pPr>
            <a:r>
              <a:rPr lang="nl-NL" dirty="0">
                <a:solidFill>
                  <a:schemeClr val="bg1"/>
                </a:solidFill>
              </a:rPr>
              <a:t> </a:t>
            </a:r>
            <a:endParaRPr lang="nl-NL" b="1" noProof="1">
              <a:solidFill>
                <a:schemeClr val="bg1"/>
              </a:solidFill>
            </a:endParaRPr>
          </a:p>
          <a:p>
            <a:pPr marL="457200" lvl="1" indent="0">
              <a:spcBef>
                <a:spcPts val="0"/>
              </a:spcBef>
              <a:buSzPts val="2880"/>
              <a:buNone/>
            </a:pPr>
            <a:endParaRPr lang="nl-NL" b="1" noProof="1">
              <a:solidFill>
                <a:schemeClr val="bg1"/>
              </a:solidFill>
            </a:endParaRPr>
          </a:p>
          <a:p>
            <a:pPr marL="742950" lvl="1" indent="-285750">
              <a:spcBef>
                <a:spcPts val="0"/>
              </a:spcBef>
              <a:buSzPts val="2880"/>
              <a:buFont typeface="Arial"/>
              <a:buChar char="•"/>
            </a:pPr>
            <a:endParaRPr lang="nl-NL" sz="1200" noProof="1">
              <a:solidFill>
                <a:schemeClr val="bg1"/>
              </a:solidFill>
            </a:endParaRPr>
          </a:p>
          <a:p>
            <a:pPr marL="0" indent="0">
              <a:spcBef>
                <a:spcPts val="0"/>
              </a:spcBef>
              <a:buSzPts val="2880"/>
              <a:buFont typeface="Noto Sans Symbols"/>
              <a:buNone/>
            </a:pPr>
            <a:endParaRPr lang="nl-NL" sz="1800" dirty="0">
              <a:solidFill>
                <a:schemeClr val="bg1"/>
              </a:solidFill>
            </a:endParaRPr>
          </a:p>
          <a:p>
            <a:pPr marL="0" indent="0">
              <a:spcBef>
                <a:spcPts val="0"/>
              </a:spcBef>
              <a:buSzPts val="2880"/>
              <a:buFont typeface="Noto Sans Symbols"/>
              <a:buNone/>
            </a:pPr>
            <a:endParaRPr lang="nl-NL" sz="1800" dirty="0">
              <a:solidFill>
                <a:schemeClr val="bg1"/>
              </a:solidFill>
            </a:endParaRPr>
          </a:p>
        </p:txBody>
      </p:sp>
      <p:graphicFrame>
        <p:nvGraphicFramePr>
          <p:cNvPr id="3" name="Tabel 2">
            <a:extLst>
              <a:ext uri="{FF2B5EF4-FFF2-40B4-BE49-F238E27FC236}">
                <a16:creationId xmlns:a16="http://schemas.microsoft.com/office/drawing/2014/main" id="{40A3A7C7-2A0E-047B-F6B6-ED0BEC7212E9}"/>
              </a:ext>
            </a:extLst>
          </p:cNvPr>
          <p:cNvGraphicFramePr>
            <a:graphicFrameLocks noGrp="1"/>
          </p:cNvGraphicFramePr>
          <p:nvPr/>
        </p:nvGraphicFramePr>
        <p:xfrm>
          <a:off x="7353914" y="4282648"/>
          <a:ext cx="4110498" cy="1790010"/>
        </p:xfrm>
        <a:graphic>
          <a:graphicData uri="http://schemas.openxmlformats.org/drawingml/2006/table">
            <a:tbl>
              <a:tblPr firstRow="1" firstCol="1" bandRow="1">
                <a:tableStyleId>{5C22544A-7EE6-4342-B048-85BDC9FD1C3A}</a:tableStyleId>
              </a:tblPr>
              <a:tblGrid>
                <a:gridCol w="2589153">
                  <a:extLst>
                    <a:ext uri="{9D8B030D-6E8A-4147-A177-3AD203B41FA5}">
                      <a16:colId xmlns:a16="http://schemas.microsoft.com/office/drawing/2014/main" val="4138373508"/>
                    </a:ext>
                  </a:extLst>
                </a:gridCol>
                <a:gridCol w="1521345">
                  <a:extLst>
                    <a:ext uri="{9D8B030D-6E8A-4147-A177-3AD203B41FA5}">
                      <a16:colId xmlns:a16="http://schemas.microsoft.com/office/drawing/2014/main" val="2251726688"/>
                    </a:ext>
                  </a:extLst>
                </a:gridCol>
              </a:tblGrid>
              <a:tr h="358002">
                <a:tc>
                  <a:txBody>
                    <a:bodyPr/>
                    <a:lstStyle/>
                    <a:p>
                      <a:pPr>
                        <a:buNone/>
                      </a:pPr>
                      <a:r>
                        <a:rPr lang="nl-NL" sz="1600" dirty="0">
                          <a:effectLst/>
                        </a:rPr>
                        <a:t>Jeugdteam</a:t>
                      </a:r>
                      <a:endParaRPr lang="en-NL"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nl-NL" sz="1600">
                          <a:effectLst/>
                        </a:rPr>
                        <a:t>Aantal leden</a:t>
                      </a:r>
                      <a:endParaRPr lang="en-N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38322280"/>
                  </a:ext>
                </a:extLst>
              </a:tr>
              <a:tr h="358002">
                <a:tc>
                  <a:txBody>
                    <a:bodyPr/>
                    <a:lstStyle/>
                    <a:p>
                      <a:pPr>
                        <a:buNone/>
                      </a:pPr>
                      <a:r>
                        <a:rPr lang="nl-NL" sz="1600" b="0" dirty="0">
                          <a:effectLst/>
                        </a:rPr>
                        <a:t>vv Neerlandia'31 JO13-1</a:t>
                      </a:r>
                      <a:endParaRPr lang="en-NL"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nl-NL" sz="1600">
                          <a:effectLst/>
                        </a:rPr>
                        <a:t>20</a:t>
                      </a:r>
                      <a:endParaRPr lang="en-N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38940269"/>
                  </a:ext>
                </a:extLst>
              </a:tr>
              <a:tr h="358002">
                <a:tc>
                  <a:txBody>
                    <a:bodyPr/>
                    <a:lstStyle/>
                    <a:p>
                      <a:pPr>
                        <a:buNone/>
                      </a:pPr>
                      <a:r>
                        <a:rPr lang="nl-NL" sz="1600" b="0" dirty="0">
                          <a:effectLst/>
                        </a:rPr>
                        <a:t>vv Neerlandia'31 JO15-1</a:t>
                      </a:r>
                      <a:endParaRPr lang="en-NL"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nl-NL" sz="1600" dirty="0">
                          <a:effectLst/>
                        </a:rPr>
                        <a:t>15</a:t>
                      </a:r>
                      <a:endParaRPr lang="en-NL"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05795660"/>
                  </a:ext>
                </a:extLst>
              </a:tr>
              <a:tr h="358002">
                <a:tc>
                  <a:txBody>
                    <a:bodyPr/>
                    <a:lstStyle/>
                    <a:p>
                      <a:pPr>
                        <a:buNone/>
                      </a:pPr>
                      <a:r>
                        <a:rPr lang="nl-NL" sz="1600" b="0">
                          <a:effectLst/>
                        </a:rPr>
                        <a:t>vv Neerlandia'31 MO13-1</a:t>
                      </a:r>
                      <a:endParaRPr lang="en-NL"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nl-NL" sz="1600" dirty="0">
                          <a:effectLst/>
                        </a:rPr>
                        <a:t>19</a:t>
                      </a:r>
                      <a:endParaRPr lang="en-NL"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07396898"/>
                  </a:ext>
                </a:extLst>
              </a:tr>
              <a:tr h="358002">
                <a:tc>
                  <a:txBody>
                    <a:bodyPr/>
                    <a:lstStyle/>
                    <a:p>
                      <a:pPr>
                        <a:buNone/>
                      </a:pPr>
                      <a:r>
                        <a:rPr lang="nl-NL" sz="1600" b="0" dirty="0">
                          <a:effectLst/>
                        </a:rPr>
                        <a:t>vv Neerlandia'31 MO17-1</a:t>
                      </a:r>
                      <a:endParaRPr lang="en-NL"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nl-NL" sz="1600" dirty="0">
                          <a:effectLst/>
                        </a:rPr>
                        <a:t>16</a:t>
                      </a:r>
                      <a:endParaRPr lang="en-NL"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05646866"/>
                  </a:ext>
                </a:extLst>
              </a:tr>
            </a:tbl>
          </a:graphicData>
        </a:graphic>
      </p:graphicFrame>
    </p:spTree>
    <p:extLst>
      <p:ext uri="{BB962C8B-B14F-4D97-AF65-F5344CB8AC3E}">
        <p14:creationId xmlns:p14="http://schemas.microsoft.com/office/powerpoint/2010/main" val="4224645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a:extLst>
            <a:ext uri="{FF2B5EF4-FFF2-40B4-BE49-F238E27FC236}">
              <a16:creationId xmlns:a16="http://schemas.microsoft.com/office/drawing/2014/main" id="{E9F59676-8E24-1512-4E31-FA93070F7C1B}"/>
            </a:ext>
          </a:extLst>
        </p:cNvPr>
        <p:cNvGrpSpPr/>
        <p:nvPr/>
      </p:nvGrpSpPr>
      <p:grpSpPr>
        <a:xfrm>
          <a:off x="0" y="0"/>
          <a:ext cx="0" cy="0"/>
          <a:chOff x="0" y="0"/>
          <a:chExt cx="0" cy="0"/>
        </a:xfrm>
      </p:grpSpPr>
      <p:sp>
        <p:nvSpPr>
          <p:cNvPr id="164" name="Google Shape;164;p7">
            <a:extLst>
              <a:ext uri="{FF2B5EF4-FFF2-40B4-BE49-F238E27FC236}">
                <a16:creationId xmlns:a16="http://schemas.microsoft.com/office/drawing/2014/main" id="{C2F336E1-8B08-A0C1-0DCE-004C168B5511}"/>
              </a:ext>
            </a:extLst>
          </p:cNvPr>
          <p:cNvSpPr txBox="1">
            <a:spLocks noGrp="1"/>
          </p:cNvSpPr>
          <p:nvPr>
            <p:ph type="title"/>
          </p:nvPr>
        </p:nvSpPr>
        <p:spPr>
          <a:xfrm>
            <a:off x="475204" y="147563"/>
            <a:ext cx="10192796" cy="52299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ct val="100000"/>
              <a:buFont typeface="Century Gothic"/>
              <a:buNone/>
            </a:pPr>
            <a:r>
              <a:rPr lang="en-US" b="1" dirty="0"/>
              <a:t>3.5 </a:t>
            </a:r>
            <a:r>
              <a:rPr lang="en-US" b="1" dirty="0" err="1"/>
              <a:t>Functies</a:t>
            </a:r>
            <a:endParaRPr b="1" dirty="0"/>
          </a:p>
        </p:txBody>
      </p:sp>
      <p:sp>
        <p:nvSpPr>
          <p:cNvPr id="165" name="Google Shape;165;p7">
            <a:extLst>
              <a:ext uri="{FF2B5EF4-FFF2-40B4-BE49-F238E27FC236}">
                <a16:creationId xmlns:a16="http://schemas.microsoft.com/office/drawing/2014/main" id="{4E9CD030-A6E8-7B4A-AB26-3442D2D2F8EF}"/>
              </a:ext>
            </a:extLst>
          </p:cNvPr>
          <p:cNvSpPr txBox="1">
            <a:spLocks noGrp="1"/>
          </p:cNvSpPr>
          <p:nvPr>
            <p:ph type="body" idx="1"/>
          </p:nvPr>
        </p:nvSpPr>
        <p:spPr>
          <a:xfrm>
            <a:off x="475203" y="1132114"/>
            <a:ext cx="11176865" cy="4898574"/>
          </a:xfrm>
          <a:prstGeom prst="rect">
            <a:avLst/>
          </a:prstGeom>
          <a:noFill/>
          <a:ln>
            <a:noFill/>
          </a:ln>
        </p:spPr>
        <p:txBody>
          <a:bodyPr spcFirstLastPara="1" wrap="square" lIns="91425" tIns="45700" rIns="91425" bIns="45700" anchor="t" anchorCtr="0">
            <a:normAutofit/>
          </a:bodyPr>
          <a:lstStyle/>
          <a:p>
            <a:pPr marL="1200150" lvl="2" indent="-285750">
              <a:buSzPts val="2880"/>
              <a:buFont typeface="Arial"/>
              <a:buChar char="•"/>
            </a:pPr>
            <a:endParaRPr lang="nl-NL" noProof="1">
              <a:solidFill>
                <a:srgbClr val="F2F2F2"/>
              </a:solidFill>
            </a:endParaRPr>
          </a:p>
          <a:p>
            <a:pPr marL="742950" lvl="1" indent="-285750">
              <a:spcBef>
                <a:spcPts val="0"/>
              </a:spcBef>
              <a:buSzPts val="2880"/>
              <a:buFont typeface="Arial"/>
              <a:buChar char="•"/>
            </a:pPr>
            <a:endParaRPr lang="nl-NL" sz="1200" noProof="1"/>
          </a:p>
          <a:p>
            <a:pPr marL="0" lvl="0" indent="0" algn="l" rtl="0">
              <a:lnSpc>
                <a:spcPct val="100000"/>
              </a:lnSpc>
              <a:spcBef>
                <a:spcPts val="0"/>
              </a:spcBef>
              <a:spcAft>
                <a:spcPts val="0"/>
              </a:spcAft>
              <a:buSzPts val="2880"/>
              <a:buNone/>
            </a:pPr>
            <a:endParaRPr lang="nl-NL" sz="1800" dirty="0">
              <a:solidFill>
                <a:srgbClr val="F2F2F2"/>
              </a:solidFill>
            </a:endParaRPr>
          </a:p>
          <a:p>
            <a:pPr marL="0" lvl="0" indent="0" algn="l" rtl="0">
              <a:lnSpc>
                <a:spcPct val="100000"/>
              </a:lnSpc>
              <a:spcBef>
                <a:spcPts val="0"/>
              </a:spcBef>
              <a:spcAft>
                <a:spcPts val="0"/>
              </a:spcAft>
              <a:buSzPts val="2880"/>
              <a:buNone/>
            </a:pPr>
            <a:endParaRPr lang="nl-NL" sz="1800" dirty="0">
              <a:solidFill>
                <a:srgbClr val="F2F2F2"/>
              </a:solidFill>
            </a:endParaRPr>
          </a:p>
        </p:txBody>
      </p:sp>
      <p:cxnSp>
        <p:nvCxnSpPr>
          <p:cNvPr id="166" name="Google Shape;166;p7">
            <a:extLst>
              <a:ext uri="{FF2B5EF4-FFF2-40B4-BE49-F238E27FC236}">
                <a16:creationId xmlns:a16="http://schemas.microsoft.com/office/drawing/2014/main" id="{8A322048-207F-D7F7-84E1-3D6DCBB801C9}"/>
              </a:ext>
            </a:extLst>
          </p:cNvPr>
          <p:cNvCxnSpPr/>
          <p:nvPr/>
        </p:nvCxnSpPr>
        <p:spPr>
          <a:xfrm>
            <a:off x="475204" y="827311"/>
            <a:ext cx="11176865" cy="0"/>
          </a:xfrm>
          <a:prstGeom prst="straightConnector1">
            <a:avLst/>
          </a:prstGeom>
          <a:noFill/>
          <a:ln w="28575" cap="flat" cmpd="sng">
            <a:solidFill>
              <a:srgbClr val="3F3F3F">
                <a:alpha val="60000"/>
              </a:srgbClr>
            </a:solidFill>
            <a:prstDash val="solid"/>
            <a:round/>
            <a:headEnd type="none" w="sm" len="sm"/>
            <a:tailEnd type="none" w="sm" len="sm"/>
          </a:ln>
        </p:spPr>
      </p:cxnSp>
      <p:sp>
        <p:nvSpPr>
          <p:cNvPr id="167" name="Google Shape;167;p7">
            <a:extLst>
              <a:ext uri="{FF2B5EF4-FFF2-40B4-BE49-F238E27FC236}">
                <a16:creationId xmlns:a16="http://schemas.microsoft.com/office/drawing/2014/main" id="{7653F7AF-39ED-6587-57C6-4452195C0A0C}"/>
              </a:ext>
            </a:extLst>
          </p:cNvPr>
          <p:cNvSpPr txBox="1">
            <a:spLocks noGrp="1"/>
          </p:cNvSpPr>
          <p:nvPr>
            <p:ph type="ftr" idx="11"/>
          </p:nvPr>
        </p:nvSpPr>
        <p:spPr>
          <a:xfrm>
            <a:off x="9478978" y="6492241"/>
            <a:ext cx="2713022"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1400" b="1" i="1" dirty="0">
                <a:solidFill>
                  <a:schemeClr val="lt1"/>
                </a:solidFill>
              </a:rPr>
              <a:t>De </a:t>
            </a:r>
            <a:r>
              <a:rPr lang="en-US" sz="1400" b="1" i="1" dirty="0" err="1">
                <a:solidFill>
                  <a:schemeClr val="lt1"/>
                </a:solidFill>
              </a:rPr>
              <a:t>Jeugd</a:t>
            </a:r>
            <a:r>
              <a:rPr lang="en-US" sz="1400" b="1" i="1" dirty="0">
                <a:solidFill>
                  <a:schemeClr val="lt1"/>
                </a:solidFill>
              </a:rPr>
              <a:t> is de </a:t>
            </a:r>
            <a:r>
              <a:rPr lang="en-US" sz="1400" b="1" i="1" dirty="0" err="1">
                <a:solidFill>
                  <a:schemeClr val="lt1"/>
                </a:solidFill>
              </a:rPr>
              <a:t>Toekomst</a:t>
            </a:r>
            <a:endParaRPr sz="1400" b="1" i="1" dirty="0">
              <a:solidFill>
                <a:schemeClr val="lt1"/>
              </a:solidFill>
            </a:endParaRPr>
          </a:p>
        </p:txBody>
      </p:sp>
      <p:sp>
        <p:nvSpPr>
          <p:cNvPr id="2" name="Google Shape;165;p7">
            <a:extLst>
              <a:ext uri="{FF2B5EF4-FFF2-40B4-BE49-F238E27FC236}">
                <a16:creationId xmlns:a16="http://schemas.microsoft.com/office/drawing/2014/main" id="{EF322C06-413A-3038-E9B2-A323215614A1}"/>
              </a:ext>
            </a:extLst>
          </p:cNvPr>
          <p:cNvSpPr txBox="1">
            <a:spLocks/>
          </p:cNvSpPr>
          <p:nvPr/>
        </p:nvSpPr>
        <p:spPr>
          <a:xfrm>
            <a:off x="627603" y="1284514"/>
            <a:ext cx="11176865" cy="4898574"/>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20040" algn="l" rtl="0">
              <a:lnSpc>
                <a:spcPct val="100000"/>
              </a:lnSpc>
              <a:spcBef>
                <a:spcPts val="360"/>
              </a:spcBef>
              <a:spcAft>
                <a:spcPts val="0"/>
              </a:spcAft>
              <a:buClr>
                <a:schemeClr val="lt1"/>
              </a:buClr>
              <a:buSzPts val="1440"/>
              <a:buFont typeface="Noto Sans Symbols"/>
              <a:buChar char="▶"/>
              <a:defRPr sz="2400" b="0" i="0" u="none" strike="noStrike" cap="none">
                <a:solidFill>
                  <a:srgbClr val="0F486F"/>
                </a:solidFill>
                <a:latin typeface="Century Gothic"/>
                <a:ea typeface="Century Gothic"/>
                <a:cs typeface="Century Gothic"/>
                <a:sym typeface="Century Gothic"/>
              </a:defRPr>
            </a:lvl1pPr>
            <a:lvl2pPr marL="914400" marR="0" lvl="1" indent="-320040" algn="l" rtl="0">
              <a:lnSpc>
                <a:spcPct val="100000"/>
              </a:lnSpc>
              <a:spcBef>
                <a:spcPts val="600"/>
              </a:spcBef>
              <a:spcAft>
                <a:spcPts val="0"/>
              </a:spcAft>
              <a:buClr>
                <a:schemeClr val="lt1"/>
              </a:buClr>
              <a:buSzPts val="1440"/>
              <a:buFont typeface="Noto Sans Symbols"/>
              <a:buChar char="▶"/>
              <a:defRPr sz="1800" b="0" i="0" u="none" strike="noStrike" cap="none">
                <a:solidFill>
                  <a:srgbClr val="0F486F"/>
                </a:solidFill>
                <a:latin typeface="Century Gothic"/>
                <a:ea typeface="Century Gothic"/>
                <a:cs typeface="Century Gothic"/>
                <a:sym typeface="Century Gothic"/>
              </a:defRPr>
            </a:lvl2pPr>
            <a:lvl3pPr marL="1371600" marR="0" lvl="2" indent="-320039" algn="l" rtl="0">
              <a:lnSpc>
                <a:spcPct val="115000"/>
              </a:lnSpc>
              <a:spcBef>
                <a:spcPts val="0"/>
              </a:spcBef>
              <a:spcAft>
                <a:spcPts val="0"/>
              </a:spcAft>
              <a:buClr>
                <a:schemeClr val="lt1"/>
              </a:buClr>
              <a:buSzPts val="1440"/>
              <a:buFont typeface="Noto Sans Symbols"/>
              <a:buChar char="▶"/>
              <a:defRPr sz="1800" b="0" i="0" u="none" strike="noStrike" cap="none">
                <a:solidFill>
                  <a:srgbClr val="F2F2F2"/>
                </a:solidFill>
                <a:latin typeface="Century Gothic"/>
                <a:ea typeface="Century Gothic"/>
                <a:cs typeface="Century Gothic"/>
                <a:sym typeface="Century Gothic"/>
              </a:defRPr>
            </a:lvl3pPr>
            <a:lvl4pPr marL="1828800" marR="0" lvl="3" indent="-320039" algn="l" rtl="0">
              <a:lnSpc>
                <a:spcPct val="100000"/>
              </a:lnSpc>
              <a:spcBef>
                <a:spcPts val="600"/>
              </a:spcBef>
              <a:spcAft>
                <a:spcPts val="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4pPr>
            <a:lvl5pPr marL="2286000" marR="0" lvl="4" indent="-320039" algn="l" rtl="0">
              <a:lnSpc>
                <a:spcPct val="100000"/>
              </a:lnSpc>
              <a:spcBef>
                <a:spcPts val="600"/>
              </a:spcBef>
              <a:spcAft>
                <a:spcPts val="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5pPr>
            <a:lvl6pPr marL="2743200" marR="0" lvl="5" indent="-320039" algn="l" rtl="0">
              <a:lnSpc>
                <a:spcPct val="100000"/>
              </a:lnSpc>
              <a:spcBef>
                <a:spcPts val="600"/>
              </a:spcBef>
              <a:spcAft>
                <a:spcPts val="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6pPr>
            <a:lvl7pPr marL="3200400" marR="0" lvl="6" indent="-320039" algn="l" rtl="0">
              <a:lnSpc>
                <a:spcPct val="100000"/>
              </a:lnSpc>
              <a:spcBef>
                <a:spcPts val="600"/>
              </a:spcBef>
              <a:spcAft>
                <a:spcPts val="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7pPr>
            <a:lvl8pPr marL="3657600" marR="0" lvl="7" indent="-320040" algn="l" rtl="0">
              <a:lnSpc>
                <a:spcPct val="100000"/>
              </a:lnSpc>
              <a:spcBef>
                <a:spcPts val="600"/>
              </a:spcBef>
              <a:spcAft>
                <a:spcPts val="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8pPr>
            <a:lvl9pPr marL="4114800" marR="0" lvl="8" indent="-320040" algn="l" rtl="0">
              <a:lnSpc>
                <a:spcPct val="100000"/>
              </a:lnSpc>
              <a:spcBef>
                <a:spcPts val="600"/>
              </a:spcBef>
              <a:spcAft>
                <a:spcPts val="60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9pPr>
          </a:lstStyle>
          <a:p>
            <a:pPr lvl="1" indent="-457200">
              <a:spcBef>
                <a:spcPts val="0"/>
              </a:spcBef>
              <a:buSzPts val="2880"/>
              <a:buFont typeface="Arial" panose="020B0604020202020204" pitchFamily="34" charset="0"/>
              <a:buChar char="•"/>
            </a:pPr>
            <a:r>
              <a:rPr lang="nl-NL" sz="2800" noProof="1">
                <a:solidFill>
                  <a:schemeClr val="bg1"/>
                </a:solidFill>
              </a:rPr>
              <a:t>Coach</a:t>
            </a:r>
          </a:p>
          <a:p>
            <a:pPr lvl="1" indent="-457200">
              <a:spcBef>
                <a:spcPts val="0"/>
              </a:spcBef>
              <a:buSzPts val="2880"/>
              <a:buFont typeface="Arial" panose="020B0604020202020204" pitchFamily="34" charset="0"/>
              <a:buChar char="•"/>
            </a:pPr>
            <a:r>
              <a:rPr lang="nl-NL" sz="2800" noProof="1">
                <a:solidFill>
                  <a:schemeClr val="bg1"/>
                </a:solidFill>
              </a:rPr>
              <a:t>Trainer</a:t>
            </a:r>
          </a:p>
          <a:p>
            <a:pPr lvl="1" indent="-457200">
              <a:spcBef>
                <a:spcPts val="0"/>
              </a:spcBef>
              <a:buSzPts val="2880"/>
              <a:buFont typeface="Arial" panose="020B0604020202020204" pitchFamily="34" charset="0"/>
              <a:buChar char="•"/>
            </a:pPr>
            <a:r>
              <a:rPr lang="nl-NL" sz="2800" noProof="1">
                <a:solidFill>
                  <a:schemeClr val="bg1"/>
                </a:solidFill>
              </a:rPr>
              <a:t>Teamleider (Coach / Team manager)</a:t>
            </a:r>
          </a:p>
          <a:p>
            <a:pPr lvl="1" indent="-457200">
              <a:spcBef>
                <a:spcPts val="0"/>
              </a:spcBef>
              <a:buSzPts val="2880"/>
              <a:buFont typeface="Arial" panose="020B0604020202020204" pitchFamily="34" charset="0"/>
              <a:buChar char="•"/>
            </a:pPr>
            <a:r>
              <a:rPr lang="nl-NL" sz="2800" noProof="1">
                <a:solidFill>
                  <a:schemeClr val="bg1"/>
                </a:solidFill>
              </a:rPr>
              <a:t>Verenigingsscheidsrechter</a:t>
            </a:r>
          </a:p>
          <a:p>
            <a:pPr lvl="1" indent="-457200">
              <a:spcBef>
                <a:spcPts val="0"/>
              </a:spcBef>
              <a:buSzPts val="2880"/>
              <a:buFont typeface="Arial" panose="020B0604020202020204" pitchFamily="34" charset="0"/>
              <a:buChar char="•"/>
            </a:pPr>
            <a:r>
              <a:rPr lang="nl-NL" sz="2800" noProof="1">
                <a:solidFill>
                  <a:schemeClr val="bg1"/>
                </a:solidFill>
              </a:rPr>
              <a:t>Spelbegeleider</a:t>
            </a:r>
          </a:p>
          <a:p>
            <a:pPr lvl="1" indent="-457200">
              <a:spcBef>
                <a:spcPts val="0"/>
              </a:spcBef>
              <a:buSzPts val="2880"/>
              <a:buFont typeface="Arial" panose="020B0604020202020204" pitchFamily="34" charset="0"/>
              <a:buChar char="•"/>
            </a:pPr>
            <a:r>
              <a:rPr lang="nl-NL" sz="2800" noProof="1">
                <a:solidFill>
                  <a:schemeClr val="bg1"/>
                </a:solidFill>
              </a:rPr>
              <a:t>Speler</a:t>
            </a:r>
          </a:p>
          <a:p>
            <a:pPr lvl="1" indent="-457200">
              <a:spcBef>
                <a:spcPts val="0"/>
              </a:spcBef>
              <a:buSzPts val="2880"/>
              <a:buFont typeface="Arial" panose="020B0604020202020204" pitchFamily="34" charset="0"/>
              <a:buChar char="•"/>
            </a:pPr>
            <a:endParaRPr lang="nl-NL" sz="2800" noProof="1">
              <a:solidFill>
                <a:schemeClr val="bg1"/>
              </a:solidFill>
            </a:endParaRPr>
          </a:p>
          <a:p>
            <a:pPr lvl="1" indent="-457200">
              <a:spcBef>
                <a:spcPts val="0"/>
              </a:spcBef>
              <a:buSzPts val="2880"/>
              <a:buFont typeface="Arial" panose="020B0604020202020204" pitchFamily="34" charset="0"/>
              <a:buChar char="•"/>
            </a:pPr>
            <a:r>
              <a:rPr lang="nl-NL" sz="2800" noProof="1">
                <a:solidFill>
                  <a:schemeClr val="bg1"/>
                </a:solidFill>
              </a:rPr>
              <a:t>Opleiding</a:t>
            </a:r>
          </a:p>
          <a:p>
            <a:pPr lvl="0" indent="-457200">
              <a:spcBef>
                <a:spcPts val="0"/>
              </a:spcBef>
              <a:buSzPct val="119750"/>
              <a:buFont typeface="Arial"/>
              <a:buChar char="•"/>
            </a:pPr>
            <a:endParaRPr lang="nl-NL" dirty="0">
              <a:solidFill>
                <a:schemeClr val="bg1"/>
              </a:solidFill>
            </a:endParaRPr>
          </a:p>
          <a:p>
            <a:pPr marL="0" lvl="0" indent="0">
              <a:spcBef>
                <a:spcPts val="0"/>
              </a:spcBef>
              <a:buSzPct val="119750"/>
              <a:buNone/>
            </a:pPr>
            <a:r>
              <a:rPr lang="nl-NL" dirty="0">
                <a:solidFill>
                  <a:schemeClr val="bg1"/>
                </a:solidFill>
              </a:rPr>
              <a:t> </a:t>
            </a:r>
            <a:endParaRPr lang="nl-NL" b="1" noProof="1">
              <a:solidFill>
                <a:schemeClr val="bg1"/>
              </a:solidFill>
            </a:endParaRPr>
          </a:p>
          <a:p>
            <a:pPr marL="457200" lvl="1" indent="0">
              <a:spcBef>
                <a:spcPts val="0"/>
              </a:spcBef>
              <a:buSzPts val="2880"/>
              <a:buNone/>
            </a:pPr>
            <a:endParaRPr lang="nl-NL" b="1" noProof="1">
              <a:solidFill>
                <a:schemeClr val="bg1"/>
              </a:solidFill>
            </a:endParaRPr>
          </a:p>
          <a:p>
            <a:pPr marL="742950" lvl="1" indent="-285750">
              <a:spcBef>
                <a:spcPts val="0"/>
              </a:spcBef>
              <a:buSzPts val="2880"/>
              <a:buFont typeface="Arial"/>
              <a:buChar char="•"/>
            </a:pPr>
            <a:endParaRPr lang="nl-NL" sz="1200" noProof="1">
              <a:solidFill>
                <a:schemeClr val="bg1"/>
              </a:solidFill>
            </a:endParaRPr>
          </a:p>
          <a:p>
            <a:pPr marL="0" indent="0">
              <a:spcBef>
                <a:spcPts val="0"/>
              </a:spcBef>
              <a:buSzPts val="2880"/>
              <a:buFont typeface="Noto Sans Symbols"/>
              <a:buNone/>
            </a:pPr>
            <a:endParaRPr lang="nl-NL" sz="1800" dirty="0">
              <a:solidFill>
                <a:schemeClr val="bg1"/>
              </a:solidFill>
            </a:endParaRPr>
          </a:p>
          <a:p>
            <a:pPr marL="0" indent="0">
              <a:spcBef>
                <a:spcPts val="0"/>
              </a:spcBef>
              <a:buSzPts val="2880"/>
              <a:buFont typeface="Noto Sans Symbols"/>
              <a:buNone/>
            </a:pPr>
            <a:endParaRPr lang="nl-NL" sz="1800" dirty="0">
              <a:solidFill>
                <a:schemeClr val="bg1"/>
              </a:solidFill>
            </a:endParaRPr>
          </a:p>
        </p:txBody>
      </p:sp>
    </p:spTree>
    <p:extLst>
      <p:ext uri="{BB962C8B-B14F-4D97-AF65-F5344CB8AC3E}">
        <p14:creationId xmlns:p14="http://schemas.microsoft.com/office/powerpoint/2010/main" val="2109717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a:extLst>
            <a:ext uri="{FF2B5EF4-FFF2-40B4-BE49-F238E27FC236}">
              <a16:creationId xmlns:a16="http://schemas.microsoft.com/office/drawing/2014/main" id="{ABAF1E5C-532F-42A8-FB13-F28CEA473E1B}"/>
            </a:ext>
          </a:extLst>
        </p:cNvPr>
        <p:cNvGrpSpPr/>
        <p:nvPr/>
      </p:nvGrpSpPr>
      <p:grpSpPr>
        <a:xfrm>
          <a:off x="0" y="0"/>
          <a:ext cx="0" cy="0"/>
          <a:chOff x="0" y="0"/>
          <a:chExt cx="0" cy="0"/>
        </a:xfrm>
      </p:grpSpPr>
      <p:sp>
        <p:nvSpPr>
          <p:cNvPr id="164" name="Google Shape;164;p7">
            <a:extLst>
              <a:ext uri="{FF2B5EF4-FFF2-40B4-BE49-F238E27FC236}">
                <a16:creationId xmlns:a16="http://schemas.microsoft.com/office/drawing/2014/main" id="{0E1491F8-B8A1-9A6A-CB7E-019FDEF0B19E}"/>
              </a:ext>
            </a:extLst>
          </p:cNvPr>
          <p:cNvSpPr txBox="1">
            <a:spLocks noGrp="1"/>
          </p:cNvSpPr>
          <p:nvPr>
            <p:ph type="title"/>
          </p:nvPr>
        </p:nvSpPr>
        <p:spPr>
          <a:xfrm>
            <a:off x="475204" y="147563"/>
            <a:ext cx="10192796" cy="52299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ct val="100000"/>
              <a:buFont typeface="Century Gothic"/>
              <a:buNone/>
            </a:pPr>
            <a:r>
              <a:rPr lang="en-US" b="1" dirty="0"/>
              <a:t>3.6 </a:t>
            </a:r>
            <a:r>
              <a:rPr lang="en-US" b="1" dirty="0" err="1"/>
              <a:t>Faciliteiten</a:t>
            </a:r>
            <a:r>
              <a:rPr lang="en-US" b="1" dirty="0"/>
              <a:t> </a:t>
            </a:r>
            <a:r>
              <a:rPr lang="en-US" b="1" dirty="0" err="1"/>
              <a:t>en</a:t>
            </a:r>
            <a:r>
              <a:rPr lang="en-US" b="1" dirty="0"/>
              <a:t> </a:t>
            </a:r>
            <a:r>
              <a:rPr lang="en-US" b="1" dirty="0" err="1"/>
              <a:t>communcatie</a:t>
            </a:r>
            <a:endParaRPr b="1" dirty="0"/>
          </a:p>
        </p:txBody>
      </p:sp>
      <p:sp>
        <p:nvSpPr>
          <p:cNvPr id="165" name="Google Shape;165;p7">
            <a:extLst>
              <a:ext uri="{FF2B5EF4-FFF2-40B4-BE49-F238E27FC236}">
                <a16:creationId xmlns:a16="http://schemas.microsoft.com/office/drawing/2014/main" id="{5A8EC436-E29B-FFCB-86B6-938070555A22}"/>
              </a:ext>
            </a:extLst>
          </p:cNvPr>
          <p:cNvSpPr txBox="1">
            <a:spLocks noGrp="1"/>
          </p:cNvSpPr>
          <p:nvPr>
            <p:ph type="body" idx="1"/>
          </p:nvPr>
        </p:nvSpPr>
        <p:spPr>
          <a:xfrm>
            <a:off x="475203" y="1132114"/>
            <a:ext cx="11176865" cy="4898574"/>
          </a:xfrm>
          <a:prstGeom prst="rect">
            <a:avLst/>
          </a:prstGeom>
          <a:noFill/>
          <a:ln>
            <a:noFill/>
          </a:ln>
        </p:spPr>
        <p:txBody>
          <a:bodyPr spcFirstLastPara="1" wrap="square" lIns="91425" tIns="45700" rIns="91425" bIns="45700" anchor="t" anchorCtr="0">
            <a:normAutofit/>
          </a:bodyPr>
          <a:lstStyle/>
          <a:p>
            <a:pPr marL="1200150" lvl="2" indent="-285750">
              <a:buSzPts val="2880"/>
              <a:buFont typeface="Arial"/>
              <a:buChar char="•"/>
            </a:pPr>
            <a:endParaRPr lang="nl-NL" noProof="1">
              <a:solidFill>
                <a:srgbClr val="F2F2F2"/>
              </a:solidFill>
            </a:endParaRPr>
          </a:p>
          <a:p>
            <a:pPr marL="742950" lvl="1" indent="-285750">
              <a:spcBef>
                <a:spcPts val="0"/>
              </a:spcBef>
              <a:buSzPts val="2880"/>
              <a:buFont typeface="Arial"/>
              <a:buChar char="•"/>
            </a:pPr>
            <a:endParaRPr lang="nl-NL" sz="1200" noProof="1"/>
          </a:p>
          <a:p>
            <a:pPr marL="0" lvl="0" indent="0" algn="l" rtl="0">
              <a:lnSpc>
                <a:spcPct val="100000"/>
              </a:lnSpc>
              <a:spcBef>
                <a:spcPts val="0"/>
              </a:spcBef>
              <a:spcAft>
                <a:spcPts val="0"/>
              </a:spcAft>
              <a:buSzPts val="2880"/>
              <a:buNone/>
            </a:pPr>
            <a:endParaRPr lang="nl-NL" sz="1800" dirty="0">
              <a:solidFill>
                <a:srgbClr val="F2F2F2"/>
              </a:solidFill>
            </a:endParaRPr>
          </a:p>
          <a:p>
            <a:pPr marL="0" lvl="0" indent="0" algn="l" rtl="0">
              <a:lnSpc>
                <a:spcPct val="100000"/>
              </a:lnSpc>
              <a:spcBef>
                <a:spcPts val="0"/>
              </a:spcBef>
              <a:spcAft>
                <a:spcPts val="0"/>
              </a:spcAft>
              <a:buSzPts val="2880"/>
              <a:buNone/>
            </a:pPr>
            <a:endParaRPr lang="nl-NL" sz="1800" dirty="0">
              <a:solidFill>
                <a:srgbClr val="F2F2F2"/>
              </a:solidFill>
            </a:endParaRPr>
          </a:p>
        </p:txBody>
      </p:sp>
      <p:cxnSp>
        <p:nvCxnSpPr>
          <p:cNvPr id="166" name="Google Shape;166;p7">
            <a:extLst>
              <a:ext uri="{FF2B5EF4-FFF2-40B4-BE49-F238E27FC236}">
                <a16:creationId xmlns:a16="http://schemas.microsoft.com/office/drawing/2014/main" id="{E4A72649-7EC9-6A15-B6CF-C097101CC046}"/>
              </a:ext>
            </a:extLst>
          </p:cNvPr>
          <p:cNvCxnSpPr/>
          <p:nvPr/>
        </p:nvCxnSpPr>
        <p:spPr>
          <a:xfrm>
            <a:off x="475204" y="827311"/>
            <a:ext cx="11176865" cy="0"/>
          </a:xfrm>
          <a:prstGeom prst="straightConnector1">
            <a:avLst/>
          </a:prstGeom>
          <a:noFill/>
          <a:ln w="28575" cap="flat" cmpd="sng">
            <a:solidFill>
              <a:srgbClr val="3F3F3F">
                <a:alpha val="60000"/>
              </a:srgbClr>
            </a:solidFill>
            <a:prstDash val="solid"/>
            <a:round/>
            <a:headEnd type="none" w="sm" len="sm"/>
            <a:tailEnd type="none" w="sm" len="sm"/>
          </a:ln>
        </p:spPr>
      </p:cxnSp>
      <p:sp>
        <p:nvSpPr>
          <p:cNvPr id="167" name="Google Shape;167;p7">
            <a:extLst>
              <a:ext uri="{FF2B5EF4-FFF2-40B4-BE49-F238E27FC236}">
                <a16:creationId xmlns:a16="http://schemas.microsoft.com/office/drawing/2014/main" id="{6EB8D294-38B7-B283-8730-ED06BDB5BBD9}"/>
              </a:ext>
            </a:extLst>
          </p:cNvPr>
          <p:cNvSpPr txBox="1">
            <a:spLocks noGrp="1"/>
          </p:cNvSpPr>
          <p:nvPr>
            <p:ph type="ftr" idx="11"/>
          </p:nvPr>
        </p:nvSpPr>
        <p:spPr>
          <a:xfrm>
            <a:off x="9478978" y="6492241"/>
            <a:ext cx="2713022"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1400" b="1" i="1" dirty="0">
                <a:solidFill>
                  <a:schemeClr val="lt1"/>
                </a:solidFill>
              </a:rPr>
              <a:t>De </a:t>
            </a:r>
            <a:r>
              <a:rPr lang="en-US" sz="1400" b="1" i="1" dirty="0" err="1">
                <a:solidFill>
                  <a:schemeClr val="lt1"/>
                </a:solidFill>
              </a:rPr>
              <a:t>Jeugd</a:t>
            </a:r>
            <a:r>
              <a:rPr lang="en-US" sz="1400" b="1" i="1" dirty="0">
                <a:solidFill>
                  <a:schemeClr val="lt1"/>
                </a:solidFill>
              </a:rPr>
              <a:t> is de </a:t>
            </a:r>
            <a:r>
              <a:rPr lang="en-US" sz="1400" b="1" i="1" dirty="0" err="1">
                <a:solidFill>
                  <a:schemeClr val="lt1"/>
                </a:solidFill>
              </a:rPr>
              <a:t>Toekomst</a:t>
            </a:r>
            <a:endParaRPr sz="1400" b="1" i="1" dirty="0">
              <a:solidFill>
                <a:schemeClr val="lt1"/>
              </a:solidFill>
            </a:endParaRPr>
          </a:p>
        </p:txBody>
      </p:sp>
      <p:sp>
        <p:nvSpPr>
          <p:cNvPr id="2" name="Google Shape;165;p7">
            <a:extLst>
              <a:ext uri="{FF2B5EF4-FFF2-40B4-BE49-F238E27FC236}">
                <a16:creationId xmlns:a16="http://schemas.microsoft.com/office/drawing/2014/main" id="{97F33C39-EDEF-80F9-AF33-A27A10170C7F}"/>
              </a:ext>
            </a:extLst>
          </p:cNvPr>
          <p:cNvSpPr txBox="1">
            <a:spLocks/>
          </p:cNvSpPr>
          <p:nvPr/>
        </p:nvSpPr>
        <p:spPr>
          <a:xfrm>
            <a:off x="627603" y="1284514"/>
            <a:ext cx="11176865" cy="4898574"/>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20040" algn="l" rtl="0">
              <a:lnSpc>
                <a:spcPct val="100000"/>
              </a:lnSpc>
              <a:spcBef>
                <a:spcPts val="360"/>
              </a:spcBef>
              <a:spcAft>
                <a:spcPts val="0"/>
              </a:spcAft>
              <a:buClr>
                <a:schemeClr val="lt1"/>
              </a:buClr>
              <a:buSzPts val="1440"/>
              <a:buFont typeface="Noto Sans Symbols"/>
              <a:buChar char="▶"/>
              <a:defRPr sz="2400" b="0" i="0" u="none" strike="noStrike" cap="none">
                <a:solidFill>
                  <a:srgbClr val="0F486F"/>
                </a:solidFill>
                <a:latin typeface="Century Gothic"/>
                <a:ea typeface="Century Gothic"/>
                <a:cs typeface="Century Gothic"/>
                <a:sym typeface="Century Gothic"/>
              </a:defRPr>
            </a:lvl1pPr>
            <a:lvl2pPr marL="914400" marR="0" lvl="1" indent="-320040" algn="l" rtl="0">
              <a:lnSpc>
                <a:spcPct val="100000"/>
              </a:lnSpc>
              <a:spcBef>
                <a:spcPts val="600"/>
              </a:spcBef>
              <a:spcAft>
                <a:spcPts val="0"/>
              </a:spcAft>
              <a:buClr>
                <a:schemeClr val="lt1"/>
              </a:buClr>
              <a:buSzPts val="1440"/>
              <a:buFont typeface="Noto Sans Symbols"/>
              <a:buChar char="▶"/>
              <a:defRPr sz="1800" b="0" i="0" u="none" strike="noStrike" cap="none">
                <a:solidFill>
                  <a:srgbClr val="0F486F"/>
                </a:solidFill>
                <a:latin typeface="Century Gothic"/>
                <a:ea typeface="Century Gothic"/>
                <a:cs typeface="Century Gothic"/>
                <a:sym typeface="Century Gothic"/>
              </a:defRPr>
            </a:lvl2pPr>
            <a:lvl3pPr marL="1371600" marR="0" lvl="2" indent="-320039" algn="l" rtl="0">
              <a:lnSpc>
                <a:spcPct val="115000"/>
              </a:lnSpc>
              <a:spcBef>
                <a:spcPts val="0"/>
              </a:spcBef>
              <a:spcAft>
                <a:spcPts val="0"/>
              </a:spcAft>
              <a:buClr>
                <a:schemeClr val="lt1"/>
              </a:buClr>
              <a:buSzPts val="1440"/>
              <a:buFont typeface="Noto Sans Symbols"/>
              <a:buChar char="▶"/>
              <a:defRPr sz="1800" b="0" i="0" u="none" strike="noStrike" cap="none">
                <a:solidFill>
                  <a:srgbClr val="F2F2F2"/>
                </a:solidFill>
                <a:latin typeface="Century Gothic"/>
                <a:ea typeface="Century Gothic"/>
                <a:cs typeface="Century Gothic"/>
                <a:sym typeface="Century Gothic"/>
              </a:defRPr>
            </a:lvl3pPr>
            <a:lvl4pPr marL="1828800" marR="0" lvl="3" indent="-320039" algn="l" rtl="0">
              <a:lnSpc>
                <a:spcPct val="100000"/>
              </a:lnSpc>
              <a:spcBef>
                <a:spcPts val="600"/>
              </a:spcBef>
              <a:spcAft>
                <a:spcPts val="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4pPr>
            <a:lvl5pPr marL="2286000" marR="0" lvl="4" indent="-320039" algn="l" rtl="0">
              <a:lnSpc>
                <a:spcPct val="100000"/>
              </a:lnSpc>
              <a:spcBef>
                <a:spcPts val="600"/>
              </a:spcBef>
              <a:spcAft>
                <a:spcPts val="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5pPr>
            <a:lvl6pPr marL="2743200" marR="0" lvl="5" indent="-320039" algn="l" rtl="0">
              <a:lnSpc>
                <a:spcPct val="100000"/>
              </a:lnSpc>
              <a:spcBef>
                <a:spcPts val="600"/>
              </a:spcBef>
              <a:spcAft>
                <a:spcPts val="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6pPr>
            <a:lvl7pPr marL="3200400" marR="0" lvl="6" indent="-320039" algn="l" rtl="0">
              <a:lnSpc>
                <a:spcPct val="100000"/>
              </a:lnSpc>
              <a:spcBef>
                <a:spcPts val="600"/>
              </a:spcBef>
              <a:spcAft>
                <a:spcPts val="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7pPr>
            <a:lvl8pPr marL="3657600" marR="0" lvl="7" indent="-320040" algn="l" rtl="0">
              <a:lnSpc>
                <a:spcPct val="100000"/>
              </a:lnSpc>
              <a:spcBef>
                <a:spcPts val="600"/>
              </a:spcBef>
              <a:spcAft>
                <a:spcPts val="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8pPr>
            <a:lvl9pPr marL="4114800" marR="0" lvl="8" indent="-320040" algn="l" rtl="0">
              <a:lnSpc>
                <a:spcPct val="100000"/>
              </a:lnSpc>
              <a:spcBef>
                <a:spcPts val="600"/>
              </a:spcBef>
              <a:spcAft>
                <a:spcPts val="60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9pPr>
          </a:lstStyle>
          <a:p>
            <a:pPr marL="457200" lvl="1" indent="0">
              <a:spcBef>
                <a:spcPts val="0"/>
              </a:spcBef>
              <a:buSzPts val="2880"/>
              <a:buNone/>
            </a:pPr>
            <a:r>
              <a:rPr lang="nl-NL" sz="2800" dirty="0">
                <a:solidFill>
                  <a:schemeClr val="bg1"/>
                </a:solidFill>
              </a:rPr>
              <a:t>Velden, kleedkamers, materialen</a:t>
            </a:r>
          </a:p>
          <a:p>
            <a:pPr marL="0" lvl="0" indent="0">
              <a:spcBef>
                <a:spcPts val="0"/>
              </a:spcBef>
              <a:buSzPct val="119750"/>
              <a:buNone/>
            </a:pPr>
            <a:r>
              <a:rPr lang="nl-NL" sz="2800" dirty="0">
                <a:solidFill>
                  <a:schemeClr val="bg1"/>
                </a:solidFill>
              </a:rPr>
              <a:t> </a:t>
            </a:r>
          </a:p>
          <a:p>
            <a:pPr marL="0" lvl="0" indent="0">
              <a:spcBef>
                <a:spcPts val="0"/>
              </a:spcBef>
              <a:buSzPct val="119750"/>
              <a:buNone/>
            </a:pPr>
            <a:r>
              <a:rPr lang="nl-NL" sz="2800" b="1" noProof="1">
                <a:solidFill>
                  <a:schemeClr val="bg1"/>
                </a:solidFill>
              </a:rPr>
              <a:t>Communicatie</a:t>
            </a:r>
          </a:p>
          <a:p>
            <a:pPr indent="-457200">
              <a:spcBef>
                <a:spcPts val="0"/>
              </a:spcBef>
              <a:buSzPct val="119750"/>
              <a:buFont typeface="Arial" panose="020B0604020202020204" pitchFamily="34" charset="0"/>
              <a:buChar char="•"/>
            </a:pPr>
            <a:r>
              <a:rPr lang="nl-NL" sz="2800" noProof="1">
                <a:solidFill>
                  <a:schemeClr val="bg1"/>
                </a:solidFill>
              </a:rPr>
              <a:t>WhatsApp – Infokanaal </a:t>
            </a:r>
            <a:r>
              <a:rPr lang="nl-NL" sz="1600" noProof="1">
                <a:solidFill>
                  <a:schemeClr val="bg1"/>
                </a:solidFill>
              </a:rPr>
              <a:t>*nog geen deelnemer? graag melden</a:t>
            </a:r>
            <a:endParaRPr lang="nl-NL" sz="2800" noProof="1">
              <a:solidFill>
                <a:schemeClr val="bg1"/>
              </a:solidFill>
            </a:endParaRPr>
          </a:p>
          <a:p>
            <a:pPr indent="-457200">
              <a:spcBef>
                <a:spcPts val="0"/>
              </a:spcBef>
              <a:buSzPct val="119750"/>
              <a:buFont typeface="Arial" panose="020B0604020202020204" pitchFamily="34" charset="0"/>
              <a:buChar char="•"/>
            </a:pPr>
            <a:r>
              <a:rPr lang="nl-NL" sz="2800" noProof="1">
                <a:solidFill>
                  <a:schemeClr val="bg1"/>
                </a:solidFill>
              </a:rPr>
              <a:t>Website, Facebook	</a:t>
            </a:r>
          </a:p>
          <a:p>
            <a:pPr indent="-457200">
              <a:spcBef>
                <a:spcPts val="0"/>
              </a:spcBef>
              <a:buSzPct val="119750"/>
              <a:buFont typeface="Arial" panose="020B0604020202020204" pitchFamily="34" charset="0"/>
              <a:buChar char="•"/>
            </a:pPr>
            <a:r>
              <a:rPr lang="nl-NL" sz="2800" noProof="1">
                <a:solidFill>
                  <a:schemeClr val="bg1"/>
                </a:solidFill>
              </a:rPr>
              <a:t>Ouder info avonden, JLV</a:t>
            </a:r>
          </a:p>
          <a:p>
            <a:pPr indent="-457200">
              <a:spcBef>
                <a:spcPts val="0"/>
              </a:spcBef>
              <a:buSzPct val="119750"/>
              <a:buFont typeface="Arial" panose="020B0604020202020204" pitchFamily="34" charset="0"/>
              <a:buChar char="•"/>
            </a:pPr>
            <a:r>
              <a:rPr lang="nl-NL" sz="2800" noProof="1">
                <a:solidFill>
                  <a:schemeClr val="bg1"/>
                </a:solidFill>
              </a:rPr>
              <a:t>Voetbal.nl app</a:t>
            </a:r>
          </a:p>
          <a:p>
            <a:pPr marL="0" lvl="0" indent="0">
              <a:spcBef>
                <a:spcPts val="0"/>
              </a:spcBef>
              <a:buSzPct val="119750"/>
              <a:buNone/>
            </a:pPr>
            <a:endParaRPr lang="nl-NL" sz="2800" noProof="1">
              <a:solidFill>
                <a:schemeClr val="bg1"/>
              </a:solidFill>
            </a:endParaRPr>
          </a:p>
          <a:p>
            <a:pPr marL="0" lvl="0" indent="0">
              <a:spcBef>
                <a:spcPts val="0"/>
              </a:spcBef>
              <a:buSzPct val="119750"/>
              <a:buNone/>
            </a:pPr>
            <a:r>
              <a:rPr lang="nl-NL" sz="2800" b="1" noProof="1">
                <a:solidFill>
                  <a:schemeClr val="bg1"/>
                </a:solidFill>
              </a:rPr>
              <a:t>Vrijwilligers &amp; ouderbetrokkenheid</a:t>
            </a:r>
          </a:p>
          <a:p>
            <a:pPr marL="0" lvl="0" indent="0">
              <a:spcBef>
                <a:spcPts val="0"/>
              </a:spcBef>
              <a:buSzPct val="119750"/>
              <a:buNone/>
            </a:pPr>
            <a:r>
              <a:rPr lang="nl-NL" sz="2800" noProof="1">
                <a:solidFill>
                  <a:schemeClr val="bg1"/>
                </a:solidFill>
              </a:rPr>
              <a:t>Taakie</a:t>
            </a:r>
          </a:p>
          <a:p>
            <a:pPr marL="0" lvl="0" indent="0">
              <a:spcBef>
                <a:spcPts val="0"/>
              </a:spcBef>
              <a:buSzPct val="119750"/>
              <a:buNone/>
            </a:pPr>
            <a:endParaRPr lang="nl-NL" sz="2800" noProof="1">
              <a:solidFill>
                <a:schemeClr val="bg1"/>
              </a:solidFill>
            </a:endParaRPr>
          </a:p>
          <a:p>
            <a:pPr marL="457200" lvl="1" indent="0">
              <a:spcBef>
                <a:spcPts val="0"/>
              </a:spcBef>
              <a:buSzPts val="2880"/>
              <a:buNone/>
            </a:pPr>
            <a:endParaRPr lang="nl-NL" sz="2800" b="1" noProof="1">
              <a:solidFill>
                <a:schemeClr val="bg1"/>
              </a:solidFill>
            </a:endParaRPr>
          </a:p>
          <a:p>
            <a:pPr marL="742950" lvl="1" indent="-285750">
              <a:spcBef>
                <a:spcPts val="0"/>
              </a:spcBef>
              <a:buSzPts val="2880"/>
              <a:buFont typeface="Arial"/>
              <a:buChar char="•"/>
            </a:pPr>
            <a:endParaRPr lang="nl-NL" sz="2800" noProof="1">
              <a:solidFill>
                <a:schemeClr val="bg1"/>
              </a:solidFill>
            </a:endParaRPr>
          </a:p>
          <a:p>
            <a:pPr marL="0" indent="0">
              <a:spcBef>
                <a:spcPts val="0"/>
              </a:spcBef>
              <a:buSzPts val="2880"/>
              <a:buFont typeface="Noto Sans Symbols"/>
              <a:buNone/>
            </a:pPr>
            <a:endParaRPr lang="nl-NL" sz="2800" dirty="0">
              <a:solidFill>
                <a:schemeClr val="bg1"/>
              </a:solidFill>
            </a:endParaRPr>
          </a:p>
          <a:p>
            <a:pPr marL="0" indent="0">
              <a:spcBef>
                <a:spcPts val="0"/>
              </a:spcBef>
              <a:buSzPts val="2880"/>
              <a:buFont typeface="Noto Sans Symbols"/>
              <a:buNone/>
            </a:pPr>
            <a:endParaRPr lang="nl-NL" sz="2800" dirty="0">
              <a:solidFill>
                <a:schemeClr val="bg1"/>
              </a:solidFill>
            </a:endParaRPr>
          </a:p>
        </p:txBody>
      </p:sp>
      <p:pic>
        <p:nvPicPr>
          <p:cNvPr id="3" name="Afbeelding 2" descr="PR-kit - Taakie | Support">
            <a:extLst>
              <a:ext uri="{FF2B5EF4-FFF2-40B4-BE49-F238E27FC236}">
                <a16:creationId xmlns:a16="http://schemas.microsoft.com/office/drawing/2014/main" id="{9DFA18A4-3EC4-CF0D-2484-8E6C1D1F8BE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88061" y="1264052"/>
            <a:ext cx="2851695" cy="2390558"/>
          </a:xfrm>
          <a:prstGeom prst="rect">
            <a:avLst/>
          </a:prstGeom>
          <a:noFill/>
          <a:ln>
            <a:noFill/>
          </a:ln>
        </p:spPr>
      </p:pic>
      <p:pic>
        <p:nvPicPr>
          <p:cNvPr id="4" name="Afbeelding 3" descr="Afbeelding met patroon, steek&#10;&#10;Door AI gegenereerde inhoud is mogelijk onjuist.">
            <a:extLst>
              <a:ext uri="{FF2B5EF4-FFF2-40B4-BE49-F238E27FC236}">
                <a16:creationId xmlns:a16="http://schemas.microsoft.com/office/drawing/2014/main" id="{7E514EA0-3A6F-EDE1-0445-7E035F796F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8061" y="4268563"/>
            <a:ext cx="1878330" cy="1762125"/>
          </a:xfrm>
          <a:prstGeom prst="rect">
            <a:avLst/>
          </a:prstGeom>
        </p:spPr>
      </p:pic>
    </p:spTree>
    <p:extLst>
      <p:ext uri="{BB962C8B-B14F-4D97-AF65-F5344CB8AC3E}">
        <p14:creationId xmlns:p14="http://schemas.microsoft.com/office/powerpoint/2010/main" val="4240689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a:extLst>
            <a:ext uri="{FF2B5EF4-FFF2-40B4-BE49-F238E27FC236}">
              <a16:creationId xmlns:a16="http://schemas.microsoft.com/office/drawing/2014/main" id="{F58FB05F-B5FC-B597-9D35-925DBAB45D7D}"/>
            </a:ext>
          </a:extLst>
        </p:cNvPr>
        <p:cNvGrpSpPr/>
        <p:nvPr/>
      </p:nvGrpSpPr>
      <p:grpSpPr>
        <a:xfrm>
          <a:off x="0" y="0"/>
          <a:ext cx="0" cy="0"/>
          <a:chOff x="0" y="0"/>
          <a:chExt cx="0" cy="0"/>
        </a:xfrm>
      </p:grpSpPr>
      <p:sp>
        <p:nvSpPr>
          <p:cNvPr id="164" name="Google Shape;164;p7">
            <a:extLst>
              <a:ext uri="{FF2B5EF4-FFF2-40B4-BE49-F238E27FC236}">
                <a16:creationId xmlns:a16="http://schemas.microsoft.com/office/drawing/2014/main" id="{4DC3B22E-996C-9CD9-BAB9-49CD613D1D65}"/>
              </a:ext>
            </a:extLst>
          </p:cNvPr>
          <p:cNvSpPr txBox="1">
            <a:spLocks noGrp="1"/>
          </p:cNvSpPr>
          <p:nvPr>
            <p:ph type="title"/>
          </p:nvPr>
        </p:nvSpPr>
        <p:spPr>
          <a:xfrm>
            <a:off x="475204" y="147563"/>
            <a:ext cx="10192796" cy="52299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ct val="100000"/>
              <a:buFont typeface="Century Gothic"/>
              <a:buNone/>
            </a:pPr>
            <a:r>
              <a:rPr lang="en-US" b="1" dirty="0"/>
              <a:t>3.7 </a:t>
            </a:r>
            <a:r>
              <a:rPr lang="en-US" b="1" dirty="0" err="1"/>
              <a:t>Actieplan</a:t>
            </a:r>
            <a:r>
              <a:rPr lang="en-US" b="1" dirty="0"/>
              <a:t> JBP 2025-2030</a:t>
            </a:r>
            <a:endParaRPr b="1" dirty="0"/>
          </a:p>
        </p:txBody>
      </p:sp>
      <p:sp>
        <p:nvSpPr>
          <p:cNvPr id="165" name="Google Shape;165;p7">
            <a:extLst>
              <a:ext uri="{FF2B5EF4-FFF2-40B4-BE49-F238E27FC236}">
                <a16:creationId xmlns:a16="http://schemas.microsoft.com/office/drawing/2014/main" id="{203E33EF-4561-16AB-BD0C-C4EC03AC5B44}"/>
              </a:ext>
            </a:extLst>
          </p:cNvPr>
          <p:cNvSpPr txBox="1">
            <a:spLocks noGrp="1"/>
          </p:cNvSpPr>
          <p:nvPr>
            <p:ph type="body" idx="1"/>
          </p:nvPr>
        </p:nvSpPr>
        <p:spPr>
          <a:xfrm>
            <a:off x="475203" y="1132114"/>
            <a:ext cx="11176865" cy="4898574"/>
          </a:xfrm>
          <a:prstGeom prst="rect">
            <a:avLst/>
          </a:prstGeom>
          <a:noFill/>
          <a:ln>
            <a:noFill/>
          </a:ln>
        </p:spPr>
        <p:txBody>
          <a:bodyPr spcFirstLastPara="1" wrap="square" lIns="91425" tIns="45700" rIns="91425" bIns="45700" anchor="t" anchorCtr="0">
            <a:normAutofit/>
          </a:bodyPr>
          <a:lstStyle/>
          <a:p>
            <a:pPr marL="1200150" lvl="2" indent="-285750">
              <a:buSzPts val="2880"/>
              <a:buFont typeface="Arial"/>
              <a:buChar char="•"/>
            </a:pPr>
            <a:endParaRPr lang="nl-NL" noProof="1">
              <a:solidFill>
                <a:srgbClr val="F2F2F2"/>
              </a:solidFill>
            </a:endParaRPr>
          </a:p>
          <a:p>
            <a:pPr marL="742950" lvl="1" indent="-285750">
              <a:spcBef>
                <a:spcPts val="0"/>
              </a:spcBef>
              <a:buSzPts val="2880"/>
              <a:buFont typeface="Arial"/>
              <a:buChar char="•"/>
            </a:pPr>
            <a:endParaRPr lang="nl-NL" sz="1200" noProof="1"/>
          </a:p>
          <a:p>
            <a:pPr marL="0" lvl="0" indent="0" algn="l" rtl="0">
              <a:lnSpc>
                <a:spcPct val="100000"/>
              </a:lnSpc>
              <a:spcBef>
                <a:spcPts val="0"/>
              </a:spcBef>
              <a:spcAft>
                <a:spcPts val="0"/>
              </a:spcAft>
              <a:buSzPts val="2880"/>
              <a:buNone/>
            </a:pPr>
            <a:endParaRPr lang="nl-NL" sz="1800" dirty="0">
              <a:solidFill>
                <a:srgbClr val="F2F2F2"/>
              </a:solidFill>
            </a:endParaRPr>
          </a:p>
          <a:p>
            <a:pPr marL="0" lvl="0" indent="0" algn="l" rtl="0">
              <a:lnSpc>
                <a:spcPct val="100000"/>
              </a:lnSpc>
              <a:spcBef>
                <a:spcPts val="0"/>
              </a:spcBef>
              <a:spcAft>
                <a:spcPts val="0"/>
              </a:spcAft>
              <a:buSzPts val="2880"/>
              <a:buNone/>
            </a:pPr>
            <a:endParaRPr lang="nl-NL" sz="1800" dirty="0">
              <a:solidFill>
                <a:srgbClr val="F2F2F2"/>
              </a:solidFill>
            </a:endParaRPr>
          </a:p>
        </p:txBody>
      </p:sp>
      <p:cxnSp>
        <p:nvCxnSpPr>
          <p:cNvPr id="166" name="Google Shape;166;p7">
            <a:extLst>
              <a:ext uri="{FF2B5EF4-FFF2-40B4-BE49-F238E27FC236}">
                <a16:creationId xmlns:a16="http://schemas.microsoft.com/office/drawing/2014/main" id="{B31D908C-AB1D-F229-7BFB-97C52A602A24}"/>
              </a:ext>
            </a:extLst>
          </p:cNvPr>
          <p:cNvCxnSpPr/>
          <p:nvPr/>
        </p:nvCxnSpPr>
        <p:spPr>
          <a:xfrm>
            <a:off x="475204" y="827311"/>
            <a:ext cx="11176865" cy="0"/>
          </a:xfrm>
          <a:prstGeom prst="straightConnector1">
            <a:avLst/>
          </a:prstGeom>
          <a:noFill/>
          <a:ln w="28575" cap="flat" cmpd="sng">
            <a:solidFill>
              <a:srgbClr val="3F3F3F">
                <a:alpha val="60000"/>
              </a:srgbClr>
            </a:solidFill>
            <a:prstDash val="solid"/>
            <a:round/>
            <a:headEnd type="none" w="sm" len="sm"/>
            <a:tailEnd type="none" w="sm" len="sm"/>
          </a:ln>
        </p:spPr>
      </p:cxnSp>
      <p:sp>
        <p:nvSpPr>
          <p:cNvPr id="167" name="Google Shape;167;p7">
            <a:extLst>
              <a:ext uri="{FF2B5EF4-FFF2-40B4-BE49-F238E27FC236}">
                <a16:creationId xmlns:a16="http://schemas.microsoft.com/office/drawing/2014/main" id="{C42AE569-5E98-CD5F-A9AD-A2C8C126C59E}"/>
              </a:ext>
            </a:extLst>
          </p:cNvPr>
          <p:cNvSpPr txBox="1">
            <a:spLocks noGrp="1"/>
          </p:cNvSpPr>
          <p:nvPr>
            <p:ph type="ftr" idx="11"/>
          </p:nvPr>
        </p:nvSpPr>
        <p:spPr>
          <a:xfrm>
            <a:off x="9478978" y="6492241"/>
            <a:ext cx="2713022"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1400" b="1" i="1" dirty="0">
                <a:solidFill>
                  <a:schemeClr val="lt1"/>
                </a:solidFill>
              </a:rPr>
              <a:t>De </a:t>
            </a:r>
            <a:r>
              <a:rPr lang="en-US" sz="1400" b="1" i="1" dirty="0" err="1">
                <a:solidFill>
                  <a:schemeClr val="lt1"/>
                </a:solidFill>
              </a:rPr>
              <a:t>Jeugd</a:t>
            </a:r>
            <a:r>
              <a:rPr lang="en-US" sz="1400" b="1" i="1" dirty="0">
                <a:solidFill>
                  <a:schemeClr val="lt1"/>
                </a:solidFill>
              </a:rPr>
              <a:t> is de </a:t>
            </a:r>
            <a:r>
              <a:rPr lang="en-US" sz="1400" b="1" i="1" dirty="0" err="1">
                <a:solidFill>
                  <a:schemeClr val="lt1"/>
                </a:solidFill>
              </a:rPr>
              <a:t>Toekomst</a:t>
            </a:r>
            <a:endParaRPr sz="1400" b="1" i="1" dirty="0">
              <a:solidFill>
                <a:schemeClr val="lt1"/>
              </a:solidFill>
            </a:endParaRPr>
          </a:p>
        </p:txBody>
      </p:sp>
      <p:sp>
        <p:nvSpPr>
          <p:cNvPr id="2" name="Google Shape;165;p7">
            <a:extLst>
              <a:ext uri="{FF2B5EF4-FFF2-40B4-BE49-F238E27FC236}">
                <a16:creationId xmlns:a16="http://schemas.microsoft.com/office/drawing/2014/main" id="{49F302F1-9DFD-562F-C831-CD1C7937E4C2}"/>
              </a:ext>
            </a:extLst>
          </p:cNvPr>
          <p:cNvSpPr txBox="1">
            <a:spLocks/>
          </p:cNvSpPr>
          <p:nvPr/>
        </p:nvSpPr>
        <p:spPr>
          <a:xfrm>
            <a:off x="627603" y="1284514"/>
            <a:ext cx="11176865" cy="4898574"/>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20040" algn="l" rtl="0">
              <a:lnSpc>
                <a:spcPct val="100000"/>
              </a:lnSpc>
              <a:spcBef>
                <a:spcPts val="360"/>
              </a:spcBef>
              <a:spcAft>
                <a:spcPts val="0"/>
              </a:spcAft>
              <a:buClr>
                <a:schemeClr val="lt1"/>
              </a:buClr>
              <a:buSzPts val="1440"/>
              <a:buFont typeface="Noto Sans Symbols"/>
              <a:buChar char="▶"/>
              <a:defRPr sz="2400" b="0" i="0" u="none" strike="noStrike" cap="none">
                <a:solidFill>
                  <a:srgbClr val="0F486F"/>
                </a:solidFill>
                <a:latin typeface="Century Gothic"/>
                <a:ea typeface="Century Gothic"/>
                <a:cs typeface="Century Gothic"/>
                <a:sym typeface="Century Gothic"/>
              </a:defRPr>
            </a:lvl1pPr>
            <a:lvl2pPr marL="914400" marR="0" lvl="1" indent="-320040" algn="l" rtl="0">
              <a:lnSpc>
                <a:spcPct val="100000"/>
              </a:lnSpc>
              <a:spcBef>
                <a:spcPts val="600"/>
              </a:spcBef>
              <a:spcAft>
                <a:spcPts val="0"/>
              </a:spcAft>
              <a:buClr>
                <a:schemeClr val="lt1"/>
              </a:buClr>
              <a:buSzPts val="1440"/>
              <a:buFont typeface="Noto Sans Symbols"/>
              <a:buChar char="▶"/>
              <a:defRPr sz="1800" b="0" i="0" u="none" strike="noStrike" cap="none">
                <a:solidFill>
                  <a:srgbClr val="0F486F"/>
                </a:solidFill>
                <a:latin typeface="Century Gothic"/>
                <a:ea typeface="Century Gothic"/>
                <a:cs typeface="Century Gothic"/>
                <a:sym typeface="Century Gothic"/>
              </a:defRPr>
            </a:lvl2pPr>
            <a:lvl3pPr marL="1371600" marR="0" lvl="2" indent="-320039" algn="l" rtl="0">
              <a:lnSpc>
                <a:spcPct val="115000"/>
              </a:lnSpc>
              <a:spcBef>
                <a:spcPts val="0"/>
              </a:spcBef>
              <a:spcAft>
                <a:spcPts val="0"/>
              </a:spcAft>
              <a:buClr>
                <a:schemeClr val="lt1"/>
              </a:buClr>
              <a:buSzPts val="1440"/>
              <a:buFont typeface="Noto Sans Symbols"/>
              <a:buChar char="▶"/>
              <a:defRPr sz="1800" b="0" i="0" u="none" strike="noStrike" cap="none">
                <a:solidFill>
                  <a:srgbClr val="F2F2F2"/>
                </a:solidFill>
                <a:latin typeface="Century Gothic"/>
                <a:ea typeface="Century Gothic"/>
                <a:cs typeface="Century Gothic"/>
                <a:sym typeface="Century Gothic"/>
              </a:defRPr>
            </a:lvl3pPr>
            <a:lvl4pPr marL="1828800" marR="0" lvl="3" indent="-320039" algn="l" rtl="0">
              <a:lnSpc>
                <a:spcPct val="100000"/>
              </a:lnSpc>
              <a:spcBef>
                <a:spcPts val="600"/>
              </a:spcBef>
              <a:spcAft>
                <a:spcPts val="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4pPr>
            <a:lvl5pPr marL="2286000" marR="0" lvl="4" indent="-320039" algn="l" rtl="0">
              <a:lnSpc>
                <a:spcPct val="100000"/>
              </a:lnSpc>
              <a:spcBef>
                <a:spcPts val="600"/>
              </a:spcBef>
              <a:spcAft>
                <a:spcPts val="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5pPr>
            <a:lvl6pPr marL="2743200" marR="0" lvl="5" indent="-320039" algn="l" rtl="0">
              <a:lnSpc>
                <a:spcPct val="100000"/>
              </a:lnSpc>
              <a:spcBef>
                <a:spcPts val="600"/>
              </a:spcBef>
              <a:spcAft>
                <a:spcPts val="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6pPr>
            <a:lvl7pPr marL="3200400" marR="0" lvl="6" indent="-320039" algn="l" rtl="0">
              <a:lnSpc>
                <a:spcPct val="100000"/>
              </a:lnSpc>
              <a:spcBef>
                <a:spcPts val="600"/>
              </a:spcBef>
              <a:spcAft>
                <a:spcPts val="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7pPr>
            <a:lvl8pPr marL="3657600" marR="0" lvl="7" indent="-320040" algn="l" rtl="0">
              <a:lnSpc>
                <a:spcPct val="100000"/>
              </a:lnSpc>
              <a:spcBef>
                <a:spcPts val="600"/>
              </a:spcBef>
              <a:spcAft>
                <a:spcPts val="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8pPr>
            <a:lvl9pPr marL="4114800" marR="0" lvl="8" indent="-320040" algn="l" rtl="0">
              <a:lnSpc>
                <a:spcPct val="100000"/>
              </a:lnSpc>
              <a:spcBef>
                <a:spcPts val="600"/>
              </a:spcBef>
              <a:spcAft>
                <a:spcPts val="60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9pPr>
          </a:lstStyle>
          <a:p>
            <a:pPr marL="457200" lvl="1" indent="0">
              <a:spcBef>
                <a:spcPts val="0"/>
              </a:spcBef>
              <a:buSzPts val="2880"/>
              <a:buNone/>
            </a:pPr>
            <a:r>
              <a:rPr lang="nl-NL" sz="2800" b="1" noProof="1">
                <a:solidFill>
                  <a:schemeClr val="bg1"/>
                </a:solidFill>
              </a:rPr>
              <a:t>Op 1 A4 uitgeprint </a:t>
            </a:r>
            <a:r>
              <a:rPr lang="nl-NL" sz="2800" noProof="1">
                <a:solidFill>
                  <a:schemeClr val="bg1"/>
                </a:solidFill>
              </a:rPr>
              <a:t>om mee te nemen</a:t>
            </a:r>
            <a:endParaRPr lang="nl-NL" sz="2800" b="1" noProof="1">
              <a:solidFill>
                <a:schemeClr val="bg1"/>
              </a:solidFill>
            </a:endParaRPr>
          </a:p>
          <a:p>
            <a:pPr lvl="0" indent="-457200">
              <a:spcBef>
                <a:spcPts val="0"/>
              </a:spcBef>
              <a:buSzPct val="119750"/>
              <a:buFont typeface="Arial"/>
              <a:buChar char="•"/>
            </a:pPr>
            <a:endParaRPr lang="nl-NL" dirty="0">
              <a:solidFill>
                <a:schemeClr val="bg1"/>
              </a:solidFill>
            </a:endParaRPr>
          </a:p>
          <a:p>
            <a:pPr marL="0" lvl="0" indent="0">
              <a:spcBef>
                <a:spcPts val="0"/>
              </a:spcBef>
              <a:buSzPct val="119750"/>
              <a:buNone/>
            </a:pPr>
            <a:r>
              <a:rPr lang="nl-NL" dirty="0">
                <a:solidFill>
                  <a:schemeClr val="bg1"/>
                </a:solidFill>
              </a:rPr>
              <a:t> </a:t>
            </a:r>
            <a:endParaRPr lang="nl-NL" b="1" noProof="1">
              <a:solidFill>
                <a:schemeClr val="bg1"/>
              </a:solidFill>
            </a:endParaRPr>
          </a:p>
          <a:p>
            <a:pPr marL="457200" lvl="1" indent="0">
              <a:spcBef>
                <a:spcPts val="0"/>
              </a:spcBef>
              <a:buSzPts val="2880"/>
              <a:buNone/>
            </a:pPr>
            <a:endParaRPr lang="nl-NL" b="1" noProof="1">
              <a:solidFill>
                <a:schemeClr val="bg1"/>
              </a:solidFill>
            </a:endParaRPr>
          </a:p>
          <a:p>
            <a:pPr marL="742950" lvl="1" indent="-285750">
              <a:spcBef>
                <a:spcPts val="0"/>
              </a:spcBef>
              <a:buSzPts val="2880"/>
              <a:buFont typeface="Arial"/>
              <a:buChar char="•"/>
            </a:pPr>
            <a:endParaRPr lang="nl-NL" sz="1200" noProof="1">
              <a:solidFill>
                <a:schemeClr val="bg1"/>
              </a:solidFill>
            </a:endParaRPr>
          </a:p>
          <a:p>
            <a:pPr marL="0" indent="0">
              <a:spcBef>
                <a:spcPts val="0"/>
              </a:spcBef>
              <a:buSzPts val="2880"/>
              <a:buFont typeface="Noto Sans Symbols"/>
              <a:buNone/>
            </a:pPr>
            <a:endParaRPr lang="nl-NL" sz="1800" dirty="0">
              <a:solidFill>
                <a:schemeClr val="bg1"/>
              </a:solidFill>
            </a:endParaRPr>
          </a:p>
          <a:p>
            <a:pPr marL="0" indent="0">
              <a:spcBef>
                <a:spcPts val="0"/>
              </a:spcBef>
              <a:buSzPts val="2880"/>
              <a:buFont typeface="Noto Sans Symbols"/>
              <a:buNone/>
            </a:pPr>
            <a:endParaRPr lang="nl-NL" sz="1800" dirty="0">
              <a:solidFill>
                <a:schemeClr val="bg1"/>
              </a:solidFill>
            </a:endParaRPr>
          </a:p>
        </p:txBody>
      </p:sp>
    </p:spTree>
    <p:extLst>
      <p:ext uri="{BB962C8B-B14F-4D97-AF65-F5344CB8AC3E}">
        <p14:creationId xmlns:p14="http://schemas.microsoft.com/office/powerpoint/2010/main" val="1278475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30fbe6e04e3_0_6"/>
          <p:cNvSpPr txBox="1">
            <a:spLocks noGrp="1"/>
          </p:cNvSpPr>
          <p:nvPr>
            <p:ph type="title"/>
          </p:nvPr>
        </p:nvSpPr>
        <p:spPr>
          <a:xfrm>
            <a:off x="475204" y="147563"/>
            <a:ext cx="8534400" cy="52299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ct val="100000"/>
              <a:buFont typeface="Century Gothic"/>
              <a:buNone/>
            </a:pPr>
            <a:r>
              <a:rPr lang="en-US" b="1"/>
              <a:t>4. FINANCIËN</a:t>
            </a:r>
            <a:endParaRPr b="1"/>
          </a:p>
        </p:txBody>
      </p:sp>
      <p:cxnSp>
        <p:nvCxnSpPr>
          <p:cNvPr id="199" name="Google Shape;199;g30fbe6e04e3_0_6"/>
          <p:cNvCxnSpPr/>
          <p:nvPr/>
        </p:nvCxnSpPr>
        <p:spPr>
          <a:xfrm>
            <a:off x="475204" y="827311"/>
            <a:ext cx="11176865" cy="0"/>
          </a:xfrm>
          <a:prstGeom prst="straightConnector1">
            <a:avLst/>
          </a:prstGeom>
          <a:noFill/>
          <a:ln w="28575" cap="flat" cmpd="sng">
            <a:solidFill>
              <a:srgbClr val="3F3F3F">
                <a:alpha val="60000"/>
              </a:srgbClr>
            </a:solidFill>
            <a:prstDash val="solid"/>
            <a:round/>
            <a:headEnd type="none" w="sm" len="sm"/>
            <a:tailEnd type="none" w="sm" len="sm"/>
          </a:ln>
        </p:spPr>
      </p:cxnSp>
      <p:sp>
        <p:nvSpPr>
          <p:cNvPr id="200" name="Google Shape;200;g30fbe6e04e3_0_6"/>
          <p:cNvSpPr txBox="1">
            <a:spLocks noGrp="1"/>
          </p:cNvSpPr>
          <p:nvPr>
            <p:ph type="ftr" idx="11"/>
          </p:nvPr>
        </p:nvSpPr>
        <p:spPr>
          <a:xfrm>
            <a:off x="10059988" y="6492241"/>
            <a:ext cx="2132012"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1400" b="1">
                <a:solidFill>
                  <a:schemeClr val="lt1"/>
                </a:solidFill>
              </a:rPr>
              <a:t>Van Dorst, door Dorst</a:t>
            </a:r>
            <a:endParaRPr sz="1400" b="1">
              <a:solidFill>
                <a:schemeClr val="lt1"/>
              </a:solidFill>
            </a:endParaRPr>
          </a:p>
        </p:txBody>
      </p:sp>
      <p:sp>
        <p:nvSpPr>
          <p:cNvPr id="201" name="Google Shape;201;g30fbe6e04e3_0_6"/>
          <p:cNvSpPr txBox="1"/>
          <p:nvPr/>
        </p:nvSpPr>
        <p:spPr>
          <a:xfrm>
            <a:off x="576400" y="1188100"/>
            <a:ext cx="11075700" cy="49812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Clr>
                <a:srgbClr val="000000"/>
              </a:buClr>
              <a:buSzPts val="2400"/>
              <a:buFont typeface="Arial"/>
              <a:buChar char="•"/>
            </a:pPr>
            <a:r>
              <a:rPr lang="en-US" sz="3600" b="0" i="0" u="none" strike="noStrike" cap="none" dirty="0" err="1">
                <a:solidFill>
                  <a:schemeClr val="lt1"/>
                </a:solidFill>
                <a:latin typeface="Century Gothic"/>
                <a:ea typeface="Century Gothic"/>
                <a:cs typeface="Century Gothic"/>
                <a:sym typeface="Century Gothic"/>
              </a:rPr>
              <a:t>Afsluiting</a:t>
            </a:r>
            <a:r>
              <a:rPr lang="en-US" sz="3600" b="0" i="0" u="none" strike="noStrike" cap="none" dirty="0">
                <a:solidFill>
                  <a:schemeClr val="lt1"/>
                </a:solidFill>
                <a:latin typeface="Century Gothic"/>
                <a:ea typeface="Century Gothic"/>
                <a:cs typeface="Century Gothic"/>
                <a:sym typeface="Century Gothic"/>
              </a:rPr>
              <a:t> </a:t>
            </a:r>
            <a:r>
              <a:rPr lang="en-US" sz="3600" b="0" i="0" u="none" strike="noStrike" cap="none" dirty="0" err="1">
                <a:solidFill>
                  <a:schemeClr val="lt1"/>
                </a:solidFill>
                <a:latin typeface="Century Gothic"/>
                <a:ea typeface="Century Gothic"/>
                <a:cs typeface="Century Gothic"/>
                <a:sym typeface="Century Gothic"/>
              </a:rPr>
              <a:t>seizoen</a:t>
            </a:r>
            <a:r>
              <a:rPr lang="en-US" sz="3600" b="0" i="0" u="none" strike="noStrike" cap="none" dirty="0">
                <a:solidFill>
                  <a:schemeClr val="lt1"/>
                </a:solidFill>
                <a:latin typeface="Century Gothic"/>
                <a:ea typeface="Century Gothic"/>
                <a:cs typeface="Century Gothic"/>
                <a:sym typeface="Century Gothic"/>
              </a:rPr>
              <a:t> 2024 – 2025</a:t>
            </a:r>
            <a:endParaRPr dirty="0"/>
          </a:p>
          <a:p>
            <a:pPr marL="342900" marR="0" lvl="0" indent="-190500" algn="l" rtl="0">
              <a:lnSpc>
                <a:spcPct val="100000"/>
              </a:lnSpc>
              <a:spcBef>
                <a:spcPts val="0"/>
              </a:spcBef>
              <a:spcAft>
                <a:spcPts val="0"/>
              </a:spcAft>
              <a:buClr>
                <a:srgbClr val="000000"/>
              </a:buClr>
              <a:buSzPts val="2400"/>
              <a:buFont typeface="Arial"/>
              <a:buNone/>
            </a:pPr>
            <a:endParaRPr sz="3600" b="0" i="0" u="none" strike="noStrike" cap="none" dirty="0">
              <a:solidFill>
                <a:schemeClr val="lt1"/>
              </a:solidFill>
              <a:latin typeface="Century Gothic"/>
              <a:ea typeface="Century Gothic"/>
              <a:cs typeface="Century Gothic"/>
              <a:sym typeface="Century Gothic"/>
            </a:endParaRPr>
          </a:p>
          <a:p>
            <a:pPr marL="342900" marR="0" lvl="0" indent="-342900" algn="l" rtl="0">
              <a:lnSpc>
                <a:spcPct val="100000"/>
              </a:lnSpc>
              <a:spcBef>
                <a:spcPts val="0"/>
              </a:spcBef>
              <a:spcAft>
                <a:spcPts val="0"/>
              </a:spcAft>
              <a:buClr>
                <a:srgbClr val="000000"/>
              </a:buClr>
              <a:buSzPts val="2400"/>
              <a:buFont typeface="Arial"/>
              <a:buChar char="•"/>
            </a:pPr>
            <a:r>
              <a:rPr lang="nl-NL" sz="3600" b="0" i="0" u="none" strike="noStrike" cap="none" dirty="0">
                <a:solidFill>
                  <a:schemeClr val="lt1"/>
                </a:solidFill>
                <a:latin typeface="Century Gothic"/>
                <a:ea typeface="Century Gothic"/>
                <a:cs typeface="Century Gothic"/>
                <a:sym typeface="Century Gothic"/>
              </a:rPr>
              <a:t>Begroting seizoen 2025 – 2026.</a:t>
            </a:r>
            <a:endParaRPr sz="3600" b="0" i="0" u="none" strike="noStrike" cap="none" dirty="0">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None/>
            </a:pPr>
            <a:endParaRPr sz="3600" b="0" i="0" u="none" strike="noStrike" cap="none" dirty="0">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Century Gothic"/>
                <a:ea typeface="Century Gothic"/>
                <a:cs typeface="Century Gothic"/>
                <a:sym typeface="Century Gothic"/>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Century Gothic"/>
              <a:ea typeface="Century Gothic"/>
              <a:cs typeface="Century Gothic"/>
              <a:sym typeface="Century Gothic"/>
            </a:endParaRPr>
          </a:p>
        </p:txBody>
      </p:sp>
      <p:sp>
        <p:nvSpPr>
          <p:cNvPr id="2" name="Google Shape;267;g30fbe6e04e3_0_32">
            <a:extLst>
              <a:ext uri="{FF2B5EF4-FFF2-40B4-BE49-F238E27FC236}">
                <a16:creationId xmlns:a16="http://schemas.microsoft.com/office/drawing/2014/main" id="{EC90B5B9-6FAF-5F64-E55D-50EF923B9EAF}"/>
              </a:ext>
            </a:extLst>
          </p:cNvPr>
          <p:cNvSpPr txBox="1"/>
          <p:nvPr/>
        </p:nvSpPr>
        <p:spPr>
          <a:xfrm>
            <a:off x="7086937" y="827311"/>
            <a:ext cx="1741378"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7200" b="0" i="0" u="none" strike="noStrike" cap="none" dirty="0">
                <a:solidFill>
                  <a:srgbClr val="00B050"/>
                </a:solidFill>
                <a:sym typeface="Arial"/>
              </a:rPr>
              <a:t>✓</a:t>
            </a:r>
            <a:endParaRPr sz="7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30fbe6e04e3_0_15"/>
          <p:cNvSpPr txBox="1">
            <a:spLocks noGrp="1"/>
          </p:cNvSpPr>
          <p:nvPr>
            <p:ph type="title"/>
          </p:nvPr>
        </p:nvSpPr>
        <p:spPr>
          <a:xfrm>
            <a:off x="475204" y="147563"/>
            <a:ext cx="8534400" cy="52299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ct val="100000"/>
              <a:buFont typeface="Century Gothic"/>
              <a:buNone/>
            </a:pPr>
            <a:r>
              <a:rPr lang="en-US" b="1"/>
              <a:t>4. AFSLUITING SEIZOEN 2024 - 2025</a:t>
            </a:r>
            <a:endParaRPr b="1"/>
          </a:p>
        </p:txBody>
      </p:sp>
      <p:cxnSp>
        <p:nvCxnSpPr>
          <p:cNvPr id="207" name="Google Shape;207;g30fbe6e04e3_0_15"/>
          <p:cNvCxnSpPr/>
          <p:nvPr/>
        </p:nvCxnSpPr>
        <p:spPr>
          <a:xfrm>
            <a:off x="475204" y="827311"/>
            <a:ext cx="11176865" cy="0"/>
          </a:xfrm>
          <a:prstGeom prst="straightConnector1">
            <a:avLst/>
          </a:prstGeom>
          <a:noFill/>
          <a:ln w="28575" cap="flat" cmpd="sng">
            <a:solidFill>
              <a:srgbClr val="3F3F3F">
                <a:alpha val="60000"/>
              </a:srgbClr>
            </a:solidFill>
            <a:prstDash val="solid"/>
            <a:round/>
            <a:headEnd type="none" w="sm" len="sm"/>
            <a:tailEnd type="none" w="sm" len="sm"/>
          </a:ln>
        </p:spPr>
      </p:cxnSp>
      <p:sp>
        <p:nvSpPr>
          <p:cNvPr id="208" name="Google Shape;208;g30fbe6e04e3_0_15"/>
          <p:cNvSpPr txBox="1">
            <a:spLocks noGrp="1"/>
          </p:cNvSpPr>
          <p:nvPr>
            <p:ph type="ftr" idx="11"/>
          </p:nvPr>
        </p:nvSpPr>
        <p:spPr>
          <a:xfrm>
            <a:off x="10059988" y="6492241"/>
            <a:ext cx="2132012"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1400" b="1">
                <a:solidFill>
                  <a:schemeClr val="lt1"/>
                </a:solidFill>
              </a:rPr>
              <a:t>Van Dorst, door Dorst</a:t>
            </a:r>
            <a:endParaRPr sz="1400" b="1">
              <a:solidFill>
                <a:schemeClr val="lt1"/>
              </a:solidFill>
            </a:endParaRPr>
          </a:p>
        </p:txBody>
      </p:sp>
      <p:pic>
        <p:nvPicPr>
          <p:cNvPr id="209" name="Google Shape;209;g30fbe6e04e3_0_15"/>
          <p:cNvPicPr preferRelativeResize="0"/>
          <p:nvPr/>
        </p:nvPicPr>
        <p:blipFill rotWithShape="1">
          <a:blip r:embed="rId3">
            <a:alphaModFix/>
          </a:blip>
          <a:srcRect/>
          <a:stretch/>
        </p:blipFill>
        <p:spPr>
          <a:xfrm>
            <a:off x="69851" y="827311"/>
            <a:ext cx="12013335" cy="437628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3106efc75eb_2_6"/>
          <p:cNvSpPr txBox="1">
            <a:spLocks noGrp="1"/>
          </p:cNvSpPr>
          <p:nvPr>
            <p:ph type="title"/>
          </p:nvPr>
        </p:nvSpPr>
        <p:spPr>
          <a:xfrm>
            <a:off x="475204" y="147563"/>
            <a:ext cx="8534400" cy="52299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ct val="100000"/>
              <a:buFont typeface="Century Gothic"/>
              <a:buNone/>
            </a:pPr>
            <a:r>
              <a:rPr lang="en-US" b="1"/>
              <a:t>4. AFSLUITING SEIZOEN 2024 - 2025</a:t>
            </a:r>
            <a:endParaRPr b="1"/>
          </a:p>
        </p:txBody>
      </p:sp>
      <p:cxnSp>
        <p:nvCxnSpPr>
          <p:cNvPr id="215" name="Google Shape;215;g3106efc75eb_2_6"/>
          <p:cNvCxnSpPr/>
          <p:nvPr/>
        </p:nvCxnSpPr>
        <p:spPr>
          <a:xfrm>
            <a:off x="475204" y="827311"/>
            <a:ext cx="11176865" cy="0"/>
          </a:xfrm>
          <a:prstGeom prst="straightConnector1">
            <a:avLst/>
          </a:prstGeom>
          <a:noFill/>
          <a:ln w="28575" cap="flat" cmpd="sng">
            <a:solidFill>
              <a:srgbClr val="3F3F3F">
                <a:alpha val="60000"/>
              </a:srgbClr>
            </a:solidFill>
            <a:prstDash val="solid"/>
            <a:round/>
            <a:headEnd type="none" w="sm" len="sm"/>
            <a:tailEnd type="none" w="sm" len="sm"/>
          </a:ln>
        </p:spPr>
      </p:cxnSp>
      <p:sp>
        <p:nvSpPr>
          <p:cNvPr id="216" name="Google Shape;216;g3106efc75eb_2_6"/>
          <p:cNvSpPr txBox="1">
            <a:spLocks noGrp="1"/>
          </p:cNvSpPr>
          <p:nvPr>
            <p:ph type="ftr" idx="11"/>
          </p:nvPr>
        </p:nvSpPr>
        <p:spPr>
          <a:xfrm>
            <a:off x="10059988" y="6492241"/>
            <a:ext cx="2132012"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1400" b="1">
                <a:solidFill>
                  <a:schemeClr val="lt1"/>
                </a:solidFill>
              </a:rPr>
              <a:t>Van Dorst, door Dorst</a:t>
            </a:r>
            <a:endParaRPr sz="1400" b="1">
              <a:solidFill>
                <a:schemeClr val="lt1"/>
              </a:solidFill>
            </a:endParaRPr>
          </a:p>
        </p:txBody>
      </p:sp>
      <p:pic>
        <p:nvPicPr>
          <p:cNvPr id="217" name="Google Shape;217;g3106efc75eb_2_6"/>
          <p:cNvPicPr preferRelativeResize="0"/>
          <p:nvPr/>
        </p:nvPicPr>
        <p:blipFill rotWithShape="1">
          <a:blip r:embed="rId3">
            <a:alphaModFix/>
          </a:blip>
          <a:srcRect/>
          <a:stretch/>
        </p:blipFill>
        <p:spPr>
          <a:xfrm>
            <a:off x="0" y="827311"/>
            <a:ext cx="12218776" cy="60245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3106efc75eb_2_58"/>
          <p:cNvSpPr txBox="1">
            <a:spLocks noGrp="1"/>
          </p:cNvSpPr>
          <p:nvPr>
            <p:ph type="title"/>
          </p:nvPr>
        </p:nvSpPr>
        <p:spPr>
          <a:xfrm>
            <a:off x="475204" y="147563"/>
            <a:ext cx="8534400" cy="52299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ct val="100000"/>
              <a:buFont typeface="Century Gothic"/>
              <a:buNone/>
            </a:pPr>
            <a:r>
              <a:rPr lang="en-US" b="1"/>
              <a:t>4. AFSLUITING SEIZOEN 2024 - 2025</a:t>
            </a:r>
            <a:endParaRPr b="1"/>
          </a:p>
        </p:txBody>
      </p:sp>
      <p:cxnSp>
        <p:nvCxnSpPr>
          <p:cNvPr id="223" name="Google Shape;223;g3106efc75eb_2_58"/>
          <p:cNvCxnSpPr/>
          <p:nvPr/>
        </p:nvCxnSpPr>
        <p:spPr>
          <a:xfrm>
            <a:off x="475204" y="827311"/>
            <a:ext cx="11176865" cy="0"/>
          </a:xfrm>
          <a:prstGeom prst="straightConnector1">
            <a:avLst/>
          </a:prstGeom>
          <a:noFill/>
          <a:ln w="28575" cap="flat" cmpd="sng">
            <a:solidFill>
              <a:srgbClr val="3F3F3F">
                <a:alpha val="60000"/>
              </a:srgbClr>
            </a:solidFill>
            <a:prstDash val="solid"/>
            <a:round/>
            <a:headEnd type="none" w="sm" len="sm"/>
            <a:tailEnd type="none" w="sm" len="sm"/>
          </a:ln>
        </p:spPr>
      </p:cxnSp>
      <p:sp>
        <p:nvSpPr>
          <p:cNvPr id="224" name="Google Shape;224;g3106efc75eb_2_58"/>
          <p:cNvSpPr txBox="1">
            <a:spLocks noGrp="1"/>
          </p:cNvSpPr>
          <p:nvPr>
            <p:ph type="ftr" idx="11"/>
          </p:nvPr>
        </p:nvSpPr>
        <p:spPr>
          <a:xfrm>
            <a:off x="10059988" y="6492241"/>
            <a:ext cx="2132012"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1400" b="1">
                <a:solidFill>
                  <a:schemeClr val="lt1"/>
                </a:solidFill>
              </a:rPr>
              <a:t>Van Dorst, door Dorst</a:t>
            </a:r>
            <a:endParaRPr sz="1400" b="1">
              <a:solidFill>
                <a:schemeClr val="lt1"/>
              </a:solidFill>
            </a:endParaRPr>
          </a:p>
        </p:txBody>
      </p:sp>
      <p:pic>
        <p:nvPicPr>
          <p:cNvPr id="225" name="Google Shape;225;g3106efc75eb_2_58"/>
          <p:cNvPicPr preferRelativeResize="0"/>
          <p:nvPr/>
        </p:nvPicPr>
        <p:blipFill rotWithShape="1">
          <a:blip r:embed="rId3">
            <a:alphaModFix/>
          </a:blip>
          <a:srcRect/>
          <a:stretch/>
        </p:blipFill>
        <p:spPr>
          <a:xfrm>
            <a:off x="0" y="827311"/>
            <a:ext cx="9360816" cy="6029000"/>
          </a:xfrm>
          <a:prstGeom prst="rect">
            <a:avLst/>
          </a:prstGeom>
          <a:noFill/>
          <a:ln>
            <a:noFill/>
          </a:ln>
        </p:spPr>
      </p:pic>
      <p:sp>
        <p:nvSpPr>
          <p:cNvPr id="226" name="Google Shape;226;g3106efc75eb_2_58"/>
          <p:cNvSpPr txBox="1"/>
          <p:nvPr/>
        </p:nvSpPr>
        <p:spPr>
          <a:xfrm>
            <a:off x="9266549" y="1980119"/>
            <a:ext cx="49962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1</a:t>
            </a:r>
            <a:endParaRPr/>
          </a:p>
        </p:txBody>
      </p:sp>
      <p:sp>
        <p:nvSpPr>
          <p:cNvPr id="227" name="Google Shape;227;g3106efc75eb_2_58"/>
          <p:cNvSpPr txBox="1"/>
          <p:nvPr/>
        </p:nvSpPr>
        <p:spPr>
          <a:xfrm>
            <a:off x="9285404" y="4743744"/>
            <a:ext cx="49962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2</a:t>
            </a:r>
            <a:endParaRPr/>
          </a:p>
        </p:txBody>
      </p:sp>
      <p:sp>
        <p:nvSpPr>
          <p:cNvPr id="228" name="Google Shape;228;g3106efc75eb_2_58"/>
          <p:cNvSpPr txBox="1"/>
          <p:nvPr/>
        </p:nvSpPr>
        <p:spPr>
          <a:xfrm>
            <a:off x="9285404" y="2390071"/>
            <a:ext cx="49962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3</a:t>
            </a:r>
            <a:endParaRPr/>
          </a:p>
        </p:txBody>
      </p:sp>
      <p:sp>
        <p:nvSpPr>
          <p:cNvPr id="229" name="Google Shape;229;g3106efc75eb_2_58"/>
          <p:cNvSpPr txBox="1"/>
          <p:nvPr/>
        </p:nvSpPr>
        <p:spPr>
          <a:xfrm>
            <a:off x="9766170" y="4743744"/>
            <a:ext cx="2425830" cy="738664"/>
          </a:xfrm>
          <a:prstGeom prst="rect">
            <a:avLst/>
          </a:prstGeom>
          <a:solidFill>
            <a:srgbClr val="BFBFB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1. Energie 8500</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2. Gemeentebelasting 5500</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3. Muziek en TV 4500</a:t>
            </a:r>
            <a:endParaRPr/>
          </a:p>
        </p:txBody>
      </p:sp>
      <p:sp>
        <p:nvSpPr>
          <p:cNvPr id="230" name="Google Shape;230;g3106efc75eb_2_58"/>
          <p:cNvSpPr txBox="1"/>
          <p:nvPr/>
        </p:nvSpPr>
        <p:spPr>
          <a:xfrm>
            <a:off x="9296761" y="2759403"/>
            <a:ext cx="49962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
          <p:cNvSpPr txBox="1">
            <a:spLocks noGrp="1"/>
          </p:cNvSpPr>
          <p:nvPr>
            <p:ph type="title"/>
          </p:nvPr>
        </p:nvSpPr>
        <p:spPr>
          <a:xfrm>
            <a:off x="475203" y="147563"/>
            <a:ext cx="9985967" cy="52299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ct val="100000"/>
              <a:buFont typeface="Century Gothic"/>
              <a:buNone/>
            </a:pPr>
            <a:r>
              <a:rPr lang="en-US" b="1"/>
              <a:t>AGENDA JEUGDVERGARDERING 2-3 </a:t>
            </a:r>
            <a:r>
              <a:rPr lang="en-US" b="1" err="1"/>
              <a:t>februari</a:t>
            </a:r>
            <a:r>
              <a:rPr lang="en-US" b="1"/>
              <a:t> 2026</a:t>
            </a:r>
            <a:endParaRPr b="1"/>
          </a:p>
        </p:txBody>
      </p:sp>
      <p:sp>
        <p:nvSpPr>
          <p:cNvPr id="149" name="Google Shape;149;p2"/>
          <p:cNvSpPr txBox="1">
            <a:spLocks noGrp="1"/>
          </p:cNvSpPr>
          <p:nvPr>
            <p:ph type="body" idx="1"/>
          </p:nvPr>
        </p:nvSpPr>
        <p:spPr>
          <a:xfrm>
            <a:off x="475203" y="1132114"/>
            <a:ext cx="9478693" cy="4898574"/>
          </a:xfrm>
          <a:prstGeom prst="rect">
            <a:avLst/>
          </a:prstGeom>
          <a:noFill/>
          <a:ln>
            <a:noFill/>
          </a:ln>
        </p:spPr>
        <p:txBody>
          <a:bodyPr spcFirstLastPara="1" wrap="square" lIns="91425" tIns="45700" rIns="91425" bIns="45700" anchor="ctr" anchorCtr="0">
            <a:normAutofit/>
          </a:bodyPr>
          <a:lstStyle/>
          <a:p>
            <a:pPr marL="457200" lvl="0" indent="-457200" algn="l" rtl="0">
              <a:lnSpc>
                <a:spcPct val="100000"/>
              </a:lnSpc>
              <a:spcBef>
                <a:spcPts val="0"/>
              </a:spcBef>
              <a:spcAft>
                <a:spcPts val="0"/>
              </a:spcAft>
              <a:buSzPct val="101764"/>
              <a:buFont typeface="Arial"/>
              <a:buAutoNum type="arabicPeriod"/>
            </a:pPr>
            <a:r>
              <a:rPr lang="en-US" sz="2400" dirty="0">
                <a:solidFill>
                  <a:srgbClr val="F2F2F2"/>
                </a:solidFill>
              </a:rPr>
              <a:t>Opening </a:t>
            </a:r>
            <a:r>
              <a:rPr lang="en-US" sz="2400" dirty="0" err="1">
                <a:solidFill>
                  <a:srgbClr val="F2F2F2"/>
                </a:solidFill>
              </a:rPr>
              <a:t>en</a:t>
            </a:r>
            <a:r>
              <a:rPr lang="en-US" sz="2400" dirty="0">
                <a:solidFill>
                  <a:srgbClr val="F2F2F2"/>
                </a:solidFill>
              </a:rPr>
              <a:t> </a:t>
            </a:r>
            <a:r>
              <a:rPr lang="en-US" sz="2400" dirty="0" err="1">
                <a:solidFill>
                  <a:srgbClr val="F2F2F2"/>
                </a:solidFill>
              </a:rPr>
              <a:t>mededelingen</a:t>
            </a:r>
            <a:r>
              <a:rPr lang="en-US" sz="2400" dirty="0">
                <a:solidFill>
                  <a:srgbClr val="F2F2F2"/>
                </a:solidFill>
              </a:rPr>
              <a:t> </a:t>
            </a:r>
            <a:endParaRPr dirty="0">
              <a:solidFill>
                <a:srgbClr val="F2F2F2"/>
              </a:solidFill>
            </a:endParaRPr>
          </a:p>
          <a:p>
            <a:pPr marL="457200" lvl="0" indent="-457200" algn="l" rtl="0">
              <a:lnSpc>
                <a:spcPct val="100000"/>
              </a:lnSpc>
              <a:spcBef>
                <a:spcPts val="1044"/>
              </a:spcBef>
              <a:spcAft>
                <a:spcPts val="0"/>
              </a:spcAft>
              <a:buSzPct val="101764"/>
              <a:buFont typeface="Arial"/>
              <a:buAutoNum type="arabicPeriod"/>
            </a:pPr>
            <a:r>
              <a:rPr lang="en-US" sz="2400" dirty="0" err="1">
                <a:solidFill>
                  <a:srgbClr val="F2F2F2"/>
                </a:solidFill>
              </a:rPr>
              <a:t>Jeugdzaken</a:t>
            </a:r>
            <a:r>
              <a:rPr lang="en-US" sz="2400" dirty="0">
                <a:solidFill>
                  <a:srgbClr val="F2F2F2"/>
                </a:solidFill>
              </a:rPr>
              <a:t> </a:t>
            </a:r>
            <a:endParaRPr dirty="0"/>
          </a:p>
          <a:p>
            <a:pPr marL="914400" lvl="1" indent="-457200" algn="l" rtl="0">
              <a:lnSpc>
                <a:spcPct val="100000"/>
              </a:lnSpc>
              <a:spcBef>
                <a:spcPts val="1044"/>
              </a:spcBef>
              <a:spcAft>
                <a:spcPts val="0"/>
              </a:spcAft>
              <a:buSzPct val="135686"/>
              <a:buFont typeface="Arial"/>
              <a:buAutoNum type="arabicPeriod"/>
            </a:pPr>
            <a:r>
              <a:rPr lang="nl-NL" dirty="0">
                <a:solidFill>
                  <a:srgbClr val="F2F2F2"/>
                </a:solidFill>
              </a:rPr>
              <a:t>Terugblik, wat ging er goed? </a:t>
            </a:r>
            <a:endParaRPr dirty="0">
              <a:solidFill>
                <a:srgbClr val="F2F2F2"/>
              </a:solidFill>
            </a:endParaRPr>
          </a:p>
          <a:p>
            <a:pPr marL="914400" lvl="1" indent="-457200" algn="l" rtl="0">
              <a:lnSpc>
                <a:spcPct val="100000"/>
              </a:lnSpc>
              <a:spcBef>
                <a:spcPts val="1044"/>
              </a:spcBef>
              <a:spcAft>
                <a:spcPts val="0"/>
              </a:spcAft>
              <a:buSzPct val="135686"/>
              <a:buFont typeface="Arial"/>
              <a:buAutoNum type="arabicPeriod"/>
            </a:pPr>
            <a:r>
              <a:rPr lang="en-US" dirty="0" err="1">
                <a:solidFill>
                  <a:srgbClr val="F2F2F2"/>
                </a:solidFill>
              </a:rPr>
              <a:t>Terugblik</a:t>
            </a:r>
            <a:r>
              <a:rPr lang="en-US" dirty="0">
                <a:solidFill>
                  <a:srgbClr val="F2F2F2"/>
                </a:solidFill>
              </a:rPr>
              <a:t>, wat </a:t>
            </a:r>
            <a:r>
              <a:rPr lang="en-US" dirty="0" err="1">
                <a:solidFill>
                  <a:srgbClr val="F2F2F2"/>
                </a:solidFill>
              </a:rPr>
              <a:t>kan</a:t>
            </a:r>
            <a:r>
              <a:rPr lang="en-US" dirty="0">
                <a:solidFill>
                  <a:srgbClr val="F2F2F2"/>
                </a:solidFill>
              </a:rPr>
              <a:t> </a:t>
            </a:r>
            <a:r>
              <a:rPr lang="en-US" dirty="0" err="1">
                <a:solidFill>
                  <a:srgbClr val="F2F2F2"/>
                </a:solidFill>
              </a:rPr>
              <a:t>en</a:t>
            </a:r>
            <a:r>
              <a:rPr lang="en-US" dirty="0">
                <a:solidFill>
                  <a:srgbClr val="F2F2F2"/>
                </a:solidFill>
              </a:rPr>
              <a:t> </a:t>
            </a:r>
            <a:r>
              <a:rPr lang="en-US" dirty="0" err="1">
                <a:solidFill>
                  <a:srgbClr val="F2F2F2"/>
                </a:solidFill>
              </a:rPr>
              <a:t>moet</a:t>
            </a:r>
            <a:r>
              <a:rPr lang="en-US" dirty="0">
                <a:solidFill>
                  <a:srgbClr val="F2F2F2"/>
                </a:solidFill>
              </a:rPr>
              <a:t> er </a:t>
            </a:r>
            <a:r>
              <a:rPr lang="en-US" dirty="0" err="1">
                <a:solidFill>
                  <a:srgbClr val="F2F2F2"/>
                </a:solidFill>
              </a:rPr>
              <a:t>beter</a:t>
            </a:r>
            <a:r>
              <a:rPr lang="en-US" dirty="0">
                <a:solidFill>
                  <a:srgbClr val="F2F2F2"/>
                </a:solidFill>
              </a:rPr>
              <a:t>? </a:t>
            </a:r>
            <a:endParaRPr dirty="0"/>
          </a:p>
          <a:p>
            <a:pPr marL="457200" lvl="0" indent="-457200" algn="l" rtl="0">
              <a:lnSpc>
                <a:spcPct val="100000"/>
              </a:lnSpc>
              <a:spcBef>
                <a:spcPts val="1044"/>
              </a:spcBef>
              <a:spcAft>
                <a:spcPts val="0"/>
              </a:spcAft>
              <a:buSzPct val="101764"/>
              <a:buFont typeface="Arial"/>
              <a:buAutoNum type="arabicPeriod"/>
            </a:pPr>
            <a:r>
              <a:rPr lang="nl-NL" dirty="0">
                <a:solidFill>
                  <a:srgbClr val="F2F2F2"/>
                </a:solidFill>
              </a:rPr>
              <a:t>Jeugdbeleidsplan</a:t>
            </a:r>
          </a:p>
          <a:p>
            <a:pPr marL="457200" lvl="0" indent="-457200" algn="l" rtl="0">
              <a:lnSpc>
                <a:spcPct val="100000"/>
              </a:lnSpc>
              <a:spcBef>
                <a:spcPts val="1044"/>
              </a:spcBef>
              <a:spcAft>
                <a:spcPts val="0"/>
              </a:spcAft>
              <a:buSzPct val="101764"/>
              <a:buFont typeface="Arial"/>
              <a:buAutoNum type="arabicPeriod"/>
            </a:pPr>
            <a:r>
              <a:rPr lang="nl-NL" dirty="0">
                <a:solidFill>
                  <a:srgbClr val="F2F2F2"/>
                </a:solidFill>
              </a:rPr>
              <a:t>Financiën</a:t>
            </a:r>
          </a:p>
          <a:p>
            <a:pPr marL="457200" lvl="0" indent="-457200" algn="l" rtl="0">
              <a:lnSpc>
                <a:spcPct val="100000"/>
              </a:lnSpc>
              <a:spcBef>
                <a:spcPts val="1044"/>
              </a:spcBef>
              <a:spcAft>
                <a:spcPts val="0"/>
              </a:spcAft>
              <a:buSzPct val="101764"/>
              <a:buFont typeface="Arial"/>
              <a:buAutoNum type="arabicPeriod"/>
            </a:pPr>
            <a:r>
              <a:rPr lang="nl-NL" dirty="0">
                <a:solidFill>
                  <a:srgbClr val="F2F2F2"/>
                </a:solidFill>
              </a:rPr>
              <a:t>Activiteiten / Scheidsrechters</a:t>
            </a:r>
            <a:endParaRPr dirty="0"/>
          </a:p>
          <a:p>
            <a:pPr marL="457200" lvl="0" indent="-457200" algn="l" rtl="0">
              <a:lnSpc>
                <a:spcPct val="100000"/>
              </a:lnSpc>
              <a:spcBef>
                <a:spcPts val="1044"/>
              </a:spcBef>
              <a:spcAft>
                <a:spcPts val="0"/>
              </a:spcAft>
              <a:buSzPct val="101764"/>
              <a:buFont typeface="Arial"/>
              <a:buAutoNum type="arabicPeriod"/>
            </a:pPr>
            <a:r>
              <a:rPr lang="en-US" sz="2400" dirty="0" err="1">
                <a:solidFill>
                  <a:srgbClr val="F2F2F2"/>
                </a:solidFill>
              </a:rPr>
              <a:t>Taakie</a:t>
            </a:r>
            <a:endParaRPr sz="2400" dirty="0">
              <a:solidFill>
                <a:srgbClr val="F2F2F2"/>
              </a:solidFill>
            </a:endParaRPr>
          </a:p>
          <a:p>
            <a:pPr marL="457200" lvl="0" indent="-457200" algn="l" rtl="0">
              <a:lnSpc>
                <a:spcPct val="100000"/>
              </a:lnSpc>
              <a:spcBef>
                <a:spcPts val="1044"/>
              </a:spcBef>
              <a:spcAft>
                <a:spcPts val="0"/>
              </a:spcAft>
              <a:buSzPct val="101764"/>
              <a:buFont typeface="Arial"/>
              <a:buAutoNum type="arabicPeriod"/>
            </a:pPr>
            <a:r>
              <a:rPr lang="en-US" sz="2400" dirty="0" err="1">
                <a:solidFill>
                  <a:srgbClr val="F2F2F2"/>
                </a:solidFill>
              </a:rPr>
              <a:t>Rondvraag</a:t>
            </a:r>
            <a:r>
              <a:rPr lang="en-US" sz="2400" dirty="0">
                <a:solidFill>
                  <a:srgbClr val="F2F2F2"/>
                </a:solidFill>
              </a:rPr>
              <a:t> &amp; </a:t>
            </a:r>
            <a:r>
              <a:rPr lang="en-US" sz="2400" dirty="0" err="1">
                <a:solidFill>
                  <a:srgbClr val="F2F2F2"/>
                </a:solidFill>
              </a:rPr>
              <a:t>sluiting</a:t>
            </a:r>
            <a:endParaRPr dirty="0">
              <a:solidFill>
                <a:srgbClr val="F2F2F2"/>
              </a:solidFill>
            </a:endParaRPr>
          </a:p>
        </p:txBody>
      </p:sp>
      <p:cxnSp>
        <p:nvCxnSpPr>
          <p:cNvPr id="150" name="Google Shape;150;p2"/>
          <p:cNvCxnSpPr/>
          <p:nvPr/>
        </p:nvCxnSpPr>
        <p:spPr>
          <a:xfrm>
            <a:off x="475204" y="827311"/>
            <a:ext cx="11176865" cy="0"/>
          </a:xfrm>
          <a:prstGeom prst="straightConnector1">
            <a:avLst/>
          </a:prstGeom>
          <a:noFill/>
          <a:ln w="28575" cap="flat" cmpd="sng">
            <a:solidFill>
              <a:srgbClr val="3F3F3F">
                <a:alpha val="60000"/>
              </a:srgbClr>
            </a:solidFill>
            <a:prstDash val="solid"/>
            <a:round/>
            <a:headEnd type="none" w="sm" len="sm"/>
            <a:tailEnd type="none" w="sm" len="sm"/>
          </a:ln>
        </p:spPr>
      </p:cxnSp>
      <p:sp>
        <p:nvSpPr>
          <p:cNvPr id="151" name="Google Shape;151;p2"/>
          <p:cNvSpPr txBox="1">
            <a:spLocks noGrp="1"/>
          </p:cNvSpPr>
          <p:nvPr>
            <p:ph type="ftr" idx="11"/>
          </p:nvPr>
        </p:nvSpPr>
        <p:spPr>
          <a:xfrm>
            <a:off x="9478978" y="6492241"/>
            <a:ext cx="2713022"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1400" b="1" i="1">
                <a:solidFill>
                  <a:schemeClr val="lt1"/>
                </a:solidFill>
              </a:rPr>
              <a:t>De Jeugd heeft de Toekomst</a:t>
            </a:r>
            <a:endParaRPr sz="1400" b="1" i="1">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9"/>
          <p:cNvSpPr txBox="1">
            <a:spLocks noGrp="1"/>
          </p:cNvSpPr>
          <p:nvPr>
            <p:ph type="title"/>
          </p:nvPr>
        </p:nvSpPr>
        <p:spPr>
          <a:xfrm>
            <a:off x="475204" y="147563"/>
            <a:ext cx="8534400" cy="52299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ct val="100000"/>
              <a:buFont typeface="Century Gothic"/>
              <a:buNone/>
            </a:pPr>
            <a:r>
              <a:rPr lang="en-US" b="1"/>
              <a:t>4. AFSLUITING SEIZOEN 2024 - 2025</a:t>
            </a:r>
            <a:endParaRPr b="1"/>
          </a:p>
        </p:txBody>
      </p:sp>
      <p:cxnSp>
        <p:nvCxnSpPr>
          <p:cNvPr id="236" name="Google Shape;236;p9"/>
          <p:cNvCxnSpPr/>
          <p:nvPr/>
        </p:nvCxnSpPr>
        <p:spPr>
          <a:xfrm>
            <a:off x="475204" y="827311"/>
            <a:ext cx="11176865" cy="0"/>
          </a:xfrm>
          <a:prstGeom prst="straightConnector1">
            <a:avLst/>
          </a:prstGeom>
          <a:noFill/>
          <a:ln w="28575" cap="flat" cmpd="sng">
            <a:solidFill>
              <a:srgbClr val="3F3F3F">
                <a:alpha val="60000"/>
              </a:srgbClr>
            </a:solidFill>
            <a:prstDash val="solid"/>
            <a:round/>
            <a:headEnd type="none" w="sm" len="sm"/>
            <a:tailEnd type="none" w="sm" len="sm"/>
          </a:ln>
        </p:spPr>
      </p:cxnSp>
      <p:sp>
        <p:nvSpPr>
          <p:cNvPr id="237" name="Google Shape;237;p9"/>
          <p:cNvSpPr txBox="1">
            <a:spLocks noGrp="1"/>
          </p:cNvSpPr>
          <p:nvPr>
            <p:ph type="ftr" idx="11"/>
          </p:nvPr>
        </p:nvSpPr>
        <p:spPr>
          <a:xfrm>
            <a:off x="10059988" y="6492241"/>
            <a:ext cx="2132012"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1400" b="1">
                <a:solidFill>
                  <a:schemeClr val="lt1"/>
                </a:solidFill>
              </a:rPr>
              <a:t>Van Dorst, door Dorst</a:t>
            </a:r>
            <a:endParaRPr sz="1400" b="1">
              <a:solidFill>
                <a:schemeClr val="lt1"/>
              </a:solidFill>
            </a:endParaRPr>
          </a:p>
        </p:txBody>
      </p:sp>
      <p:pic>
        <p:nvPicPr>
          <p:cNvPr id="238" name="Google Shape;238;p9"/>
          <p:cNvPicPr preferRelativeResize="0"/>
          <p:nvPr/>
        </p:nvPicPr>
        <p:blipFill rotWithShape="1">
          <a:blip r:embed="rId3">
            <a:alphaModFix/>
          </a:blip>
          <a:srcRect/>
          <a:stretch/>
        </p:blipFill>
        <p:spPr>
          <a:xfrm>
            <a:off x="0" y="827310"/>
            <a:ext cx="5409282" cy="6029613"/>
          </a:xfrm>
          <a:prstGeom prst="rect">
            <a:avLst/>
          </a:prstGeom>
          <a:noFill/>
          <a:ln>
            <a:noFill/>
          </a:ln>
        </p:spPr>
      </p:pic>
      <p:sp>
        <p:nvSpPr>
          <p:cNvPr id="239" name="Google Shape;239;p9"/>
          <p:cNvSpPr txBox="1"/>
          <p:nvPr/>
        </p:nvSpPr>
        <p:spPr>
          <a:xfrm>
            <a:off x="5409282" y="1816031"/>
            <a:ext cx="49962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1</a:t>
            </a:r>
            <a:endParaRPr/>
          </a:p>
        </p:txBody>
      </p:sp>
      <p:sp>
        <p:nvSpPr>
          <p:cNvPr id="240" name="Google Shape;240;p9"/>
          <p:cNvSpPr txBox="1"/>
          <p:nvPr/>
        </p:nvSpPr>
        <p:spPr>
          <a:xfrm>
            <a:off x="5409281" y="4466745"/>
            <a:ext cx="49962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2</a:t>
            </a:r>
            <a:endParaRPr/>
          </a:p>
        </p:txBody>
      </p:sp>
      <p:sp>
        <p:nvSpPr>
          <p:cNvPr id="241" name="Google Shape;241;p9"/>
          <p:cNvSpPr txBox="1"/>
          <p:nvPr/>
        </p:nvSpPr>
        <p:spPr>
          <a:xfrm>
            <a:off x="5409280" y="5269825"/>
            <a:ext cx="49962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3</a:t>
            </a:r>
            <a:endParaRPr/>
          </a:p>
        </p:txBody>
      </p:sp>
      <p:sp>
        <p:nvSpPr>
          <p:cNvPr id="242" name="Google Shape;242;p9"/>
          <p:cNvSpPr txBox="1"/>
          <p:nvPr/>
        </p:nvSpPr>
        <p:spPr>
          <a:xfrm>
            <a:off x="6063635" y="1252356"/>
            <a:ext cx="5588433" cy="1415772"/>
          </a:xfrm>
          <a:prstGeom prst="rect">
            <a:avLst/>
          </a:prstGeom>
          <a:solidFill>
            <a:srgbClr val="BFBFB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De uitgaven (kasstroom) laat zien dat de aflossing op leningen de 3e grootste uitgave is.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4"/>
          <p:cNvSpPr txBox="1">
            <a:spLocks noGrp="1"/>
          </p:cNvSpPr>
          <p:nvPr>
            <p:ph type="title"/>
          </p:nvPr>
        </p:nvSpPr>
        <p:spPr>
          <a:xfrm>
            <a:off x="475204" y="147563"/>
            <a:ext cx="8534400" cy="52299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ct val="100000"/>
              <a:buFont typeface="Century Gothic"/>
              <a:buNone/>
            </a:pPr>
            <a:r>
              <a:rPr lang="en-US" b="1"/>
              <a:t>4. BEGROTING SEIZOEN 2025 - 2026</a:t>
            </a:r>
            <a:endParaRPr b="1"/>
          </a:p>
        </p:txBody>
      </p:sp>
      <p:cxnSp>
        <p:nvCxnSpPr>
          <p:cNvPr id="191" name="Google Shape;191;p24"/>
          <p:cNvCxnSpPr/>
          <p:nvPr/>
        </p:nvCxnSpPr>
        <p:spPr>
          <a:xfrm>
            <a:off x="475204" y="827311"/>
            <a:ext cx="11176865" cy="0"/>
          </a:xfrm>
          <a:prstGeom prst="straightConnector1">
            <a:avLst/>
          </a:prstGeom>
          <a:noFill/>
          <a:ln w="28575" cap="flat" cmpd="sng">
            <a:solidFill>
              <a:srgbClr val="3F3F3F">
                <a:alpha val="60000"/>
              </a:srgbClr>
            </a:solidFill>
            <a:prstDash val="solid"/>
            <a:round/>
            <a:headEnd type="none" w="sm" len="sm"/>
            <a:tailEnd type="none" w="sm" len="sm"/>
          </a:ln>
        </p:spPr>
      </p:cxnSp>
      <p:sp>
        <p:nvSpPr>
          <p:cNvPr id="192" name="Google Shape;192;p24"/>
          <p:cNvSpPr txBox="1">
            <a:spLocks noGrp="1"/>
          </p:cNvSpPr>
          <p:nvPr>
            <p:ph type="ftr" idx="11"/>
          </p:nvPr>
        </p:nvSpPr>
        <p:spPr>
          <a:xfrm>
            <a:off x="10059988" y="6492241"/>
            <a:ext cx="2132012"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1400" b="1">
                <a:solidFill>
                  <a:schemeClr val="lt1"/>
                </a:solidFill>
              </a:rPr>
              <a:t>Van Dorst, door Dorst</a:t>
            </a:r>
            <a:endParaRPr sz="1400" b="1">
              <a:solidFill>
                <a:schemeClr val="lt1"/>
              </a:solidFill>
            </a:endParaRPr>
          </a:p>
        </p:txBody>
      </p:sp>
      <p:pic>
        <p:nvPicPr>
          <p:cNvPr id="193" name="Google Shape;193;p24"/>
          <p:cNvPicPr preferRelativeResize="0"/>
          <p:nvPr/>
        </p:nvPicPr>
        <p:blipFill rotWithShape="1">
          <a:blip r:embed="rId3">
            <a:alphaModFix/>
          </a:blip>
          <a:srcRect/>
          <a:stretch/>
        </p:blipFill>
        <p:spPr>
          <a:xfrm>
            <a:off x="0" y="837941"/>
            <a:ext cx="8182740" cy="6030049"/>
          </a:xfrm>
          <a:prstGeom prst="rect">
            <a:avLst/>
          </a:prstGeom>
          <a:noFill/>
          <a:ln>
            <a:noFill/>
          </a:ln>
        </p:spPr>
      </p:pic>
      <p:pic>
        <p:nvPicPr>
          <p:cNvPr id="194" name="Google Shape;194;p24"/>
          <p:cNvPicPr preferRelativeResize="0"/>
          <p:nvPr/>
        </p:nvPicPr>
        <p:blipFill rotWithShape="1">
          <a:blip r:embed="rId4">
            <a:alphaModFix/>
          </a:blip>
          <a:srcRect/>
          <a:stretch/>
        </p:blipFill>
        <p:spPr>
          <a:xfrm>
            <a:off x="7118232" y="848576"/>
            <a:ext cx="5073768" cy="239723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5"/>
          <p:cNvSpPr txBox="1">
            <a:spLocks noGrp="1"/>
          </p:cNvSpPr>
          <p:nvPr>
            <p:ph type="title"/>
          </p:nvPr>
        </p:nvSpPr>
        <p:spPr>
          <a:xfrm>
            <a:off x="475204" y="147563"/>
            <a:ext cx="8534400" cy="52299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ct val="100000"/>
              <a:buFont typeface="Century Gothic"/>
              <a:buNone/>
            </a:pPr>
            <a:r>
              <a:rPr lang="en-US" b="1"/>
              <a:t>4. BEGROTING SEIZOEN 2025 - 2026</a:t>
            </a:r>
            <a:endParaRPr b="1"/>
          </a:p>
        </p:txBody>
      </p:sp>
      <p:cxnSp>
        <p:nvCxnSpPr>
          <p:cNvPr id="200" name="Google Shape;200;p25"/>
          <p:cNvCxnSpPr/>
          <p:nvPr/>
        </p:nvCxnSpPr>
        <p:spPr>
          <a:xfrm>
            <a:off x="475204" y="827311"/>
            <a:ext cx="11176865" cy="0"/>
          </a:xfrm>
          <a:prstGeom prst="straightConnector1">
            <a:avLst/>
          </a:prstGeom>
          <a:noFill/>
          <a:ln w="28575" cap="flat" cmpd="sng">
            <a:solidFill>
              <a:srgbClr val="3F3F3F">
                <a:alpha val="60000"/>
              </a:srgbClr>
            </a:solidFill>
            <a:prstDash val="solid"/>
            <a:round/>
            <a:headEnd type="none" w="sm" len="sm"/>
            <a:tailEnd type="none" w="sm" len="sm"/>
          </a:ln>
        </p:spPr>
      </p:cxnSp>
      <p:sp>
        <p:nvSpPr>
          <p:cNvPr id="201" name="Google Shape;201;p25"/>
          <p:cNvSpPr txBox="1">
            <a:spLocks noGrp="1"/>
          </p:cNvSpPr>
          <p:nvPr>
            <p:ph type="ftr" idx="11"/>
          </p:nvPr>
        </p:nvSpPr>
        <p:spPr>
          <a:xfrm>
            <a:off x="10059988" y="6492241"/>
            <a:ext cx="2132012"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1400" b="1">
                <a:solidFill>
                  <a:schemeClr val="lt1"/>
                </a:solidFill>
              </a:rPr>
              <a:t>Van Dorst, door Dorst</a:t>
            </a:r>
            <a:endParaRPr sz="1400" b="1">
              <a:solidFill>
                <a:schemeClr val="lt1"/>
              </a:solidFill>
            </a:endParaRPr>
          </a:p>
        </p:txBody>
      </p:sp>
      <p:pic>
        <p:nvPicPr>
          <p:cNvPr id="202" name="Google Shape;202;p25"/>
          <p:cNvPicPr preferRelativeResize="0"/>
          <p:nvPr/>
        </p:nvPicPr>
        <p:blipFill rotWithShape="1">
          <a:blip r:embed="rId3">
            <a:alphaModFix/>
          </a:blip>
          <a:srcRect/>
          <a:stretch/>
        </p:blipFill>
        <p:spPr>
          <a:xfrm>
            <a:off x="248241" y="851264"/>
            <a:ext cx="5549900" cy="5410200"/>
          </a:xfrm>
          <a:prstGeom prst="rect">
            <a:avLst/>
          </a:prstGeom>
          <a:noFill/>
          <a:ln>
            <a:noFill/>
          </a:ln>
        </p:spPr>
      </p:pic>
      <p:pic>
        <p:nvPicPr>
          <p:cNvPr id="203" name="Google Shape;203;p25"/>
          <p:cNvPicPr preferRelativeResize="0"/>
          <p:nvPr/>
        </p:nvPicPr>
        <p:blipFill rotWithShape="1">
          <a:blip r:embed="rId4">
            <a:alphaModFix/>
          </a:blip>
          <a:srcRect/>
          <a:stretch/>
        </p:blipFill>
        <p:spPr>
          <a:xfrm>
            <a:off x="6393859" y="851264"/>
            <a:ext cx="5549900" cy="5410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6"/>
          <p:cNvSpPr txBox="1">
            <a:spLocks noGrp="1"/>
          </p:cNvSpPr>
          <p:nvPr>
            <p:ph type="title"/>
          </p:nvPr>
        </p:nvSpPr>
        <p:spPr>
          <a:xfrm>
            <a:off x="475204" y="147563"/>
            <a:ext cx="8534400" cy="52299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ct val="100000"/>
              <a:buFont typeface="Century Gothic"/>
              <a:buNone/>
            </a:pPr>
            <a:r>
              <a:rPr lang="en-US" b="1"/>
              <a:t>4. BEGROTING SEIZOEN 2025 - 2026</a:t>
            </a:r>
            <a:endParaRPr b="1"/>
          </a:p>
        </p:txBody>
      </p:sp>
      <p:cxnSp>
        <p:nvCxnSpPr>
          <p:cNvPr id="209" name="Google Shape;209;p26"/>
          <p:cNvCxnSpPr/>
          <p:nvPr/>
        </p:nvCxnSpPr>
        <p:spPr>
          <a:xfrm>
            <a:off x="475204" y="827311"/>
            <a:ext cx="11176865" cy="0"/>
          </a:xfrm>
          <a:prstGeom prst="straightConnector1">
            <a:avLst/>
          </a:prstGeom>
          <a:noFill/>
          <a:ln w="28575" cap="flat" cmpd="sng">
            <a:solidFill>
              <a:srgbClr val="3F3F3F">
                <a:alpha val="60000"/>
              </a:srgbClr>
            </a:solidFill>
            <a:prstDash val="solid"/>
            <a:round/>
            <a:headEnd type="none" w="sm" len="sm"/>
            <a:tailEnd type="none" w="sm" len="sm"/>
          </a:ln>
        </p:spPr>
      </p:cxnSp>
      <p:sp>
        <p:nvSpPr>
          <p:cNvPr id="210" name="Google Shape;210;p26"/>
          <p:cNvSpPr txBox="1">
            <a:spLocks noGrp="1"/>
          </p:cNvSpPr>
          <p:nvPr>
            <p:ph type="ftr" idx="11"/>
          </p:nvPr>
        </p:nvSpPr>
        <p:spPr>
          <a:xfrm>
            <a:off x="10059988" y="6492241"/>
            <a:ext cx="2132012"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1400" b="1">
                <a:solidFill>
                  <a:schemeClr val="lt1"/>
                </a:solidFill>
              </a:rPr>
              <a:t>Van Dorst, door Dorst</a:t>
            </a:r>
            <a:endParaRPr sz="1400" b="1">
              <a:solidFill>
                <a:schemeClr val="lt1"/>
              </a:solidFill>
            </a:endParaRPr>
          </a:p>
        </p:txBody>
      </p:sp>
      <p:pic>
        <p:nvPicPr>
          <p:cNvPr id="211" name="Google Shape;211;p26"/>
          <p:cNvPicPr preferRelativeResize="0"/>
          <p:nvPr/>
        </p:nvPicPr>
        <p:blipFill rotWithShape="1">
          <a:blip r:embed="rId3">
            <a:alphaModFix/>
          </a:blip>
          <a:srcRect/>
          <a:stretch/>
        </p:blipFill>
        <p:spPr>
          <a:xfrm>
            <a:off x="1710070" y="827311"/>
            <a:ext cx="8273902" cy="601283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30fbf60e6dc_0_8"/>
          <p:cNvSpPr txBox="1">
            <a:spLocks noGrp="1"/>
          </p:cNvSpPr>
          <p:nvPr>
            <p:ph type="title"/>
          </p:nvPr>
        </p:nvSpPr>
        <p:spPr>
          <a:xfrm>
            <a:off x="475204" y="147563"/>
            <a:ext cx="8534400" cy="522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ct val="100000"/>
              <a:buFont typeface="Century Gothic"/>
              <a:buNone/>
            </a:pPr>
            <a:r>
              <a:rPr lang="en-US" b="1" dirty="0"/>
              <a:t>4.3 FINANCIËN - </a:t>
            </a:r>
            <a:r>
              <a:rPr lang="en-US" b="1" dirty="0" err="1"/>
              <a:t>Stichting</a:t>
            </a:r>
            <a:r>
              <a:rPr lang="en-US" b="1" dirty="0"/>
              <a:t> </a:t>
            </a:r>
            <a:r>
              <a:rPr lang="en-US" b="1" dirty="0" err="1"/>
              <a:t>leergeld</a:t>
            </a:r>
            <a:endParaRPr b="1" dirty="0"/>
          </a:p>
        </p:txBody>
      </p:sp>
      <p:sp>
        <p:nvSpPr>
          <p:cNvPr id="258" name="Google Shape;258;g30fbf60e6dc_0_8"/>
          <p:cNvSpPr txBox="1">
            <a:spLocks noGrp="1"/>
          </p:cNvSpPr>
          <p:nvPr>
            <p:ph type="body" idx="1"/>
          </p:nvPr>
        </p:nvSpPr>
        <p:spPr>
          <a:xfrm>
            <a:off x="475200" y="965375"/>
            <a:ext cx="8297100" cy="537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2200" b="1">
                <a:solidFill>
                  <a:schemeClr val="lt1"/>
                </a:solidFill>
              </a:rPr>
              <a:t>Stichting leergeld</a:t>
            </a:r>
            <a:endParaRPr sz="2200" b="1">
              <a:solidFill>
                <a:schemeClr val="lt1"/>
              </a:solidFill>
            </a:endParaRPr>
          </a:p>
          <a:p>
            <a:pPr marL="0" lvl="0" indent="0" algn="l" rtl="0">
              <a:lnSpc>
                <a:spcPct val="115000"/>
              </a:lnSpc>
              <a:spcBef>
                <a:spcPts val="1500"/>
              </a:spcBef>
              <a:spcAft>
                <a:spcPts val="0"/>
              </a:spcAft>
              <a:buClr>
                <a:schemeClr val="dk1"/>
              </a:buClr>
              <a:buSzPts val="1100"/>
              <a:buFont typeface="Arial"/>
              <a:buNone/>
            </a:pPr>
            <a:r>
              <a:rPr lang="en-US" sz="1900" b="1">
                <a:solidFill>
                  <a:schemeClr val="lt1"/>
                </a:solidFill>
              </a:rPr>
              <a:t>Stichting Leergeld zet zich in voor kinderen in de leeftijd van 4 tot 18 jaar uit gezinnen die vanwege gebrek aan financiële middelen niet mee kunnen doen met hun leeftijdgenootjes.</a:t>
            </a:r>
            <a:endParaRPr sz="1900" b="1">
              <a:solidFill>
                <a:schemeClr val="lt1"/>
              </a:solidFill>
            </a:endParaRPr>
          </a:p>
          <a:p>
            <a:pPr marL="0" lvl="0" indent="0" algn="l" rtl="0">
              <a:lnSpc>
                <a:spcPct val="115000"/>
              </a:lnSpc>
              <a:spcBef>
                <a:spcPts val="1200"/>
              </a:spcBef>
              <a:spcAft>
                <a:spcPts val="0"/>
              </a:spcAft>
              <a:buClr>
                <a:schemeClr val="dk1"/>
              </a:buClr>
              <a:buSzPts val="1100"/>
              <a:buFont typeface="Arial"/>
              <a:buNone/>
            </a:pPr>
            <a:r>
              <a:rPr lang="en-US" sz="1900">
                <a:solidFill>
                  <a:schemeClr val="lt1"/>
                </a:solidFill>
              </a:rPr>
              <a:t>Ouders of verzorgers van deze kinderen kunnen een beroep doen op hulp van Leergeld als zij bepaalde binnen- of buitenschoolse activiteiten voor hun kinderen niet kunnen betalen en een laag besteedbaar inkomen hebben. Ze kijken naar je persoonlijke financiële situatie. </a:t>
            </a:r>
            <a:endParaRPr sz="1900">
              <a:solidFill>
                <a:schemeClr val="lt1"/>
              </a:solidFill>
            </a:endParaRPr>
          </a:p>
          <a:p>
            <a:pPr marL="0" lvl="0" indent="0" algn="l" rtl="0">
              <a:lnSpc>
                <a:spcPct val="100000"/>
              </a:lnSpc>
              <a:spcBef>
                <a:spcPts val="1200"/>
              </a:spcBef>
              <a:spcAft>
                <a:spcPts val="0"/>
              </a:spcAft>
              <a:buSzPts val="1440"/>
              <a:buNone/>
            </a:pPr>
            <a:endParaRPr sz="2400">
              <a:solidFill>
                <a:srgbClr val="F2F2F2"/>
              </a:solidFill>
            </a:endParaRPr>
          </a:p>
          <a:p>
            <a:pPr marL="0" lvl="0" indent="0" algn="l" rtl="0">
              <a:lnSpc>
                <a:spcPct val="100000"/>
              </a:lnSpc>
              <a:spcBef>
                <a:spcPts val="0"/>
              </a:spcBef>
              <a:spcAft>
                <a:spcPts val="0"/>
              </a:spcAft>
              <a:buSzPts val="1440"/>
              <a:buNone/>
            </a:pPr>
            <a:r>
              <a:rPr lang="en-US" sz="2400" b="1" u="sng">
                <a:solidFill>
                  <a:schemeClr val="lt1"/>
                </a:solidFill>
                <a:hlinkClick r:id="rId3">
                  <a:extLst>
                    <a:ext uri="{A12FA001-AC4F-418D-AE19-62706E023703}">
                      <ahyp:hlinkClr xmlns:ahyp="http://schemas.microsoft.com/office/drawing/2018/hyperlinkcolor" val="tx"/>
                    </a:ext>
                  </a:extLst>
                </a:hlinkClick>
              </a:rPr>
              <a:t>Aanvragen</a:t>
            </a:r>
            <a:endParaRPr sz="2400" b="1">
              <a:solidFill>
                <a:schemeClr val="lt1"/>
              </a:solidFill>
            </a:endParaRPr>
          </a:p>
        </p:txBody>
      </p:sp>
      <p:cxnSp>
        <p:nvCxnSpPr>
          <p:cNvPr id="259" name="Google Shape;259;g30fbf60e6dc_0_8"/>
          <p:cNvCxnSpPr/>
          <p:nvPr/>
        </p:nvCxnSpPr>
        <p:spPr>
          <a:xfrm>
            <a:off x="475204" y="827311"/>
            <a:ext cx="11176800" cy="0"/>
          </a:xfrm>
          <a:prstGeom prst="straightConnector1">
            <a:avLst/>
          </a:prstGeom>
          <a:noFill/>
          <a:ln w="28575" cap="flat" cmpd="sng">
            <a:solidFill>
              <a:srgbClr val="3F3F3F">
                <a:alpha val="60000"/>
              </a:srgbClr>
            </a:solidFill>
            <a:prstDash val="solid"/>
            <a:round/>
            <a:headEnd type="none" w="sm" len="sm"/>
            <a:tailEnd type="none" w="sm" len="sm"/>
          </a:ln>
        </p:spPr>
      </p:cxnSp>
      <p:pic>
        <p:nvPicPr>
          <p:cNvPr id="260" name="Google Shape;260;g30fbf60e6dc_0_8"/>
          <p:cNvPicPr preferRelativeResize="0"/>
          <p:nvPr/>
        </p:nvPicPr>
        <p:blipFill rotWithShape="1">
          <a:blip r:embed="rId4">
            <a:alphaModFix/>
          </a:blip>
          <a:srcRect/>
          <a:stretch/>
        </p:blipFill>
        <p:spPr>
          <a:xfrm>
            <a:off x="8849150" y="984125"/>
            <a:ext cx="2802850" cy="2802850"/>
          </a:xfrm>
          <a:prstGeom prst="rect">
            <a:avLst/>
          </a:prstGeom>
          <a:noFill/>
          <a:ln>
            <a:noFill/>
          </a:ln>
        </p:spPr>
      </p:pic>
      <p:sp>
        <p:nvSpPr>
          <p:cNvPr id="261" name="Google Shape;261;g30fbf60e6dc_0_8"/>
          <p:cNvSpPr txBox="1">
            <a:spLocks noGrp="1"/>
          </p:cNvSpPr>
          <p:nvPr>
            <p:ph type="ftr" idx="11"/>
          </p:nvPr>
        </p:nvSpPr>
        <p:spPr>
          <a:xfrm>
            <a:off x="9478978" y="6492241"/>
            <a:ext cx="2713022"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1400" b="1" i="1">
                <a:solidFill>
                  <a:schemeClr val="lt1"/>
                </a:solidFill>
              </a:rPr>
              <a:t>De Jeugd heeft de Toekomst</a:t>
            </a:r>
            <a:endParaRPr sz="1400" b="1" i="1">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2"/>
          <p:cNvSpPr txBox="1">
            <a:spLocks noGrp="1"/>
          </p:cNvSpPr>
          <p:nvPr>
            <p:ph type="title"/>
          </p:nvPr>
        </p:nvSpPr>
        <p:spPr>
          <a:xfrm>
            <a:off x="475204" y="147563"/>
            <a:ext cx="10654350" cy="52299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ct val="100000"/>
              <a:buFont typeface="Century Gothic"/>
              <a:buNone/>
            </a:pPr>
            <a:r>
              <a:rPr lang="en-US" b="1" dirty="0"/>
              <a:t>5 (</a:t>
            </a:r>
            <a:r>
              <a:rPr lang="en-US" b="1" dirty="0" err="1"/>
              <a:t>Jeugd</a:t>
            </a:r>
            <a:r>
              <a:rPr lang="en-US" b="1" dirty="0"/>
              <a:t>)</a:t>
            </a:r>
            <a:r>
              <a:rPr lang="en-US" b="1" dirty="0" err="1"/>
              <a:t>Activiteiten</a:t>
            </a:r>
            <a:r>
              <a:rPr lang="en-US" b="1" dirty="0"/>
              <a:t> / </a:t>
            </a:r>
            <a:r>
              <a:rPr lang="en-US" b="1" dirty="0" err="1"/>
              <a:t>Scheidsrechters</a:t>
            </a:r>
            <a:endParaRPr b="1" dirty="0"/>
          </a:p>
        </p:txBody>
      </p:sp>
      <p:sp>
        <p:nvSpPr>
          <p:cNvPr id="173" name="Google Shape;173;p12"/>
          <p:cNvSpPr txBox="1">
            <a:spLocks noGrp="1"/>
          </p:cNvSpPr>
          <p:nvPr>
            <p:ph type="body" idx="1"/>
          </p:nvPr>
        </p:nvSpPr>
        <p:spPr>
          <a:xfrm>
            <a:off x="475200" y="1132125"/>
            <a:ext cx="9100200" cy="48987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SzPct val="95049"/>
              <a:buNone/>
            </a:pPr>
            <a:r>
              <a:rPr lang="nl-NL" sz="2020" b="1" dirty="0">
                <a:solidFill>
                  <a:srgbClr val="F2F2F2"/>
                </a:solidFill>
              </a:rPr>
              <a:t>Kernpunten</a:t>
            </a:r>
            <a:endParaRPr sz="2020" b="1" dirty="0">
              <a:solidFill>
                <a:srgbClr val="F2F2F2"/>
              </a:solidFill>
            </a:endParaRPr>
          </a:p>
          <a:p>
            <a:pPr marL="342900" lvl="0" indent="-251459" algn="l" rtl="0">
              <a:lnSpc>
                <a:spcPct val="90000"/>
              </a:lnSpc>
              <a:spcBef>
                <a:spcPts val="0"/>
              </a:spcBef>
              <a:spcAft>
                <a:spcPts val="0"/>
              </a:spcAft>
              <a:buSzPct val="77067"/>
              <a:buFont typeface="Arial"/>
              <a:buNone/>
            </a:pPr>
            <a:endParaRPr sz="2020" dirty="0">
              <a:solidFill>
                <a:srgbClr val="F2F2F2"/>
              </a:solidFill>
            </a:endParaRPr>
          </a:p>
          <a:p>
            <a:pPr marL="457200" lvl="0" indent="-356870" algn="l" rtl="0">
              <a:lnSpc>
                <a:spcPct val="90000"/>
              </a:lnSpc>
              <a:spcBef>
                <a:spcPts val="0"/>
              </a:spcBef>
              <a:spcAft>
                <a:spcPts val="0"/>
              </a:spcAft>
              <a:buClr>
                <a:srgbClr val="F2F2F2"/>
              </a:buClr>
              <a:buSzPct val="108108"/>
              <a:buFont typeface="Arial"/>
              <a:buChar char="•"/>
            </a:pPr>
            <a:r>
              <a:rPr lang="en-US" sz="2020" dirty="0">
                <a:solidFill>
                  <a:srgbClr val="F2F2F2"/>
                </a:solidFill>
              </a:rPr>
              <a:t>Betrokkenheid</a:t>
            </a:r>
          </a:p>
          <a:p>
            <a:pPr marL="457200" lvl="0" indent="-356870" algn="l" rtl="0">
              <a:lnSpc>
                <a:spcPct val="90000"/>
              </a:lnSpc>
              <a:spcBef>
                <a:spcPts val="0"/>
              </a:spcBef>
              <a:spcAft>
                <a:spcPts val="0"/>
              </a:spcAft>
              <a:buClr>
                <a:srgbClr val="F2F2F2"/>
              </a:buClr>
              <a:buSzPct val="108108"/>
              <a:buFont typeface="Arial"/>
              <a:buChar char="•"/>
            </a:pPr>
            <a:r>
              <a:rPr lang="en-US" sz="2020" dirty="0" err="1">
                <a:solidFill>
                  <a:srgbClr val="F2F2F2"/>
                </a:solidFill>
              </a:rPr>
              <a:t>Varieteit</a:t>
            </a:r>
            <a:endParaRPr lang="en-US" sz="2020" dirty="0">
              <a:solidFill>
                <a:srgbClr val="F2F2F2"/>
              </a:solidFill>
            </a:endParaRPr>
          </a:p>
          <a:p>
            <a:pPr marL="457200" lvl="0" indent="-356870" algn="l" rtl="0">
              <a:lnSpc>
                <a:spcPct val="90000"/>
              </a:lnSpc>
              <a:spcBef>
                <a:spcPts val="0"/>
              </a:spcBef>
              <a:spcAft>
                <a:spcPts val="0"/>
              </a:spcAft>
              <a:buClr>
                <a:srgbClr val="F2F2F2"/>
              </a:buClr>
              <a:buSzPct val="108108"/>
              <a:buFont typeface="Arial"/>
              <a:buChar char="•"/>
            </a:pPr>
            <a:r>
              <a:rPr lang="nl-NL" sz="2020" dirty="0">
                <a:solidFill>
                  <a:srgbClr val="F2F2F2"/>
                </a:solidFill>
              </a:rPr>
              <a:t>Voor alle leeftijden wat</a:t>
            </a:r>
          </a:p>
          <a:p>
            <a:pPr marL="457200" lvl="0" indent="-356870" algn="l" rtl="0">
              <a:lnSpc>
                <a:spcPct val="90000"/>
              </a:lnSpc>
              <a:spcBef>
                <a:spcPts val="0"/>
              </a:spcBef>
              <a:spcAft>
                <a:spcPts val="0"/>
              </a:spcAft>
              <a:buClr>
                <a:srgbClr val="F2F2F2"/>
              </a:buClr>
              <a:buSzPct val="108108"/>
              <a:buFont typeface="Arial"/>
              <a:buChar char="•"/>
            </a:pPr>
            <a:r>
              <a:rPr lang="nl-NL" sz="2020" dirty="0">
                <a:solidFill>
                  <a:srgbClr val="F2F2F2"/>
                </a:solidFill>
              </a:rPr>
              <a:t>Vernieuwing</a:t>
            </a:r>
          </a:p>
          <a:p>
            <a:pPr marL="457200" lvl="0" indent="-356870" algn="l" rtl="0">
              <a:lnSpc>
                <a:spcPct val="90000"/>
              </a:lnSpc>
              <a:spcBef>
                <a:spcPts val="0"/>
              </a:spcBef>
              <a:spcAft>
                <a:spcPts val="0"/>
              </a:spcAft>
              <a:buClr>
                <a:srgbClr val="F2F2F2"/>
              </a:buClr>
              <a:buSzPct val="108108"/>
              <a:buFont typeface="Arial"/>
              <a:buChar char="•"/>
            </a:pPr>
            <a:endParaRPr lang="nl-NL" sz="2020" dirty="0">
              <a:solidFill>
                <a:srgbClr val="F2F2F2"/>
              </a:solidFill>
            </a:endParaRPr>
          </a:p>
          <a:p>
            <a:pPr marL="100330" lvl="0" indent="0" algn="l" rtl="0">
              <a:lnSpc>
                <a:spcPct val="90000"/>
              </a:lnSpc>
              <a:spcBef>
                <a:spcPts val="0"/>
              </a:spcBef>
              <a:spcAft>
                <a:spcPts val="0"/>
              </a:spcAft>
              <a:buClr>
                <a:srgbClr val="F2F2F2"/>
              </a:buClr>
              <a:buSzPct val="108108"/>
              <a:buNone/>
            </a:pPr>
            <a:r>
              <a:rPr lang="nl-NL" sz="2020" b="1" dirty="0">
                <a:solidFill>
                  <a:srgbClr val="F2F2F2"/>
                </a:solidFill>
              </a:rPr>
              <a:t>Commissie</a:t>
            </a:r>
          </a:p>
          <a:p>
            <a:pPr marL="100330" lvl="0" indent="0" algn="l" rtl="0">
              <a:lnSpc>
                <a:spcPct val="90000"/>
              </a:lnSpc>
              <a:spcBef>
                <a:spcPts val="0"/>
              </a:spcBef>
              <a:spcAft>
                <a:spcPts val="0"/>
              </a:spcAft>
              <a:buClr>
                <a:srgbClr val="F2F2F2"/>
              </a:buClr>
              <a:buSzPct val="108108"/>
              <a:buNone/>
            </a:pPr>
            <a:endParaRPr sz="2020" b="1" dirty="0">
              <a:solidFill>
                <a:srgbClr val="F2F2F2"/>
              </a:solidFill>
            </a:endParaRPr>
          </a:p>
          <a:p>
            <a:pPr marL="457200" lvl="0" indent="-356870" algn="l" rtl="0">
              <a:lnSpc>
                <a:spcPct val="90000"/>
              </a:lnSpc>
              <a:spcBef>
                <a:spcPts val="0"/>
              </a:spcBef>
              <a:spcAft>
                <a:spcPts val="0"/>
              </a:spcAft>
              <a:buClr>
                <a:srgbClr val="F2F2F2"/>
              </a:buClr>
              <a:buSzPct val="108108"/>
              <a:buFont typeface="Arial"/>
              <a:buChar char="•"/>
            </a:pPr>
            <a:r>
              <a:rPr lang="nl-NL" sz="2020" dirty="0">
                <a:solidFill>
                  <a:srgbClr val="F2F2F2"/>
                </a:solidFill>
              </a:rPr>
              <a:t>Pim (Coördinator), Carlijn, Mandy, Natascha, Marije, Femke, Nico en Robbert</a:t>
            </a:r>
          </a:p>
          <a:p>
            <a:pPr marL="457200" lvl="0" indent="-356870" algn="l" rtl="0">
              <a:lnSpc>
                <a:spcPct val="90000"/>
              </a:lnSpc>
              <a:spcBef>
                <a:spcPts val="0"/>
              </a:spcBef>
              <a:spcAft>
                <a:spcPts val="0"/>
              </a:spcAft>
              <a:buClr>
                <a:srgbClr val="F2F2F2"/>
              </a:buClr>
              <a:buSzPct val="108108"/>
              <a:buFont typeface="Arial"/>
              <a:buChar char="•"/>
            </a:pPr>
            <a:r>
              <a:rPr lang="nl-NL" sz="2020" dirty="0">
                <a:solidFill>
                  <a:srgbClr val="F2F2F2"/>
                </a:solidFill>
              </a:rPr>
              <a:t>Vele handen maken licht werk</a:t>
            </a:r>
          </a:p>
          <a:p>
            <a:pPr marL="457200" lvl="0" indent="-356870" algn="l" rtl="0">
              <a:lnSpc>
                <a:spcPct val="90000"/>
              </a:lnSpc>
              <a:spcBef>
                <a:spcPts val="0"/>
              </a:spcBef>
              <a:spcAft>
                <a:spcPts val="0"/>
              </a:spcAft>
              <a:buClr>
                <a:srgbClr val="F2F2F2"/>
              </a:buClr>
              <a:buSzPct val="108108"/>
              <a:buFont typeface="Arial"/>
              <a:buChar char="•"/>
            </a:pPr>
            <a:r>
              <a:rPr lang="nl-NL" sz="2020" dirty="0">
                <a:solidFill>
                  <a:srgbClr val="F2F2F2"/>
                </a:solidFill>
              </a:rPr>
              <a:t>2 overleggen per jaar</a:t>
            </a:r>
          </a:p>
          <a:p>
            <a:pPr indent="-356870">
              <a:lnSpc>
                <a:spcPct val="90000"/>
              </a:lnSpc>
              <a:spcBef>
                <a:spcPts val="0"/>
              </a:spcBef>
              <a:buClr>
                <a:srgbClr val="F2F2F2"/>
              </a:buClr>
              <a:buSzPct val="108108"/>
              <a:buFont typeface="Arial"/>
              <a:buChar char="•"/>
            </a:pPr>
            <a:r>
              <a:rPr lang="nl-NL" sz="2020" dirty="0">
                <a:solidFill>
                  <a:srgbClr val="F2F2F2"/>
                </a:solidFill>
              </a:rPr>
              <a:t>Per activiteit hulp ouders</a:t>
            </a:r>
          </a:p>
          <a:p>
            <a:pPr marL="457200" lvl="0" indent="-356870" algn="l" rtl="0">
              <a:lnSpc>
                <a:spcPct val="90000"/>
              </a:lnSpc>
              <a:spcBef>
                <a:spcPts val="0"/>
              </a:spcBef>
              <a:spcAft>
                <a:spcPts val="0"/>
              </a:spcAft>
              <a:buClr>
                <a:srgbClr val="F2F2F2"/>
              </a:buClr>
              <a:buSzPct val="108108"/>
              <a:buFont typeface="Arial"/>
              <a:buChar char="•"/>
            </a:pPr>
            <a:r>
              <a:rPr lang="nl-NL" sz="2020" dirty="0">
                <a:solidFill>
                  <a:srgbClr val="F2F2F2"/>
                </a:solidFill>
              </a:rPr>
              <a:t>Afstemming met Jeugdspelersraad (O15 &amp; O17)</a:t>
            </a:r>
          </a:p>
          <a:p>
            <a:pPr marL="100330" lvl="0" indent="0" algn="l" rtl="0">
              <a:lnSpc>
                <a:spcPct val="90000"/>
              </a:lnSpc>
              <a:spcBef>
                <a:spcPts val="0"/>
              </a:spcBef>
              <a:spcAft>
                <a:spcPts val="0"/>
              </a:spcAft>
              <a:buClr>
                <a:srgbClr val="F2F2F2"/>
              </a:buClr>
              <a:buSzPct val="108108"/>
              <a:buNone/>
            </a:pPr>
            <a:endParaRPr lang="nl-NL" sz="2020" dirty="0">
              <a:solidFill>
                <a:srgbClr val="F2F2F2"/>
              </a:solidFill>
            </a:endParaRPr>
          </a:p>
          <a:p>
            <a:pPr marL="100330" lvl="0" indent="0" algn="l" rtl="0">
              <a:lnSpc>
                <a:spcPct val="90000"/>
              </a:lnSpc>
              <a:spcBef>
                <a:spcPts val="0"/>
              </a:spcBef>
              <a:spcAft>
                <a:spcPts val="0"/>
              </a:spcAft>
              <a:buClr>
                <a:srgbClr val="F2F2F2"/>
              </a:buClr>
              <a:buSzPct val="108108"/>
              <a:buNone/>
            </a:pPr>
            <a:r>
              <a:rPr lang="nl-NL" sz="2020" b="1" dirty="0">
                <a:solidFill>
                  <a:srgbClr val="F2F2F2"/>
                </a:solidFill>
              </a:rPr>
              <a:t>Actueel aanmelden voor de </a:t>
            </a:r>
          </a:p>
          <a:p>
            <a:pPr lvl="0" indent="-356870">
              <a:lnSpc>
                <a:spcPct val="90000"/>
              </a:lnSpc>
              <a:spcBef>
                <a:spcPts val="0"/>
              </a:spcBef>
              <a:buClr>
                <a:srgbClr val="F2F2F2"/>
              </a:buClr>
              <a:buSzPct val="108108"/>
              <a:buFont typeface="Arial"/>
              <a:buChar char="•"/>
            </a:pPr>
            <a:r>
              <a:rPr lang="nl-NL" sz="2020" dirty="0" err="1">
                <a:solidFill>
                  <a:srgbClr val="F2F2F2"/>
                </a:solidFill>
              </a:rPr>
              <a:t>PubQuiz</a:t>
            </a:r>
            <a:endParaRPr lang="nl-NL" sz="2020" dirty="0">
              <a:solidFill>
                <a:srgbClr val="F2F2F2"/>
              </a:solidFill>
            </a:endParaRPr>
          </a:p>
          <a:p>
            <a:pPr indent="-356870">
              <a:lnSpc>
                <a:spcPct val="90000"/>
              </a:lnSpc>
              <a:spcBef>
                <a:spcPts val="0"/>
              </a:spcBef>
              <a:buClr>
                <a:srgbClr val="F2F2F2"/>
              </a:buClr>
              <a:buSzPct val="108108"/>
              <a:buFont typeface="Arial"/>
              <a:buChar char="•"/>
            </a:pPr>
            <a:r>
              <a:rPr lang="nl-NL" sz="2020" dirty="0">
                <a:solidFill>
                  <a:srgbClr val="F2F2F2"/>
                </a:solidFill>
              </a:rPr>
              <a:t>Jeugd Bingo</a:t>
            </a:r>
          </a:p>
          <a:p>
            <a:pPr indent="-356870">
              <a:lnSpc>
                <a:spcPct val="90000"/>
              </a:lnSpc>
              <a:spcBef>
                <a:spcPts val="0"/>
              </a:spcBef>
              <a:buClr>
                <a:srgbClr val="F2F2F2"/>
              </a:buClr>
              <a:buSzPct val="108108"/>
              <a:buFont typeface="Arial"/>
              <a:buChar char="•"/>
            </a:pPr>
            <a:r>
              <a:rPr lang="nl-NL" sz="2020" dirty="0">
                <a:solidFill>
                  <a:srgbClr val="F2F2F2"/>
                </a:solidFill>
              </a:rPr>
              <a:t>Wijkentoernooi</a:t>
            </a:r>
          </a:p>
          <a:p>
            <a:pPr marL="100330" lvl="0" indent="0" algn="l" rtl="0">
              <a:lnSpc>
                <a:spcPct val="90000"/>
              </a:lnSpc>
              <a:spcBef>
                <a:spcPts val="0"/>
              </a:spcBef>
              <a:spcAft>
                <a:spcPts val="0"/>
              </a:spcAft>
              <a:buClr>
                <a:srgbClr val="F2F2F2"/>
              </a:buClr>
              <a:buSzPct val="108108"/>
              <a:buNone/>
            </a:pPr>
            <a:endParaRPr lang="nl-NL" sz="2020" dirty="0">
              <a:solidFill>
                <a:srgbClr val="F2F2F2"/>
              </a:solidFill>
            </a:endParaRPr>
          </a:p>
          <a:p>
            <a:pPr marL="100330" indent="0">
              <a:lnSpc>
                <a:spcPct val="90000"/>
              </a:lnSpc>
              <a:spcBef>
                <a:spcPts val="0"/>
              </a:spcBef>
              <a:buClr>
                <a:srgbClr val="F2F2F2"/>
              </a:buClr>
              <a:buSzPct val="108108"/>
              <a:buNone/>
            </a:pPr>
            <a:endParaRPr sz="2020" dirty="0">
              <a:solidFill>
                <a:srgbClr val="F2F2F2"/>
              </a:solidFill>
            </a:endParaRPr>
          </a:p>
          <a:p>
            <a:pPr marL="0" lvl="0" indent="0" algn="l" rtl="0">
              <a:lnSpc>
                <a:spcPct val="90000"/>
              </a:lnSpc>
              <a:spcBef>
                <a:spcPts val="0"/>
              </a:spcBef>
              <a:spcAft>
                <a:spcPts val="0"/>
              </a:spcAft>
              <a:buSzPct val="54482"/>
              <a:buNone/>
            </a:pPr>
            <a:endParaRPr sz="2020" dirty="0">
              <a:solidFill>
                <a:srgbClr val="F2F2F2"/>
              </a:solidFill>
            </a:endParaRPr>
          </a:p>
          <a:p>
            <a:pPr marL="0" lvl="0" indent="0" algn="l" rtl="0">
              <a:lnSpc>
                <a:spcPct val="90000"/>
              </a:lnSpc>
              <a:spcBef>
                <a:spcPts val="0"/>
              </a:spcBef>
              <a:spcAft>
                <a:spcPts val="0"/>
              </a:spcAft>
              <a:buSzPct val="95049"/>
              <a:buNone/>
            </a:pPr>
            <a:endParaRPr sz="2020" dirty="0">
              <a:solidFill>
                <a:srgbClr val="F2F2F2"/>
              </a:solidFill>
            </a:endParaRPr>
          </a:p>
          <a:p>
            <a:pPr marL="342900" lvl="0" indent="-220980" algn="l" rtl="0">
              <a:lnSpc>
                <a:spcPct val="90000"/>
              </a:lnSpc>
              <a:spcBef>
                <a:spcPts val="0"/>
              </a:spcBef>
              <a:spcAft>
                <a:spcPts val="0"/>
              </a:spcAft>
              <a:buSzPct val="95049"/>
              <a:buNone/>
            </a:pPr>
            <a:endParaRPr sz="2020" dirty="0">
              <a:solidFill>
                <a:srgbClr val="F2F2F2"/>
              </a:solidFill>
            </a:endParaRPr>
          </a:p>
        </p:txBody>
      </p:sp>
      <p:cxnSp>
        <p:nvCxnSpPr>
          <p:cNvPr id="174" name="Google Shape;174;p12"/>
          <p:cNvCxnSpPr/>
          <p:nvPr/>
        </p:nvCxnSpPr>
        <p:spPr>
          <a:xfrm>
            <a:off x="475204" y="827311"/>
            <a:ext cx="11176865" cy="0"/>
          </a:xfrm>
          <a:prstGeom prst="straightConnector1">
            <a:avLst/>
          </a:prstGeom>
          <a:noFill/>
          <a:ln w="28575" cap="flat" cmpd="sng">
            <a:solidFill>
              <a:srgbClr val="3F3F3F">
                <a:alpha val="60000"/>
              </a:srgbClr>
            </a:solidFill>
            <a:prstDash val="solid"/>
            <a:round/>
            <a:headEnd type="none" w="sm" len="sm"/>
            <a:tailEnd type="none" w="sm" len="sm"/>
          </a:ln>
        </p:spPr>
      </p:cxnSp>
      <p:sp>
        <p:nvSpPr>
          <p:cNvPr id="176" name="Google Shape;176;p12"/>
          <p:cNvSpPr txBox="1">
            <a:spLocks noGrp="1"/>
          </p:cNvSpPr>
          <p:nvPr>
            <p:ph type="ftr" idx="11"/>
          </p:nvPr>
        </p:nvSpPr>
        <p:spPr>
          <a:xfrm>
            <a:off x="9478978" y="6492241"/>
            <a:ext cx="2713022"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1400" b="1" i="1">
                <a:solidFill>
                  <a:schemeClr val="lt1"/>
                </a:solidFill>
              </a:rPr>
              <a:t>De Jeugd heeft de Toekomst</a:t>
            </a:r>
            <a:endParaRPr sz="1400" b="1" i="1">
              <a:solidFill>
                <a:schemeClr val="lt1"/>
              </a:solidFill>
            </a:endParaRPr>
          </a:p>
        </p:txBody>
      </p:sp>
      <p:pic>
        <p:nvPicPr>
          <p:cNvPr id="3" name="Afbeelding 2" descr="Afbeelding met tekst, schermopname, Lettertype, logo&#10;&#10;Door AI gegenereerde inhoud is mogelijk onjuist.">
            <a:extLst>
              <a:ext uri="{FF2B5EF4-FFF2-40B4-BE49-F238E27FC236}">
                <a16:creationId xmlns:a16="http://schemas.microsoft.com/office/drawing/2014/main" id="{E118DEF0-F1FB-E36C-3B36-6A88B23A739A}"/>
              </a:ext>
            </a:extLst>
          </p:cNvPr>
          <p:cNvPicPr>
            <a:picLocks noChangeAspect="1"/>
          </p:cNvPicPr>
          <p:nvPr/>
        </p:nvPicPr>
        <p:blipFill>
          <a:blip r:embed="rId3"/>
          <a:stretch>
            <a:fillRect/>
          </a:stretch>
        </p:blipFill>
        <p:spPr>
          <a:xfrm>
            <a:off x="8142051" y="883749"/>
            <a:ext cx="3924608" cy="555205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1">
          <a:extLst>
            <a:ext uri="{FF2B5EF4-FFF2-40B4-BE49-F238E27FC236}">
              <a16:creationId xmlns:a16="http://schemas.microsoft.com/office/drawing/2014/main" id="{939A77FF-545D-572C-D9D5-DE50D25E849C}"/>
            </a:ext>
          </a:extLst>
        </p:cNvPr>
        <p:cNvGrpSpPr/>
        <p:nvPr/>
      </p:nvGrpSpPr>
      <p:grpSpPr>
        <a:xfrm>
          <a:off x="0" y="0"/>
          <a:ext cx="0" cy="0"/>
          <a:chOff x="0" y="0"/>
          <a:chExt cx="0" cy="0"/>
        </a:xfrm>
      </p:grpSpPr>
      <p:sp>
        <p:nvSpPr>
          <p:cNvPr id="172" name="Google Shape;172;p12">
            <a:extLst>
              <a:ext uri="{FF2B5EF4-FFF2-40B4-BE49-F238E27FC236}">
                <a16:creationId xmlns:a16="http://schemas.microsoft.com/office/drawing/2014/main" id="{7EA061D0-BE51-EFD0-87D1-6D72C9251A4A}"/>
              </a:ext>
            </a:extLst>
          </p:cNvPr>
          <p:cNvSpPr txBox="1">
            <a:spLocks noGrp="1"/>
          </p:cNvSpPr>
          <p:nvPr>
            <p:ph type="title"/>
          </p:nvPr>
        </p:nvSpPr>
        <p:spPr>
          <a:xfrm>
            <a:off x="475204" y="147563"/>
            <a:ext cx="10654350" cy="52299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ct val="100000"/>
              <a:buFont typeface="Century Gothic"/>
              <a:buNone/>
            </a:pPr>
            <a:r>
              <a:rPr lang="en-US" b="1" dirty="0"/>
              <a:t>5 (</a:t>
            </a:r>
            <a:r>
              <a:rPr lang="en-US" b="1" dirty="0" err="1"/>
              <a:t>Jeugd</a:t>
            </a:r>
            <a:r>
              <a:rPr lang="en-US" b="1" dirty="0"/>
              <a:t>) </a:t>
            </a:r>
            <a:r>
              <a:rPr lang="en-US" b="1" dirty="0" err="1"/>
              <a:t>Scheidsrechters</a:t>
            </a:r>
            <a:endParaRPr b="1" dirty="0"/>
          </a:p>
        </p:txBody>
      </p:sp>
      <p:sp>
        <p:nvSpPr>
          <p:cNvPr id="173" name="Google Shape;173;p12">
            <a:extLst>
              <a:ext uri="{FF2B5EF4-FFF2-40B4-BE49-F238E27FC236}">
                <a16:creationId xmlns:a16="http://schemas.microsoft.com/office/drawing/2014/main" id="{DE60BACE-8BA8-3AE8-B6A4-141CAA5DF0CC}"/>
              </a:ext>
            </a:extLst>
          </p:cNvPr>
          <p:cNvSpPr txBox="1">
            <a:spLocks noGrp="1"/>
          </p:cNvSpPr>
          <p:nvPr>
            <p:ph type="body" idx="1"/>
          </p:nvPr>
        </p:nvSpPr>
        <p:spPr>
          <a:xfrm>
            <a:off x="475200" y="1132124"/>
            <a:ext cx="9100200" cy="5443767"/>
          </a:xfrm>
          <a:prstGeom prst="rect">
            <a:avLst/>
          </a:prstGeom>
          <a:noFill/>
          <a:ln>
            <a:noFill/>
          </a:ln>
        </p:spPr>
        <p:txBody>
          <a:bodyPr spcFirstLastPara="1" wrap="square" lIns="91425" tIns="45700" rIns="91425" bIns="45700" anchor="t" anchorCtr="0">
            <a:normAutofit fontScale="92500" lnSpcReduction="10000"/>
          </a:bodyPr>
          <a:lstStyle/>
          <a:p>
            <a:pPr marL="91441" indent="0">
              <a:lnSpc>
                <a:spcPct val="90000"/>
              </a:lnSpc>
              <a:spcBef>
                <a:spcPts val="0"/>
              </a:spcBef>
              <a:buSzPct val="77067"/>
              <a:buNone/>
            </a:pPr>
            <a:endParaRPr lang="nl-NL" sz="2020" b="1" dirty="0">
              <a:solidFill>
                <a:srgbClr val="F2F2F2"/>
              </a:solidFill>
            </a:endParaRPr>
          </a:p>
          <a:p>
            <a:pPr marL="91441" indent="0">
              <a:lnSpc>
                <a:spcPct val="90000"/>
              </a:lnSpc>
              <a:spcBef>
                <a:spcPts val="0"/>
              </a:spcBef>
              <a:buSzPct val="77067"/>
              <a:buNone/>
            </a:pPr>
            <a:r>
              <a:rPr lang="nl-NL" sz="2020" b="1" dirty="0" err="1">
                <a:solidFill>
                  <a:srgbClr val="F2F2F2"/>
                </a:solidFill>
              </a:rPr>
              <a:t>Neerlandia’s</a:t>
            </a:r>
            <a:r>
              <a:rPr lang="nl-NL" sz="2020" b="1" dirty="0">
                <a:solidFill>
                  <a:srgbClr val="F2F2F2"/>
                </a:solidFill>
              </a:rPr>
              <a:t> </a:t>
            </a:r>
            <a:r>
              <a:rPr lang="nl-NL" sz="2020" b="1" dirty="0" err="1">
                <a:solidFill>
                  <a:srgbClr val="F2F2F2"/>
                </a:solidFill>
              </a:rPr>
              <a:t>Scheidsrechtersgilde</a:t>
            </a:r>
            <a:endParaRPr lang="nl-NL" sz="2020" b="1" dirty="0">
              <a:solidFill>
                <a:srgbClr val="F2F2F2"/>
              </a:solidFill>
            </a:endParaRPr>
          </a:p>
          <a:p>
            <a:pPr marL="434341" indent="-342900">
              <a:lnSpc>
                <a:spcPct val="90000"/>
              </a:lnSpc>
              <a:spcBef>
                <a:spcPts val="0"/>
              </a:spcBef>
              <a:buSzPct val="77067"/>
              <a:buFont typeface="Wingdings" panose="05000000000000000000" pitchFamily="2" charset="2"/>
              <a:buChar char="§"/>
            </a:pPr>
            <a:r>
              <a:rPr lang="nl-NL" sz="2020" dirty="0">
                <a:solidFill>
                  <a:srgbClr val="F2F2F2"/>
                </a:solidFill>
              </a:rPr>
              <a:t>1 Coördinator</a:t>
            </a:r>
          </a:p>
          <a:p>
            <a:pPr marL="434341" indent="-342900">
              <a:lnSpc>
                <a:spcPct val="90000"/>
              </a:lnSpc>
              <a:spcBef>
                <a:spcPts val="0"/>
              </a:spcBef>
              <a:buSzPct val="77067"/>
              <a:buFont typeface="Wingdings" panose="05000000000000000000" pitchFamily="2" charset="2"/>
              <a:buChar char="§"/>
            </a:pPr>
            <a:r>
              <a:rPr lang="nl-NL" sz="2020" dirty="0">
                <a:solidFill>
                  <a:srgbClr val="F2F2F2"/>
                </a:solidFill>
              </a:rPr>
              <a:t>10 Pupillen scheidsrechters (O13)</a:t>
            </a:r>
          </a:p>
          <a:p>
            <a:pPr marL="434341" indent="-342900">
              <a:lnSpc>
                <a:spcPct val="90000"/>
              </a:lnSpc>
              <a:spcBef>
                <a:spcPts val="0"/>
              </a:spcBef>
              <a:buSzPct val="77067"/>
              <a:buFont typeface="Wingdings" panose="05000000000000000000" pitchFamily="2" charset="2"/>
              <a:buChar char="§"/>
            </a:pPr>
            <a:r>
              <a:rPr lang="nl-NL" sz="2020" dirty="0">
                <a:solidFill>
                  <a:srgbClr val="F2F2F2"/>
                </a:solidFill>
              </a:rPr>
              <a:t>9 Junioren scheidsrechter (Waarvan 6 O15)</a:t>
            </a:r>
          </a:p>
          <a:p>
            <a:pPr marL="91441" indent="0">
              <a:lnSpc>
                <a:spcPct val="90000"/>
              </a:lnSpc>
              <a:spcBef>
                <a:spcPts val="0"/>
              </a:spcBef>
              <a:buSzPct val="77067"/>
              <a:buNone/>
            </a:pPr>
            <a:endParaRPr lang="nl-NL" sz="2020" dirty="0">
              <a:solidFill>
                <a:srgbClr val="F2F2F2"/>
              </a:solidFill>
            </a:endParaRPr>
          </a:p>
          <a:p>
            <a:pPr marL="91441" indent="0">
              <a:lnSpc>
                <a:spcPct val="90000"/>
              </a:lnSpc>
              <a:spcBef>
                <a:spcPts val="0"/>
              </a:spcBef>
              <a:buSzPct val="77067"/>
              <a:buNone/>
            </a:pPr>
            <a:endParaRPr lang="nl-NL" sz="2020" dirty="0">
              <a:solidFill>
                <a:srgbClr val="F2F2F2"/>
              </a:solidFill>
            </a:endParaRPr>
          </a:p>
          <a:p>
            <a:pPr marL="91441" indent="0">
              <a:lnSpc>
                <a:spcPct val="90000"/>
              </a:lnSpc>
              <a:spcBef>
                <a:spcPts val="0"/>
              </a:spcBef>
              <a:buSzPct val="77067"/>
              <a:buNone/>
            </a:pPr>
            <a:r>
              <a:rPr lang="nl-NL" sz="2020" b="1" dirty="0">
                <a:solidFill>
                  <a:srgbClr val="F2F2F2"/>
                </a:solidFill>
              </a:rPr>
              <a:t>Kansen</a:t>
            </a:r>
            <a:endParaRPr sz="2020" b="1" dirty="0">
              <a:solidFill>
                <a:srgbClr val="F2F2F2"/>
              </a:solidFill>
            </a:endParaRPr>
          </a:p>
          <a:p>
            <a:pPr marL="342900" indent="-342900">
              <a:lnSpc>
                <a:spcPct val="90000"/>
              </a:lnSpc>
              <a:spcBef>
                <a:spcPts val="0"/>
              </a:spcBef>
              <a:buSzPct val="54482"/>
              <a:buFont typeface="Wingdings" panose="05000000000000000000" pitchFamily="2" charset="2"/>
              <a:buChar char="§"/>
            </a:pPr>
            <a:r>
              <a:rPr lang="nl-NL" sz="2020" dirty="0">
                <a:solidFill>
                  <a:srgbClr val="F2F2F2"/>
                </a:solidFill>
              </a:rPr>
              <a:t>1 wedstrijd per 2-4 weken naar gelang leeftijd</a:t>
            </a:r>
          </a:p>
          <a:p>
            <a:pPr marL="342900" indent="-342900">
              <a:lnSpc>
                <a:spcPct val="90000"/>
              </a:lnSpc>
              <a:spcBef>
                <a:spcPts val="0"/>
              </a:spcBef>
              <a:buSzPct val="54482"/>
              <a:buFont typeface="Wingdings" panose="05000000000000000000" pitchFamily="2" charset="2"/>
              <a:buChar char="§"/>
            </a:pPr>
            <a:r>
              <a:rPr lang="nl-NL" sz="2020" dirty="0">
                <a:solidFill>
                  <a:srgbClr val="F2F2F2"/>
                </a:solidFill>
              </a:rPr>
              <a:t>Begeleiding van trainer thuisspelende teams (We zoeken nog begeleiders)</a:t>
            </a:r>
          </a:p>
          <a:p>
            <a:pPr marL="342900" indent="-342900">
              <a:lnSpc>
                <a:spcPct val="90000"/>
              </a:lnSpc>
              <a:spcBef>
                <a:spcPts val="0"/>
              </a:spcBef>
              <a:buSzPct val="54482"/>
              <a:buFont typeface="Wingdings" panose="05000000000000000000" pitchFamily="2" charset="2"/>
              <a:buChar char="§"/>
            </a:pPr>
            <a:r>
              <a:rPr lang="nl-NL" sz="2020" dirty="0">
                <a:solidFill>
                  <a:srgbClr val="F2F2F2"/>
                </a:solidFill>
              </a:rPr>
              <a:t>Vergoeding vanaf half veld wedstrijden</a:t>
            </a:r>
          </a:p>
          <a:p>
            <a:pPr marL="342900" indent="-342900">
              <a:lnSpc>
                <a:spcPct val="90000"/>
              </a:lnSpc>
              <a:spcBef>
                <a:spcPts val="0"/>
              </a:spcBef>
              <a:buSzPct val="54482"/>
              <a:buFont typeface="Wingdings" panose="05000000000000000000" pitchFamily="2" charset="2"/>
              <a:buChar char="§"/>
            </a:pPr>
            <a:r>
              <a:rPr lang="nl-NL" sz="2020" dirty="0">
                <a:solidFill>
                  <a:srgbClr val="F2F2F2"/>
                </a:solidFill>
              </a:rPr>
              <a:t>Tenue vanaf half veld</a:t>
            </a:r>
          </a:p>
          <a:p>
            <a:pPr marL="342900" indent="-342900">
              <a:lnSpc>
                <a:spcPct val="90000"/>
              </a:lnSpc>
              <a:spcBef>
                <a:spcPts val="0"/>
              </a:spcBef>
              <a:buSzPct val="54482"/>
              <a:buFont typeface="Wingdings" panose="05000000000000000000" pitchFamily="2" charset="2"/>
              <a:buChar char="§"/>
            </a:pPr>
            <a:r>
              <a:rPr lang="nl-NL" sz="2020" dirty="0">
                <a:solidFill>
                  <a:srgbClr val="F2F2F2"/>
                </a:solidFill>
              </a:rPr>
              <a:t>Mogelijkheden tot opleiding Pupillen en Jeugdscheidsrechter </a:t>
            </a:r>
          </a:p>
          <a:p>
            <a:pPr marL="0" indent="0">
              <a:lnSpc>
                <a:spcPct val="90000"/>
              </a:lnSpc>
              <a:spcBef>
                <a:spcPts val="0"/>
              </a:spcBef>
              <a:buSzPct val="54482"/>
              <a:buNone/>
            </a:pPr>
            <a:r>
              <a:rPr lang="nl-NL" sz="2020" dirty="0">
                <a:solidFill>
                  <a:srgbClr val="F2F2F2"/>
                </a:solidFill>
              </a:rPr>
              <a:t>bij de KNVB</a:t>
            </a:r>
          </a:p>
          <a:p>
            <a:pPr marL="0" lvl="0" indent="0" algn="l" rtl="0">
              <a:lnSpc>
                <a:spcPct val="90000"/>
              </a:lnSpc>
              <a:spcBef>
                <a:spcPts val="0"/>
              </a:spcBef>
              <a:spcAft>
                <a:spcPts val="0"/>
              </a:spcAft>
              <a:buSzPct val="95049"/>
              <a:buNone/>
            </a:pPr>
            <a:endParaRPr sz="2020" dirty="0">
              <a:solidFill>
                <a:srgbClr val="F2F2F2"/>
              </a:solidFill>
            </a:endParaRPr>
          </a:p>
          <a:p>
            <a:pPr marL="342900" lvl="0" indent="-220980" algn="l" rtl="0">
              <a:lnSpc>
                <a:spcPct val="90000"/>
              </a:lnSpc>
              <a:spcBef>
                <a:spcPts val="0"/>
              </a:spcBef>
              <a:spcAft>
                <a:spcPts val="0"/>
              </a:spcAft>
              <a:buSzPct val="95049"/>
              <a:buNone/>
            </a:pPr>
            <a:endParaRPr lang="nl-NL" sz="2020" dirty="0">
              <a:solidFill>
                <a:srgbClr val="F2F2F2"/>
              </a:solidFill>
            </a:endParaRPr>
          </a:p>
          <a:p>
            <a:pPr marL="342900" indent="-220980">
              <a:lnSpc>
                <a:spcPct val="90000"/>
              </a:lnSpc>
              <a:spcBef>
                <a:spcPts val="0"/>
              </a:spcBef>
              <a:buSzPct val="95049"/>
              <a:buNone/>
            </a:pPr>
            <a:r>
              <a:rPr lang="en-US" sz="2020" b="1" dirty="0" err="1">
                <a:solidFill>
                  <a:srgbClr val="F2F2F2"/>
                </a:solidFill>
              </a:rPr>
              <a:t>Vacature</a:t>
            </a:r>
            <a:r>
              <a:rPr lang="en-US" sz="2020" b="1" dirty="0">
                <a:solidFill>
                  <a:srgbClr val="F2F2F2"/>
                </a:solidFill>
              </a:rPr>
              <a:t> </a:t>
            </a:r>
            <a:r>
              <a:rPr lang="en-US" sz="2020" b="1" dirty="0" err="1">
                <a:solidFill>
                  <a:srgbClr val="F2F2F2"/>
                </a:solidFill>
              </a:rPr>
              <a:t>voor</a:t>
            </a:r>
            <a:r>
              <a:rPr lang="en-US" sz="2020" b="1" dirty="0">
                <a:solidFill>
                  <a:srgbClr val="F2F2F2"/>
                </a:solidFill>
              </a:rPr>
              <a:t> </a:t>
            </a:r>
            <a:r>
              <a:rPr lang="en-US" sz="2020" b="1" dirty="0" err="1">
                <a:solidFill>
                  <a:srgbClr val="F2F2F2"/>
                </a:solidFill>
              </a:rPr>
              <a:t>Scheidsrechtercoördinator</a:t>
            </a:r>
            <a:endParaRPr lang="en-US" sz="2020" b="1" dirty="0">
              <a:solidFill>
                <a:srgbClr val="F2F2F2"/>
              </a:solidFill>
            </a:endParaRPr>
          </a:p>
          <a:p>
            <a:pPr marL="464820" indent="-342900">
              <a:lnSpc>
                <a:spcPct val="90000"/>
              </a:lnSpc>
              <a:spcBef>
                <a:spcPts val="0"/>
              </a:spcBef>
              <a:buSzPct val="95049"/>
              <a:buFont typeface="Wingdings" panose="05000000000000000000" pitchFamily="2" charset="2"/>
              <a:buChar char="§"/>
            </a:pPr>
            <a:r>
              <a:rPr lang="en-US" sz="2020" dirty="0" err="1">
                <a:solidFill>
                  <a:srgbClr val="F2F2F2"/>
                </a:solidFill>
              </a:rPr>
              <a:t>Indeling</a:t>
            </a:r>
            <a:r>
              <a:rPr lang="en-US" sz="2020" dirty="0">
                <a:solidFill>
                  <a:srgbClr val="F2F2F2"/>
                </a:solidFill>
              </a:rPr>
              <a:t> met </a:t>
            </a:r>
            <a:r>
              <a:rPr lang="en-US" sz="2020" dirty="0" err="1">
                <a:solidFill>
                  <a:srgbClr val="F2F2F2"/>
                </a:solidFill>
              </a:rPr>
              <a:t>wedstrijd</a:t>
            </a:r>
            <a:r>
              <a:rPr lang="en-US" sz="2020" dirty="0">
                <a:solidFill>
                  <a:srgbClr val="F2F2F2"/>
                </a:solidFill>
              </a:rPr>
              <a:t> </a:t>
            </a:r>
            <a:r>
              <a:rPr lang="en-US" sz="2020" dirty="0" err="1">
                <a:solidFill>
                  <a:srgbClr val="F2F2F2"/>
                </a:solidFill>
              </a:rPr>
              <a:t>secretaris</a:t>
            </a:r>
            <a:endParaRPr lang="en-US" sz="2020" dirty="0">
              <a:solidFill>
                <a:srgbClr val="F2F2F2"/>
              </a:solidFill>
            </a:endParaRPr>
          </a:p>
          <a:p>
            <a:pPr marL="464820" indent="-342900">
              <a:lnSpc>
                <a:spcPct val="90000"/>
              </a:lnSpc>
              <a:spcBef>
                <a:spcPts val="0"/>
              </a:spcBef>
              <a:buSzPct val="95049"/>
              <a:buFont typeface="Wingdings" panose="05000000000000000000" pitchFamily="2" charset="2"/>
              <a:buChar char="§"/>
            </a:pPr>
            <a:r>
              <a:rPr lang="en-US" sz="2020" dirty="0" err="1">
                <a:solidFill>
                  <a:srgbClr val="F2F2F2"/>
                </a:solidFill>
              </a:rPr>
              <a:t>Communicatie</a:t>
            </a:r>
            <a:r>
              <a:rPr lang="en-US" sz="2020" dirty="0">
                <a:solidFill>
                  <a:srgbClr val="F2F2F2"/>
                </a:solidFill>
              </a:rPr>
              <a:t> met de </a:t>
            </a:r>
            <a:r>
              <a:rPr lang="en-US" sz="2020" dirty="0" err="1">
                <a:solidFill>
                  <a:srgbClr val="F2F2F2"/>
                </a:solidFill>
              </a:rPr>
              <a:t>scheidsrechters</a:t>
            </a:r>
            <a:endParaRPr lang="en-US" sz="2020" dirty="0">
              <a:solidFill>
                <a:srgbClr val="F2F2F2"/>
              </a:solidFill>
            </a:endParaRPr>
          </a:p>
          <a:p>
            <a:pPr marL="464820" indent="-342900">
              <a:lnSpc>
                <a:spcPct val="90000"/>
              </a:lnSpc>
              <a:spcBef>
                <a:spcPts val="0"/>
              </a:spcBef>
              <a:buSzPct val="95049"/>
              <a:buFont typeface="Wingdings" panose="05000000000000000000" pitchFamily="2" charset="2"/>
              <a:buChar char="§"/>
            </a:pPr>
            <a:r>
              <a:rPr lang="en-US" sz="2020" dirty="0" err="1">
                <a:solidFill>
                  <a:srgbClr val="F2F2F2"/>
                </a:solidFill>
              </a:rPr>
              <a:t>Administratie</a:t>
            </a:r>
            <a:endParaRPr lang="en-US" sz="2020" dirty="0">
              <a:solidFill>
                <a:srgbClr val="F2F2F2"/>
              </a:solidFill>
            </a:endParaRPr>
          </a:p>
          <a:p>
            <a:pPr marL="121920" indent="0">
              <a:lnSpc>
                <a:spcPct val="90000"/>
              </a:lnSpc>
              <a:spcBef>
                <a:spcPts val="0"/>
              </a:spcBef>
              <a:buSzPct val="95049"/>
              <a:buNone/>
            </a:pPr>
            <a:endParaRPr lang="en-US" sz="2020" b="1" dirty="0">
              <a:solidFill>
                <a:srgbClr val="F2F2F2"/>
              </a:solidFill>
            </a:endParaRPr>
          </a:p>
        </p:txBody>
      </p:sp>
      <p:cxnSp>
        <p:nvCxnSpPr>
          <p:cNvPr id="174" name="Google Shape;174;p12">
            <a:extLst>
              <a:ext uri="{FF2B5EF4-FFF2-40B4-BE49-F238E27FC236}">
                <a16:creationId xmlns:a16="http://schemas.microsoft.com/office/drawing/2014/main" id="{FA5BCDCE-2D34-16E3-2213-0FDA88948299}"/>
              </a:ext>
            </a:extLst>
          </p:cNvPr>
          <p:cNvCxnSpPr/>
          <p:nvPr/>
        </p:nvCxnSpPr>
        <p:spPr>
          <a:xfrm>
            <a:off x="475204" y="827311"/>
            <a:ext cx="11176865" cy="0"/>
          </a:xfrm>
          <a:prstGeom prst="straightConnector1">
            <a:avLst/>
          </a:prstGeom>
          <a:noFill/>
          <a:ln w="28575" cap="flat" cmpd="sng">
            <a:solidFill>
              <a:srgbClr val="3F3F3F">
                <a:alpha val="60000"/>
              </a:srgbClr>
            </a:solidFill>
            <a:prstDash val="solid"/>
            <a:round/>
            <a:headEnd type="none" w="sm" len="sm"/>
            <a:tailEnd type="none" w="sm" len="sm"/>
          </a:ln>
        </p:spPr>
      </p:cxnSp>
      <p:sp>
        <p:nvSpPr>
          <p:cNvPr id="176" name="Google Shape;176;p12">
            <a:extLst>
              <a:ext uri="{FF2B5EF4-FFF2-40B4-BE49-F238E27FC236}">
                <a16:creationId xmlns:a16="http://schemas.microsoft.com/office/drawing/2014/main" id="{A6987A92-DCEE-3F3C-04DB-F9A5D423CC2E}"/>
              </a:ext>
            </a:extLst>
          </p:cNvPr>
          <p:cNvSpPr txBox="1">
            <a:spLocks noGrp="1"/>
          </p:cNvSpPr>
          <p:nvPr>
            <p:ph type="ftr" idx="11"/>
          </p:nvPr>
        </p:nvSpPr>
        <p:spPr>
          <a:xfrm>
            <a:off x="9478978" y="6492241"/>
            <a:ext cx="2713022"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1400" b="1" i="1">
                <a:solidFill>
                  <a:schemeClr val="lt1"/>
                </a:solidFill>
              </a:rPr>
              <a:t>De Jeugd heeft de Toekomst</a:t>
            </a:r>
            <a:endParaRPr sz="1400" b="1" i="1">
              <a:solidFill>
                <a:schemeClr val="lt1"/>
              </a:solidFill>
            </a:endParaRPr>
          </a:p>
        </p:txBody>
      </p:sp>
      <p:pic>
        <p:nvPicPr>
          <p:cNvPr id="3" name="Afbeelding 2" descr="Afbeelding met glimlach, Menselijk gezicht, kleding, tekst&#10;&#10;Door AI gegenereerde inhoud is mogelijk onjuist.">
            <a:extLst>
              <a:ext uri="{FF2B5EF4-FFF2-40B4-BE49-F238E27FC236}">
                <a16:creationId xmlns:a16="http://schemas.microsoft.com/office/drawing/2014/main" id="{21E38B92-E372-068A-456D-F9795405F128}"/>
              </a:ext>
            </a:extLst>
          </p:cNvPr>
          <p:cNvPicPr>
            <a:picLocks noChangeAspect="1"/>
          </p:cNvPicPr>
          <p:nvPr/>
        </p:nvPicPr>
        <p:blipFill>
          <a:blip r:embed="rId3"/>
          <a:stretch>
            <a:fillRect/>
          </a:stretch>
        </p:blipFill>
        <p:spPr>
          <a:xfrm>
            <a:off x="9268212" y="2175247"/>
            <a:ext cx="2923788" cy="3651098"/>
          </a:xfrm>
          <a:prstGeom prst="rect">
            <a:avLst/>
          </a:prstGeom>
        </p:spPr>
      </p:pic>
    </p:spTree>
    <p:extLst>
      <p:ext uri="{BB962C8B-B14F-4D97-AF65-F5344CB8AC3E}">
        <p14:creationId xmlns:p14="http://schemas.microsoft.com/office/powerpoint/2010/main" val="4221990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1"/>
          <p:cNvSpPr txBox="1">
            <a:spLocks noGrp="1"/>
          </p:cNvSpPr>
          <p:nvPr>
            <p:ph type="title"/>
          </p:nvPr>
        </p:nvSpPr>
        <p:spPr>
          <a:xfrm>
            <a:off x="475204" y="147563"/>
            <a:ext cx="8534400" cy="522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ct val="100000"/>
              <a:buFont typeface="Century Gothic"/>
              <a:buNone/>
            </a:pPr>
            <a:r>
              <a:rPr lang="en-US" b="1" dirty="0"/>
              <a:t>6. </a:t>
            </a:r>
            <a:r>
              <a:rPr lang="en-US" b="1" dirty="0" err="1"/>
              <a:t>Invulling</a:t>
            </a:r>
            <a:r>
              <a:rPr lang="en-US" b="1" dirty="0"/>
              <a:t> </a:t>
            </a:r>
            <a:r>
              <a:rPr lang="en-US" b="1" dirty="0" err="1"/>
              <a:t>Taakie</a:t>
            </a:r>
            <a:endParaRPr b="1" dirty="0"/>
          </a:p>
        </p:txBody>
      </p:sp>
      <p:sp>
        <p:nvSpPr>
          <p:cNvPr id="285" name="Google Shape;285;p11"/>
          <p:cNvSpPr txBox="1">
            <a:spLocks noGrp="1"/>
          </p:cNvSpPr>
          <p:nvPr>
            <p:ph type="body" idx="1"/>
          </p:nvPr>
        </p:nvSpPr>
        <p:spPr>
          <a:xfrm>
            <a:off x="475203" y="1132114"/>
            <a:ext cx="10924200" cy="4898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40"/>
              <a:buNone/>
            </a:pPr>
            <a:endParaRPr sz="2400">
              <a:solidFill>
                <a:srgbClr val="F2F2F2"/>
              </a:solidFill>
            </a:endParaRPr>
          </a:p>
          <a:p>
            <a:pPr marL="0" lvl="0" indent="0" algn="l" rtl="0">
              <a:lnSpc>
                <a:spcPct val="100000"/>
              </a:lnSpc>
              <a:spcBef>
                <a:spcPts val="0"/>
              </a:spcBef>
              <a:spcAft>
                <a:spcPts val="0"/>
              </a:spcAft>
              <a:buSzPts val="1440"/>
              <a:buNone/>
            </a:pPr>
            <a:endParaRPr sz="2400">
              <a:solidFill>
                <a:srgbClr val="F2F2F2"/>
              </a:solidFill>
            </a:endParaRPr>
          </a:p>
          <a:p>
            <a:pPr marL="0" lvl="0" indent="0" algn="l" rtl="0">
              <a:lnSpc>
                <a:spcPct val="100000"/>
              </a:lnSpc>
              <a:spcBef>
                <a:spcPts val="0"/>
              </a:spcBef>
              <a:spcAft>
                <a:spcPts val="0"/>
              </a:spcAft>
              <a:buSzPts val="1440"/>
              <a:buNone/>
            </a:pPr>
            <a:endParaRPr sz="2400">
              <a:solidFill>
                <a:srgbClr val="F2F2F2"/>
              </a:solidFill>
            </a:endParaRPr>
          </a:p>
          <a:p>
            <a:pPr marL="0" lvl="0" indent="0" algn="l" rtl="0">
              <a:lnSpc>
                <a:spcPct val="100000"/>
              </a:lnSpc>
              <a:spcBef>
                <a:spcPts val="0"/>
              </a:spcBef>
              <a:spcAft>
                <a:spcPts val="0"/>
              </a:spcAft>
              <a:buSzPts val="1920"/>
              <a:buNone/>
            </a:pPr>
            <a:endParaRPr/>
          </a:p>
        </p:txBody>
      </p:sp>
      <p:cxnSp>
        <p:nvCxnSpPr>
          <p:cNvPr id="286" name="Google Shape;286;p11"/>
          <p:cNvCxnSpPr/>
          <p:nvPr/>
        </p:nvCxnSpPr>
        <p:spPr>
          <a:xfrm>
            <a:off x="475204" y="827311"/>
            <a:ext cx="11176800" cy="0"/>
          </a:xfrm>
          <a:prstGeom prst="straightConnector1">
            <a:avLst/>
          </a:prstGeom>
          <a:noFill/>
          <a:ln w="28575" cap="flat" cmpd="sng">
            <a:solidFill>
              <a:srgbClr val="3F3F3F">
                <a:alpha val="60000"/>
              </a:srgbClr>
            </a:solidFill>
            <a:prstDash val="solid"/>
            <a:round/>
            <a:headEnd type="none" w="sm" len="sm"/>
            <a:tailEnd type="none" w="sm" len="sm"/>
          </a:ln>
        </p:spPr>
      </p:cxnSp>
      <p:sp>
        <p:nvSpPr>
          <p:cNvPr id="287" name="Google Shape;287;p11"/>
          <p:cNvSpPr txBox="1"/>
          <p:nvPr/>
        </p:nvSpPr>
        <p:spPr>
          <a:xfrm>
            <a:off x="576400" y="1188100"/>
            <a:ext cx="11075700" cy="498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400" b="0" i="0" u="none" strike="noStrike" cap="none">
                <a:solidFill>
                  <a:schemeClr val="lt1"/>
                </a:solidFill>
                <a:latin typeface="Century Gothic"/>
                <a:ea typeface="Century Gothic"/>
                <a:cs typeface="Century Gothic"/>
                <a:sym typeface="Century Gothic"/>
              </a:rPr>
              <a:t>Vrijwilligerstest </a:t>
            </a:r>
            <a:r>
              <a:rPr lang="en-US" sz="2400" b="1" i="0" u="none" strike="noStrike" cap="none">
                <a:solidFill>
                  <a:schemeClr val="lt1"/>
                </a:solidFill>
                <a:latin typeface="Century Gothic"/>
                <a:ea typeface="Century Gothic"/>
                <a:cs typeface="Century Gothic"/>
                <a:sym typeface="Century Gothic"/>
              </a:rPr>
              <a:t>aub invullen </a:t>
            </a:r>
            <a:r>
              <a:rPr lang="en-US" sz="2400" b="0" i="0" u="none" strike="noStrike" cap="none">
                <a:solidFill>
                  <a:schemeClr val="lt1"/>
                </a:solidFill>
                <a:latin typeface="Century Gothic"/>
                <a:ea typeface="Century Gothic"/>
                <a:cs typeface="Century Gothic"/>
                <a:sym typeface="Century Gothic"/>
              </a:rPr>
              <a:t>(vrijblijvend nog niet verplicht)</a:t>
            </a:r>
            <a:endParaRPr sz="2400" b="0" i="0" u="none" strike="noStrike" cap="none">
              <a:solidFill>
                <a:schemeClr val="lt1"/>
              </a:solidFill>
              <a:latin typeface="Century Gothic"/>
              <a:ea typeface="Century Gothic"/>
              <a:cs typeface="Century Gothic"/>
              <a:sym typeface="Century Gothic"/>
            </a:endParaRPr>
          </a:p>
        </p:txBody>
      </p:sp>
      <p:sp>
        <p:nvSpPr>
          <p:cNvPr id="288" name="Google Shape;288;p11"/>
          <p:cNvSpPr txBox="1">
            <a:spLocks noGrp="1"/>
          </p:cNvSpPr>
          <p:nvPr>
            <p:ph type="ftr" idx="11"/>
          </p:nvPr>
        </p:nvSpPr>
        <p:spPr>
          <a:xfrm>
            <a:off x="9478978" y="6492241"/>
            <a:ext cx="2713022"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1400" b="1" i="1">
                <a:solidFill>
                  <a:schemeClr val="lt1"/>
                </a:solidFill>
              </a:rPr>
              <a:t>De Jeugd heeft de Toekomst</a:t>
            </a:r>
            <a:endParaRPr sz="1400" b="1" i="1">
              <a:solidFill>
                <a:schemeClr val="lt1"/>
              </a:solidFill>
            </a:endParaRPr>
          </a:p>
        </p:txBody>
      </p:sp>
      <p:pic>
        <p:nvPicPr>
          <p:cNvPr id="289" name="Google Shape;289;p11"/>
          <p:cNvPicPr preferRelativeResize="0"/>
          <p:nvPr/>
        </p:nvPicPr>
        <p:blipFill rotWithShape="1">
          <a:blip r:embed="rId3">
            <a:alphaModFix/>
          </a:blip>
          <a:srcRect/>
          <a:stretch/>
        </p:blipFill>
        <p:spPr>
          <a:xfrm>
            <a:off x="7878345" y="2002595"/>
            <a:ext cx="2524477" cy="1895740"/>
          </a:xfrm>
          <a:prstGeom prst="rect">
            <a:avLst/>
          </a:prstGeom>
          <a:noFill/>
          <a:ln>
            <a:noFill/>
          </a:ln>
        </p:spPr>
      </p:pic>
      <p:pic>
        <p:nvPicPr>
          <p:cNvPr id="290" name="Google Shape;290;p11"/>
          <p:cNvPicPr preferRelativeResize="0"/>
          <p:nvPr/>
        </p:nvPicPr>
        <p:blipFill rotWithShape="1">
          <a:blip r:embed="rId4">
            <a:alphaModFix/>
          </a:blip>
          <a:srcRect/>
          <a:stretch/>
        </p:blipFill>
        <p:spPr>
          <a:xfrm>
            <a:off x="678282" y="1872840"/>
            <a:ext cx="5677692" cy="2448267"/>
          </a:xfrm>
          <a:prstGeom prst="rect">
            <a:avLst/>
          </a:prstGeom>
          <a:noFill/>
          <a:ln>
            <a:noFill/>
          </a:ln>
        </p:spPr>
      </p:pic>
      <p:pic>
        <p:nvPicPr>
          <p:cNvPr id="291" name="Google Shape;291;p11"/>
          <p:cNvPicPr preferRelativeResize="0"/>
          <p:nvPr/>
        </p:nvPicPr>
        <p:blipFill rotWithShape="1">
          <a:blip r:embed="rId5">
            <a:alphaModFix/>
          </a:blip>
          <a:srcRect/>
          <a:stretch/>
        </p:blipFill>
        <p:spPr>
          <a:xfrm>
            <a:off x="678282" y="4439297"/>
            <a:ext cx="6876211" cy="2090791"/>
          </a:xfrm>
          <a:prstGeom prst="rect">
            <a:avLst/>
          </a:prstGeom>
          <a:noFill/>
          <a:ln>
            <a:noFill/>
          </a:ln>
        </p:spPr>
      </p:pic>
      <p:pic>
        <p:nvPicPr>
          <p:cNvPr id="2" name="Afbeelding 1" descr="Afbeelding met patroon, steek&#10;&#10;Door AI gegenereerde inhoud is mogelijk onjuist.">
            <a:extLst>
              <a:ext uri="{FF2B5EF4-FFF2-40B4-BE49-F238E27FC236}">
                <a16:creationId xmlns:a16="http://schemas.microsoft.com/office/drawing/2014/main" id="{973D2050-5F89-583C-A0E0-ADBC75B6FD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88061" y="4268563"/>
            <a:ext cx="1878330" cy="176212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3">
          <a:extLst>
            <a:ext uri="{FF2B5EF4-FFF2-40B4-BE49-F238E27FC236}">
              <a16:creationId xmlns:a16="http://schemas.microsoft.com/office/drawing/2014/main" id="{2FA3D679-4E61-E2E3-EAAE-A8B8244D4EB6}"/>
            </a:ext>
          </a:extLst>
        </p:cNvPr>
        <p:cNvGrpSpPr/>
        <p:nvPr/>
      </p:nvGrpSpPr>
      <p:grpSpPr>
        <a:xfrm>
          <a:off x="0" y="0"/>
          <a:ext cx="0" cy="0"/>
          <a:chOff x="0" y="0"/>
          <a:chExt cx="0" cy="0"/>
        </a:xfrm>
      </p:grpSpPr>
      <p:sp>
        <p:nvSpPr>
          <p:cNvPr id="284" name="Google Shape;284;p11">
            <a:extLst>
              <a:ext uri="{FF2B5EF4-FFF2-40B4-BE49-F238E27FC236}">
                <a16:creationId xmlns:a16="http://schemas.microsoft.com/office/drawing/2014/main" id="{9C3A0589-6BB2-0826-E5FC-906791819458}"/>
              </a:ext>
            </a:extLst>
          </p:cNvPr>
          <p:cNvSpPr txBox="1">
            <a:spLocks noGrp="1"/>
          </p:cNvSpPr>
          <p:nvPr>
            <p:ph type="title"/>
          </p:nvPr>
        </p:nvSpPr>
        <p:spPr>
          <a:xfrm>
            <a:off x="475204" y="147563"/>
            <a:ext cx="8534400" cy="522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ct val="100000"/>
              <a:buFont typeface="Century Gothic"/>
              <a:buNone/>
            </a:pPr>
            <a:r>
              <a:rPr lang="en-US" b="1" dirty="0"/>
              <a:t>6. </a:t>
            </a:r>
            <a:r>
              <a:rPr lang="en-US" b="1" dirty="0" err="1"/>
              <a:t>Handjes</a:t>
            </a:r>
            <a:endParaRPr b="1" dirty="0"/>
          </a:p>
        </p:txBody>
      </p:sp>
      <p:sp>
        <p:nvSpPr>
          <p:cNvPr id="285" name="Google Shape;285;p11">
            <a:extLst>
              <a:ext uri="{FF2B5EF4-FFF2-40B4-BE49-F238E27FC236}">
                <a16:creationId xmlns:a16="http://schemas.microsoft.com/office/drawing/2014/main" id="{5F86E6AE-641F-40F7-455C-3E2C532C7154}"/>
              </a:ext>
            </a:extLst>
          </p:cNvPr>
          <p:cNvSpPr txBox="1">
            <a:spLocks noGrp="1"/>
          </p:cNvSpPr>
          <p:nvPr>
            <p:ph type="body" idx="1"/>
          </p:nvPr>
        </p:nvSpPr>
        <p:spPr>
          <a:xfrm>
            <a:off x="475203" y="1132114"/>
            <a:ext cx="10924200" cy="4898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40"/>
              <a:buNone/>
            </a:pPr>
            <a:endParaRPr sz="2400">
              <a:solidFill>
                <a:srgbClr val="F2F2F2"/>
              </a:solidFill>
            </a:endParaRPr>
          </a:p>
          <a:p>
            <a:pPr marL="0" lvl="0" indent="0" algn="l" rtl="0">
              <a:lnSpc>
                <a:spcPct val="100000"/>
              </a:lnSpc>
              <a:spcBef>
                <a:spcPts val="0"/>
              </a:spcBef>
              <a:spcAft>
                <a:spcPts val="0"/>
              </a:spcAft>
              <a:buSzPts val="1440"/>
              <a:buNone/>
            </a:pPr>
            <a:endParaRPr sz="2400">
              <a:solidFill>
                <a:srgbClr val="F2F2F2"/>
              </a:solidFill>
            </a:endParaRPr>
          </a:p>
          <a:p>
            <a:pPr marL="0" lvl="0" indent="0" algn="l" rtl="0">
              <a:lnSpc>
                <a:spcPct val="100000"/>
              </a:lnSpc>
              <a:spcBef>
                <a:spcPts val="0"/>
              </a:spcBef>
              <a:spcAft>
                <a:spcPts val="0"/>
              </a:spcAft>
              <a:buSzPts val="1440"/>
              <a:buNone/>
            </a:pPr>
            <a:endParaRPr sz="2400">
              <a:solidFill>
                <a:srgbClr val="F2F2F2"/>
              </a:solidFill>
            </a:endParaRPr>
          </a:p>
          <a:p>
            <a:pPr marL="0" lvl="0" indent="0" algn="l" rtl="0">
              <a:lnSpc>
                <a:spcPct val="100000"/>
              </a:lnSpc>
              <a:spcBef>
                <a:spcPts val="0"/>
              </a:spcBef>
              <a:spcAft>
                <a:spcPts val="0"/>
              </a:spcAft>
              <a:buSzPts val="1920"/>
              <a:buNone/>
            </a:pPr>
            <a:endParaRPr/>
          </a:p>
        </p:txBody>
      </p:sp>
      <p:cxnSp>
        <p:nvCxnSpPr>
          <p:cNvPr id="286" name="Google Shape;286;p11">
            <a:extLst>
              <a:ext uri="{FF2B5EF4-FFF2-40B4-BE49-F238E27FC236}">
                <a16:creationId xmlns:a16="http://schemas.microsoft.com/office/drawing/2014/main" id="{8C13102E-5FDE-E74E-D7C8-7A3926E230D5}"/>
              </a:ext>
            </a:extLst>
          </p:cNvPr>
          <p:cNvCxnSpPr/>
          <p:nvPr/>
        </p:nvCxnSpPr>
        <p:spPr>
          <a:xfrm>
            <a:off x="475204" y="827311"/>
            <a:ext cx="11176800" cy="0"/>
          </a:xfrm>
          <a:prstGeom prst="straightConnector1">
            <a:avLst/>
          </a:prstGeom>
          <a:noFill/>
          <a:ln w="28575" cap="flat" cmpd="sng">
            <a:solidFill>
              <a:srgbClr val="3F3F3F">
                <a:alpha val="60000"/>
              </a:srgbClr>
            </a:solidFill>
            <a:prstDash val="solid"/>
            <a:round/>
            <a:headEnd type="none" w="sm" len="sm"/>
            <a:tailEnd type="none" w="sm" len="sm"/>
          </a:ln>
        </p:spPr>
      </p:cxnSp>
      <p:sp>
        <p:nvSpPr>
          <p:cNvPr id="287" name="Google Shape;287;p11">
            <a:extLst>
              <a:ext uri="{FF2B5EF4-FFF2-40B4-BE49-F238E27FC236}">
                <a16:creationId xmlns:a16="http://schemas.microsoft.com/office/drawing/2014/main" id="{A8E6C6F3-1025-5F9A-5D84-A41229C1C4F0}"/>
              </a:ext>
            </a:extLst>
          </p:cNvPr>
          <p:cNvSpPr txBox="1"/>
          <p:nvPr/>
        </p:nvSpPr>
        <p:spPr>
          <a:xfrm>
            <a:off x="576400" y="1188100"/>
            <a:ext cx="11075700" cy="498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400" b="0" i="0" u="none" strike="noStrike" cap="none" dirty="0">
                <a:solidFill>
                  <a:schemeClr val="lt1"/>
                </a:solidFill>
                <a:latin typeface="Century Gothic"/>
                <a:ea typeface="Century Gothic"/>
                <a:cs typeface="Century Gothic"/>
                <a:sym typeface="Century Gothic"/>
              </a:rPr>
              <a:t>Open </a:t>
            </a:r>
            <a:r>
              <a:rPr lang="en-US" sz="2400" b="0" i="0" u="none" strike="noStrike" cap="none" dirty="0" err="1">
                <a:solidFill>
                  <a:schemeClr val="lt1"/>
                </a:solidFill>
                <a:latin typeface="Century Gothic"/>
                <a:ea typeface="Century Gothic"/>
                <a:cs typeface="Century Gothic"/>
                <a:sym typeface="Century Gothic"/>
              </a:rPr>
              <a:t>vacatures</a:t>
            </a:r>
            <a:r>
              <a:rPr lang="en-US" sz="2400" dirty="0">
                <a:solidFill>
                  <a:schemeClr val="lt1"/>
                </a:solidFill>
                <a:latin typeface="Century Gothic"/>
                <a:ea typeface="Century Gothic"/>
                <a:cs typeface="Century Gothic"/>
                <a:sym typeface="Century Gothic"/>
              </a:rPr>
              <a:t> </a:t>
            </a:r>
            <a:r>
              <a:rPr lang="en-US" sz="2400" dirty="0" err="1">
                <a:solidFill>
                  <a:schemeClr val="lt1"/>
                </a:solidFill>
                <a:latin typeface="Century Gothic"/>
                <a:ea typeface="Century Gothic"/>
                <a:cs typeface="Century Gothic"/>
                <a:sym typeface="Century Gothic"/>
              </a:rPr>
              <a:t>binnen</a:t>
            </a:r>
            <a:r>
              <a:rPr lang="en-US" sz="2400" dirty="0">
                <a:solidFill>
                  <a:schemeClr val="lt1"/>
                </a:solidFill>
                <a:latin typeface="Century Gothic"/>
                <a:ea typeface="Century Gothic"/>
                <a:cs typeface="Century Gothic"/>
                <a:sym typeface="Century Gothic"/>
              </a:rPr>
              <a:t> de </a:t>
            </a:r>
            <a:r>
              <a:rPr lang="en-US" sz="2400" dirty="0" err="1">
                <a:solidFill>
                  <a:schemeClr val="lt1"/>
                </a:solidFill>
                <a:latin typeface="Century Gothic"/>
                <a:ea typeface="Century Gothic"/>
                <a:cs typeface="Century Gothic"/>
                <a:sym typeface="Century Gothic"/>
              </a:rPr>
              <a:t>Jeugd</a:t>
            </a:r>
            <a:r>
              <a:rPr lang="en-US" sz="2400" dirty="0">
                <a:solidFill>
                  <a:schemeClr val="lt1"/>
                </a:solidFill>
                <a:latin typeface="Century Gothic"/>
                <a:ea typeface="Century Gothic"/>
                <a:cs typeface="Century Gothic"/>
                <a:sym typeface="Century Gothic"/>
              </a:rPr>
              <a:t>:</a:t>
            </a:r>
          </a:p>
          <a:p>
            <a:pPr marL="342900" indent="-342900">
              <a:buSzPts val="2000"/>
              <a:buFont typeface="Arial" panose="020B0604020202020204" pitchFamily="34" charset="0"/>
              <a:buChar char="•"/>
            </a:pPr>
            <a:r>
              <a:rPr lang="en-US" sz="2400" b="1" dirty="0" err="1">
                <a:solidFill>
                  <a:srgbClr val="F2F2F2"/>
                </a:solidFill>
              </a:rPr>
              <a:t>Scheidsrechter</a:t>
            </a:r>
            <a:r>
              <a:rPr lang="en-US" sz="2400" b="1" dirty="0">
                <a:solidFill>
                  <a:srgbClr val="F2F2F2"/>
                </a:solidFill>
              </a:rPr>
              <a:t> coordinator </a:t>
            </a:r>
            <a:r>
              <a:rPr lang="en-US" sz="2400" b="1" dirty="0" err="1">
                <a:solidFill>
                  <a:srgbClr val="F2F2F2"/>
                </a:solidFill>
              </a:rPr>
              <a:t>Jeugd</a:t>
            </a:r>
            <a:r>
              <a:rPr lang="en-US" sz="2400" b="1" dirty="0">
                <a:solidFill>
                  <a:srgbClr val="F2F2F2"/>
                </a:solidFill>
              </a:rPr>
              <a:t> (SCJ)</a:t>
            </a:r>
          </a:p>
          <a:p>
            <a:pPr marL="342900" marR="0" lvl="0" indent="-342900" algn="l" rtl="0">
              <a:lnSpc>
                <a:spcPct val="100000"/>
              </a:lnSpc>
              <a:spcBef>
                <a:spcPts val="0"/>
              </a:spcBef>
              <a:spcAft>
                <a:spcPts val="0"/>
              </a:spcAft>
              <a:buClr>
                <a:srgbClr val="000000"/>
              </a:buClr>
              <a:buSzPts val="2000"/>
              <a:buFont typeface="Arial" panose="020B0604020202020204" pitchFamily="34" charset="0"/>
              <a:buChar char="•"/>
            </a:pPr>
            <a:r>
              <a:rPr lang="en-US" sz="2400" dirty="0" err="1">
                <a:solidFill>
                  <a:schemeClr val="lt1"/>
                </a:solidFill>
                <a:latin typeface="Century Gothic"/>
                <a:ea typeface="Century Gothic"/>
                <a:cs typeface="Century Gothic"/>
                <a:sym typeface="Century Gothic"/>
              </a:rPr>
              <a:t>Scheidsrechters</a:t>
            </a:r>
            <a:r>
              <a:rPr lang="en-US" sz="2400" dirty="0">
                <a:solidFill>
                  <a:schemeClr val="lt1"/>
                </a:solidFill>
                <a:latin typeface="Century Gothic"/>
                <a:ea typeface="Century Gothic"/>
                <a:cs typeface="Century Gothic"/>
                <a:sym typeface="Century Gothic"/>
              </a:rPr>
              <a:t> </a:t>
            </a:r>
            <a:r>
              <a:rPr lang="en-US" sz="2400" dirty="0" err="1">
                <a:solidFill>
                  <a:schemeClr val="lt1"/>
                </a:solidFill>
                <a:latin typeface="Century Gothic"/>
                <a:ea typeface="Century Gothic"/>
                <a:cs typeface="Century Gothic"/>
                <a:sym typeface="Century Gothic"/>
              </a:rPr>
              <a:t>bij</a:t>
            </a:r>
            <a:r>
              <a:rPr lang="en-US" sz="2400" dirty="0">
                <a:solidFill>
                  <a:schemeClr val="lt1"/>
                </a:solidFill>
                <a:latin typeface="Century Gothic"/>
                <a:ea typeface="Century Gothic"/>
                <a:cs typeface="Century Gothic"/>
                <a:sym typeface="Century Gothic"/>
              </a:rPr>
              <a:t> de </a:t>
            </a:r>
            <a:r>
              <a:rPr lang="en-US" sz="2400" dirty="0" err="1">
                <a:solidFill>
                  <a:schemeClr val="lt1"/>
                </a:solidFill>
                <a:latin typeface="Century Gothic"/>
                <a:ea typeface="Century Gothic"/>
                <a:cs typeface="Century Gothic"/>
                <a:sym typeface="Century Gothic"/>
              </a:rPr>
              <a:t>oudere</a:t>
            </a:r>
            <a:r>
              <a:rPr lang="en-US" sz="2400" dirty="0">
                <a:solidFill>
                  <a:schemeClr val="lt1"/>
                </a:solidFill>
                <a:latin typeface="Century Gothic"/>
                <a:ea typeface="Century Gothic"/>
                <a:cs typeface="Century Gothic"/>
                <a:sym typeface="Century Gothic"/>
              </a:rPr>
              <a:t> </a:t>
            </a:r>
            <a:r>
              <a:rPr lang="en-US" sz="2400" dirty="0" err="1">
                <a:solidFill>
                  <a:schemeClr val="lt1"/>
                </a:solidFill>
                <a:latin typeface="Century Gothic"/>
                <a:ea typeface="Century Gothic"/>
                <a:cs typeface="Century Gothic"/>
                <a:sym typeface="Century Gothic"/>
              </a:rPr>
              <a:t>jeugd</a:t>
            </a:r>
            <a:r>
              <a:rPr lang="en-US" sz="2400" dirty="0">
                <a:solidFill>
                  <a:schemeClr val="lt1"/>
                </a:solidFill>
                <a:latin typeface="Century Gothic"/>
                <a:ea typeface="Century Gothic"/>
                <a:cs typeface="Century Gothic"/>
                <a:sym typeface="Century Gothic"/>
              </a:rPr>
              <a:t> (</a:t>
            </a:r>
            <a:r>
              <a:rPr lang="en-US" sz="2400" dirty="0" err="1">
                <a:solidFill>
                  <a:schemeClr val="lt1"/>
                </a:solidFill>
                <a:latin typeface="Century Gothic"/>
                <a:ea typeface="Century Gothic"/>
                <a:cs typeface="Century Gothic"/>
                <a:sym typeface="Century Gothic"/>
              </a:rPr>
              <a:t>bovenbouw</a:t>
            </a:r>
            <a:r>
              <a:rPr lang="en-US" sz="2400" dirty="0">
                <a:solidFill>
                  <a:schemeClr val="lt1"/>
                </a:solidFill>
                <a:latin typeface="Century Gothic"/>
                <a:ea typeface="Century Gothic"/>
                <a:cs typeface="Century Gothic"/>
                <a:sym typeface="Century Gothic"/>
              </a:rPr>
              <a:t>)</a:t>
            </a:r>
          </a:p>
          <a:p>
            <a:pPr marL="342900" marR="0" lvl="0" indent="-342900" algn="l" rtl="0">
              <a:lnSpc>
                <a:spcPct val="100000"/>
              </a:lnSpc>
              <a:spcBef>
                <a:spcPts val="0"/>
              </a:spcBef>
              <a:spcAft>
                <a:spcPts val="0"/>
              </a:spcAft>
              <a:buClr>
                <a:srgbClr val="000000"/>
              </a:buClr>
              <a:buSzPts val="2000"/>
              <a:buFont typeface="Arial" panose="020B0604020202020204" pitchFamily="34" charset="0"/>
              <a:buChar char="•"/>
            </a:pPr>
            <a:r>
              <a:rPr lang="en-US" sz="2400" dirty="0" err="1">
                <a:solidFill>
                  <a:schemeClr val="lt1"/>
                </a:solidFill>
                <a:latin typeface="Century Gothic"/>
                <a:ea typeface="Century Gothic"/>
                <a:cs typeface="Century Gothic"/>
                <a:sym typeface="Century Gothic"/>
              </a:rPr>
              <a:t>Spelbegeleiders</a:t>
            </a:r>
            <a:r>
              <a:rPr lang="en-US" sz="2400" dirty="0">
                <a:solidFill>
                  <a:schemeClr val="lt1"/>
                </a:solidFill>
                <a:latin typeface="Century Gothic"/>
                <a:ea typeface="Century Gothic"/>
                <a:cs typeface="Century Gothic"/>
                <a:sym typeface="Century Gothic"/>
              </a:rPr>
              <a:t> </a:t>
            </a:r>
            <a:r>
              <a:rPr lang="en-US" sz="2400" dirty="0" err="1">
                <a:solidFill>
                  <a:schemeClr val="lt1"/>
                </a:solidFill>
                <a:latin typeface="Century Gothic"/>
                <a:ea typeface="Century Gothic"/>
                <a:cs typeface="Century Gothic"/>
                <a:sym typeface="Century Gothic"/>
              </a:rPr>
              <a:t>bij</a:t>
            </a:r>
            <a:r>
              <a:rPr lang="en-US" sz="2400" dirty="0">
                <a:solidFill>
                  <a:schemeClr val="lt1"/>
                </a:solidFill>
                <a:latin typeface="Century Gothic"/>
                <a:ea typeface="Century Gothic"/>
                <a:cs typeface="Century Gothic"/>
                <a:sym typeface="Century Gothic"/>
              </a:rPr>
              <a:t> </a:t>
            </a:r>
            <a:r>
              <a:rPr lang="en-US" sz="2400" dirty="0" err="1">
                <a:solidFill>
                  <a:schemeClr val="lt1"/>
                </a:solidFill>
                <a:latin typeface="Century Gothic"/>
                <a:ea typeface="Century Gothic"/>
                <a:cs typeface="Century Gothic"/>
                <a:sym typeface="Century Gothic"/>
              </a:rPr>
              <a:t>oudere</a:t>
            </a:r>
            <a:r>
              <a:rPr lang="en-US" sz="2400" dirty="0">
                <a:solidFill>
                  <a:schemeClr val="lt1"/>
                </a:solidFill>
                <a:latin typeface="Century Gothic"/>
                <a:ea typeface="Century Gothic"/>
                <a:cs typeface="Century Gothic"/>
                <a:sym typeface="Century Gothic"/>
              </a:rPr>
              <a:t> </a:t>
            </a:r>
            <a:r>
              <a:rPr lang="en-US" sz="2400" dirty="0" err="1">
                <a:solidFill>
                  <a:schemeClr val="lt1"/>
                </a:solidFill>
                <a:latin typeface="Century Gothic"/>
                <a:ea typeface="Century Gothic"/>
                <a:cs typeface="Century Gothic"/>
                <a:sym typeface="Century Gothic"/>
              </a:rPr>
              <a:t>jeugd</a:t>
            </a:r>
            <a:r>
              <a:rPr lang="en-US" sz="2400" dirty="0">
                <a:solidFill>
                  <a:schemeClr val="lt1"/>
                </a:solidFill>
                <a:latin typeface="Century Gothic"/>
                <a:ea typeface="Century Gothic"/>
                <a:cs typeface="Century Gothic"/>
                <a:sym typeface="Century Gothic"/>
              </a:rPr>
              <a:t> (</a:t>
            </a:r>
            <a:r>
              <a:rPr lang="en-US" sz="2400" dirty="0" err="1">
                <a:solidFill>
                  <a:schemeClr val="lt1"/>
                </a:solidFill>
                <a:latin typeface="Century Gothic"/>
                <a:ea typeface="Century Gothic"/>
                <a:cs typeface="Century Gothic"/>
                <a:sym typeface="Century Gothic"/>
              </a:rPr>
              <a:t>onderbouw</a:t>
            </a:r>
            <a:r>
              <a:rPr lang="en-US" sz="2400" dirty="0">
                <a:solidFill>
                  <a:schemeClr val="lt1"/>
                </a:solidFill>
                <a:latin typeface="Century Gothic"/>
                <a:ea typeface="Century Gothic"/>
                <a:cs typeface="Century Gothic"/>
                <a:sym typeface="Century Gothic"/>
              </a:rPr>
              <a:t>)</a:t>
            </a:r>
          </a:p>
          <a:p>
            <a:pPr marL="342900" marR="0" lvl="0" indent="-342900" algn="l" rtl="0">
              <a:lnSpc>
                <a:spcPct val="100000"/>
              </a:lnSpc>
              <a:spcBef>
                <a:spcPts val="0"/>
              </a:spcBef>
              <a:spcAft>
                <a:spcPts val="0"/>
              </a:spcAft>
              <a:buClr>
                <a:srgbClr val="000000"/>
              </a:buClr>
              <a:buSzPts val="2000"/>
              <a:buFont typeface="Arial" panose="020B0604020202020204" pitchFamily="34" charset="0"/>
              <a:buChar char="•"/>
            </a:pPr>
            <a:r>
              <a:rPr lang="en-US" sz="2400" dirty="0" err="1">
                <a:solidFill>
                  <a:schemeClr val="lt1"/>
                </a:solidFill>
                <a:latin typeface="Century Gothic"/>
                <a:ea typeface="Century Gothic"/>
                <a:cs typeface="Century Gothic"/>
                <a:sym typeface="Century Gothic"/>
              </a:rPr>
              <a:t>Begeleiding</a:t>
            </a:r>
            <a:r>
              <a:rPr lang="en-US" sz="2400" dirty="0">
                <a:solidFill>
                  <a:schemeClr val="lt1"/>
                </a:solidFill>
                <a:latin typeface="Century Gothic"/>
                <a:ea typeface="Century Gothic"/>
                <a:cs typeface="Century Gothic"/>
                <a:sym typeface="Century Gothic"/>
              </a:rPr>
              <a:t> van de </a:t>
            </a:r>
            <a:r>
              <a:rPr lang="en-US" sz="2400" dirty="0" err="1">
                <a:solidFill>
                  <a:schemeClr val="lt1"/>
                </a:solidFill>
                <a:latin typeface="Century Gothic"/>
                <a:ea typeface="Century Gothic"/>
                <a:cs typeface="Century Gothic"/>
                <a:sym typeface="Century Gothic"/>
              </a:rPr>
              <a:t>jeugdscheidsrechters</a:t>
            </a:r>
            <a:endParaRPr lang="en-US" sz="2400" dirty="0">
              <a:solidFill>
                <a:schemeClr val="lt1"/>
              </a:solidFill>
              <a:latin typeface="Century Gothic"/>
              <a:ea typeface="Century Gothic"/>
              <a:cs typeface="Century Gothic"/>
              <a:sym typeface="Century Gothic"/>
            </a:endParaRPr>
          </a:p>
          <a:p>
            <a:pPr marL="342900" marR="0" lvl="0" indent="-342900" algn="l" rtl="0">
              <a:lnSpc>
                <a:spcPct val="100000"/>
              </a:lnSpc>
              <a:spcBef>
                <a:spcPts val="0"/>
              </a:spcBef>
              <a:spcAft>
                <a:spcPts val="0"/>
              </a:spcAft>
              <a:buClr>
                <a:srgbClr val="000000"/>
              </a:buClr>
              <a:buSzPts val="2000"/>
              <a:buFont typeface="Arial" panose="020B0604020202020204" pitchFamily="34" charset="0"/>
              <a:buChar char="•"/>
            </a:pPr>
            <a:endParaRPr lang="en-US" sz="2400" dirty="0">
              <a:solidFill>
                <a:schemeClr val="lt1"/>
              </a:solidFill>
              <a:latin typeface="Century Gothic"/>
              <a:ea typeface="Century Gothic"/>
              <a:cs typeface="Century Gothic"/>
              <a:sym typeface="Century Gothic"/>
            </a:endParaRPr>
          </a:p>
          <a:p>
            <a:pPr marL="342900" marR="0" lvl="0" indent="-342900" algn="l" rtl="0">
              <a:lnSpc>
                <a:spcPct val="100000"/>
              </a:lnSpc>
              <a:spcBef>
                <a:spcPts val="0"/>
              </a:spcBef>
              <a:spcAft>
                <a:spcPts val="0"/>
              </a:spcAft>
              <a:buClr>
                <a:srgbClr val="000000"/>
              </a:buClr>
              <a:buSzPts val="2000"/>
              <a:buFont typeface="Arial" panose="020B0604020202020204" pitchFamily="34" charset="0"/>
              <a:buChar char="•"/>
            </a:pPr>
            <a:r>
              <a:rPr lang="en-US" sz="2400" b="1" dirty="0" err="1">
                <a:solidFill>
                  <a:schemeClr val="lt1"/>
                </a:solidFill>
                <a:latin typeface="Century Gothic"/>
                <a:ea typeface="Century Gothic"/>
                <a:cs typeface="Century Gothic"/>
                <a:sym typeface="Century Gothic"/>
              </a:rPr>
              <a:t>Technisch</a:t>
            </a:r>
            <a:r>
              <a:rPr lang="en-US" sz="2400" b="1" dirty="0">
                <a:solidFill>
                  <a:schemeClr val="lt1"/>
                </a:solidFill>
                <a:latin typeface="Century Gothic"/>
                <a:ea typeface="Century Gothic"/>
                <a:cs typeface="Century Gothic"/>
                <a:sym typeface="Century Gothic"/>
              </a:rPr>
              <a:t> </a:t>
            </a:r>
            <a:r>
              <a:rPr lang="en-US" sz="2400" b="1" dirty="0" err="1">
                <a:solidFill>
                  <a:schemeClr val="lt1"/>
                </a:solidFill>
                <a:latin typeface="Century Gothic"/>
                <a:ea typeface="Century Gothic"/>
                <a:cs typeface="Century Gothic"/>
                <a:sym typeface="Century Gothic"/>
              </a:rPr>
              <a:t>Jeugd</a:t>
            </a:r>
            <a:r>
              <a:rPr lang="en-US" sz="2400" b="1" dirty="0">
                <a:solidFill>
                  <a:schemeClr val="lt1"/>
                </a:solidFill>
                <a:latin typeface="Century Gothic"/>
                <a:ea typeface="Century Gothic"/>
                <a:cs typeface="Century Gothic"/>
                <a:sym typeface="Century Gothic"/>
              </a:rPr>
              <a:t> Coordinator (TJC)</a:t>
            </a:r>
          </a:p>
          <a:p>
            <a:pPr marL="342900" lvl="0" indent="-342900">
              <a:buSzPts val="2000"/>
              <a:buFont typeface="Arial" panose="020B0604020202020204" pitchFamily="34" charset="0"/>
              <a:buChar char="•"/>
            </a:pPr>
            <a:r>
              <a:rPr lang="en-US" sz="2400" b="1" dirty="0" err="1">
                <a:solidFill>
                  <a:schemeClr val="lt1"/>
                </a:solidFill>
                <a:latin typeface="Century Gothic"/>
                <a:ea typeface="Century Gothic"/>
                <a:cs typeface="Century Gothic"/>
                <a:sym typeface="Century Gothic"/>
              </a:rPr>
              <a:t>Activiteiten</a:t>
            </a:r>
            <a:r>
              <a:rPr lang="en-US" sz="2400" b="1" dirty="0">
                <a:solidFill>
                  <a:schemeClr val="lt1"/>
                </a:solidFill>
                <a:latin typeface="Century Gothic"/>
                <a:ea typeface="Century Gothic"/>
                <a:cs typeface="Century Gothic"/>
                <a:sym typeface="Century Gothic"/>
              </a:rPr>
              <a:t> </a:t>
            </a:r>
            <a:r>
              <a:rPr lang="en-US" sz="2400" b="1" dirty="0" err="1">
                <a:solidFill>
                  <a:schemeClr val="lt1"/>
                </a:solidFill>
                <a:latin typeface="Century Gothic"/>
                <a:ea typeface="Century Gothic"/>
                <a:cs typeface="Century Gothic"/>
                <a:sym typeface="Century Gothic"/>
              </a:rPr>
              <a:t>Coördinator</a:t>
            </a:r>
            <a:r>
              <a:rPr lang="en-US" sz="2400" b="1" dirty="0">
                <a:solidFill>
                  <a:schemeClr val="lt1"/>
                </a:solidFill>
                <a:latin typeface="Century Gothic"/>
                <a:ea typeface="Century Gothic"/>
                <a:cs typeface="Century Gothic"/>
                <a:sym typeface="Century Gothic"/>
              </a:rPr>
              <a:t> </a:t>
            </a:r>
            <a:r>
              <a:rPr lang="en-US" sz="2400" b="1" dirty="0" err="1">
                <a:solidFill>
                  <a:schemeClr val="lt1"/>
                </a:solidFill>
                <a:latin typeface="Century Gothic"/>
                <a:ea typeface="Century Gothic"/>
                <a:cs typeface="Century Gothic"/>
                <a:sym typeface="Century Gothic"/>
              </a:rPr>
              <a:t>Jeugd</a:t>
            </a:r>
            <a:r>
              <a:rPr lang="en-US" sz="2400" b="1" dirty="0">
                <a:solidFill>
                  <a:schemeClr val="lt1"/>
                </a:solidFill>
                <a:latin typeface="Century Gothic"/>
                <a:ea typeface="Century Gothic"/>
                <a:cs typeface="Century Gothic"/>
                <a:sym typeface="Century Gothic"/>
              </a:rPr>
              <a:t> (ACJ)</a:t>
            </a:r>
          </a:p>
          <a:p>
            <a:pPr marL="342900" lvl="0" indent="-342900">
              <a:buSzPts val="2000"/>
              <a:buFont typeface="Arial" panose="020B0604020202020204" pitchFamily="34" charset="0"/>
              <a:buChar char="•"/>
            </a:pPr>
            <a:endParaRPr lang="en-US" sz="2400" b="1" dirty="0">
              <a:solidFill>
                <a:schemeClr val="lt1"/>
              </a:solidFill>
              <a:latin typeface="Century Gothic"/>
              <a:ea typeface="Century Gothic"/>
              <a:cs typeface="Century Gothic"/>
              <a:sym typeface="Century Gothic"/>
            </a:endParaRPr>
          </a:p>
          <a:p>
            <a:pPr marL="342900" lvl="0" indent="-342900">
              <a:buSzPts val="2000"/>
              <a:buFont typeface="Arial" panose="020B0604020202020204" pitchFamily="34" charset="0"/>
              <a:buChar char="•"/>
            </a:pPr>
            <a:r>
              <a:rPr lang="en-US" sz="2400" b="1" dirty="0" err="1">
                <a:solidFill>
                  <a:schemeClr val="lt1"/>
                </a:solidFill>
                <a:latin typeface="Century Gothic"/>
                <a:ea typeface="Century Gothic"/>
                <a:cs typeface="Century Gothic"/>
                <a:sym typeface="Century Gothic"/>
              </a:rPr>
              <a:t>Welkomstcomité</a:t>
            </a:r>
            <a:r>
              <a:rPr lang="en-US" sz="2400" b="1" dirty="0">
                <a:solidFill>
                  <a:schemeClr val="lt1"/>
                </a:solidFill>
                <a:latin typeface="Century Gothic"/>
                <a:ea typeface="Century Gothic"/>
                <a:cs typeface="Century Gothic"/>
                <a:sym typeface="Century Gothic"/>
              </a:rPr>
              <a:t> </a:t>
            </a:r>
            <a:r>
              <a:rPr lang="en-US" sz="2400" b="1" dirty="0" err="1">
                <a:solidFill>
                  <a:schemeClr val="lt1"/>
                </a:solidFill>
                <a:latin typeface="Century Gothic"/>
                <a:ea typeface="Century Gothic"/>
                <a:cs typeface="Century Gothic"/>
                <a:sym typeface="Century Gothic"/>
              </a:rPr>
              <a:t>zaterdag</a:t>
            </a:r>
            <a:endParaRPr lang="en-US" sz="2400" b="1" dirty="0">
              <a:solidFill>
                <a:schemeClr val="lt1"/>
              </a:solidFill>
              <a:latin typeface="Century Gothic"/>
              <a:ea typeface="Century Gothic"/>
              <a:cs typeface="Century Gothic"/>
              <a:sym typeface="Century Gothic"/>
            </a:endParaRPr>
          </a:p>
          <a:p>
            <a:pPr marL="342900" lvl="0" indent="-342900">
              <a:buSzPts val="2000"/>
              <a:buFont typeface="Arial" panose="020B0604020202020204" pitchFamily="34" charset="0"/>
              <a:buChar char="•"/>
            </a:pPr>
            <a:endParaRPr lang="en-US" sz="2400" b="1" dirty="0">
              <a:solidFill>
                <a:schemeClr val="lt1"/>
              </a:solidFill>
              <a:latin typeface="Century Gothic"/>
              <a:ea typeface="Century Gothic"/>
              <a:cs typeface="Century Gothic"/>
              <a:sym typeface="Century Gothic"/>
            </a:endParaRPr>
          </a:p>
          <a:p>
            <a:pPr marR="0" lvl="0" algn="l" rtl="0">
              <a:lnSpc>
                <a:spcPct val="100000"/>
              </a:lnSpc>
              <a:spcBef>
                <a:spcPts val="0"/>
              </a:spcBef>
              <a:spcAft>
                <a:spcPts val="0"/>
              </a:spcAft>
              <a:buClr>
                <a:srgbClr val="000000"/>
              </a:buClr>
              <a:buSzPts val="2000"/>
            </a:pPr>
            <a:endParaRPr lang="en-US" sz="2400" dirty="0">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2400" b="0" i="0" u="none" strike="noStrike" cap="none" dirty="0">
              <a:solidFill>
                <a:schemeClr val="lt1"/>
              </a:solidFill>
              <a:latin typeface="Century Gothic"/>
              <a:ea typeface="Century Gothic"/>
              <a:cs typeface="Century Gothic"/>
              <a:sym typeface="Century Gothic"/>
            </a:endParaRPr>
          </a:p>
        </p:txBody>
      </p:sp>
      <p:sp>
        <p:nvSpPr>
          <p:cNvPr id="288" name="Google Shape;288;p11">
            <a:extLst>
              <a:ext uri="{FF2B5EF4-FFF2-40B4-BE49-F238E27FC236}">
                <a16:creationId xmlns:a16="http://schemas.microsoft.com/office/drawing/2014/main" id="{D311506A-2A03-FC09-2AE5-789FA5F35F33}"/>
              </a:ext>
            </a:extLst>
          </p:cNvPr>
          <p:cNvSpPr txBox="1">
            <a:spLocks noGrp="1"/>
          </p:cNvSpPr>
          <p:nvPr>
            <p:ph type="ftr" idx="11"/>
          </p:nvPr>
        </p:nvSpPr>
        <p:spPr>
          <a:xfrm>
            <a:off x="9478978" y="6492241"/>
            <a:ext cx="2713022"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1400" b="1" i="1">
                <a:solidFill>
                  <a:schemeClr val="lt1"/>
                </a:solidFill>
              </a:rPr>
              <a:t>De Jeugd heeft de Toekomst</a:t>
            </a:r>
            <a:endParaRPr sz="1400" b="1" i="1">
              <a:solidFill>
                <a:schemeClr val="lt1"/>
              </a:solidFill>
            </a:endParaRPr>
          </a:p>
        </p:txBody>
      </p:sp>
      <p:pic>
        <p:nvPicPr>
          <p:cNvPr id="2" name="Afbeelding 1" descr="Afbeelding met patroon, steek&#10;&#10;Door AI gegenereerde inhoud is mogelijk onjuist.">
            <a:extLst>
              <a:ext uri="{FF2B5EF4-FFF2-40B4-BE49-F238E27FC236}">
                <a16:creationId xmlns:a16="http://schemas.microsoft.com/office/drawing/2014/main" id="{7ECA0CE2-209F-2B2D-73CD-6CE6CF7B93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2126" y="4568645"/>
            <a:ext cx="1878330" cy="1762125"/>
          </a:xfrm>
          <a:prstGeom prst="rect">
            <a:avLst/>
          </a:prstGeom>
        </p:spPr>
      </p:pic>
    </p:spTree>
    <p:extLst>
      <p:ext uri="{BB962C8B-B14F-4D97-AF65-F5344CB8AC3E}">
        <p14:creationId xmlns:p14="http://schemas.microsoft.com/office/powerpoint/2010/main" val="417830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8"/>
          <p:cNvSpPr txBox="1">
            <a:spLocks noGrp="1"/>
          </p:cNvSpPr>
          <p:nvPr>
            <p:ph type="title"/>
          </p:nvPr>
        </p:nvSpPr>
        <p:spPr>
          <a:xfrm>
            <a:off x="475204" y="147563"/>
            <a:ext cx="8534400" cy="52299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ct val="100000"/>
              <a:buFont typeface="Century Gothic"/>
              <a:buNone/>
            </a:pPr>
            <a:r>
              <a:rPr lang="en-US" b="1" dirty="0"/>
              <a:t>7. RONDVRAAG &amp; SLUITING</a:t>
            </a:r>
            <a:endParaRPr b="1" dirty="0"/>
          </a:p>
        </p:txBody>
      </p:sp>
      <p:sp>
        <p:nvSpPr>
          <p:cNvPr id="298" name="Google Shape;298;p18"/>
          <p:cNvSpPr txBox="1">
            <a:spLocks noGrp="1"/>
          </p:cNvSpPr>
          <p:nvPr>
            <p:ph type="body" idx="1"/>
          </p:nvPr>
        </p:nvSpPr>
        <p:spPr>
          <a:xfrm>
            <a:off x="403581" y="1573162"/>
            <a:ext cx="11384837" cy="5014449"/>
          </a:xfrm>
          <a:prstGeom prst="rect">
            <a:avLst/>
          </a:prstGeom>
          <a:noFill/>
          <a:ln>
            <a:noFill/>
          </a:ln>
        </p:spPr>
        <p:txBody>
          <a:bodyPr spcFirstLastPara="1" wrap="square" lIns="91425" tIns="45700" rIns="91425" bIns="45700" anchor="ctr" anchorCtr="0">
            <a:normAutofit fontScale="77500" lnSpcReduction="20000"/>
          </a:bodyPr>
          <a:lstStyle/>
          <a:p>
            <a:pPr marL="0" lvl="0" indent="0" algn="ctr" rtl="0">
              <a:lnSpc>
                <a:spcPct val="100000"/>
              </a:lnSpc>
              <a:spcBef>
                <a:spcPts val="0"/>
              </a:spcBef>
              <a:spcAft>
                <a:spcPts val="0"/>
              </a:spcAft>
              <a:buSzPts val="3200"/>
              <a:buNone/>
            </a:pPr>
            <a:r>
              <a:rPr lang="en-US" sz="6900" b="1" dirty="0" err="1">
                <a:solidFill>
                  <a:schemeClr val="lt1"/>
                </a:solidFill>
              </a:rPr>
              <a:t>Zijn</a:t>
            </a:r>
            <a:r>
              <a:rPr lang="en-US" sz="6900" b="1" dirty="0">
                <a:solidFill>
                  <a:schemeClr val="lt1"/>
                </a:solidFill>
              </a:rPr>
              <a:t> er </a:t>
            </a:r>
            <a:r>
              <a:rPr lang="en-US" sz="6900" b="1" dirty="0" err="1">
                <a:solidFill>
                  <a:schemeClr val="lt1"/>
                </a:solidFill>
              </a:rPr>
              <a:t>nog</a:t>
            </a:r>
            <a:r>
              <a:rPr lang="en-US" sz="6900" b="1" dirty="0">
                <a:solidFill>
                  <a:schemeClr val="lt1"/>
                </a:solidFill>
              </a:rPr>
              <a:t> </a:t>
            </a:r>
            <a:r>
              <a:rPr lang="en-US" sz="6900" b="1" dirty="0" err="1">
                <a:solidFill>
                  <a:schemeClr val="lt1"/>
                </a:solidFill>
              </a:rPr>
              <a:t>vragen</a:t>
            </a:r>
            <a:r>
              <a:rPr lang="en-US" sz="6900" b="1" dirty="0">
                <a:solidFill>
                  <a:schemeClr val="lt1"/>
                </a:solidFill>
              </a:rPr>
              <a:t> </a:t>
            </a:r>
            <a:endParaRPr sz="2900" dirty="0"/>
          </a:p>
          <a:p>
            <a:pPr marL="0" lvl="0" indent="0" algn="ctr" rtl="0">
              <a:lnSpc>
                <a:spcPct val="100000"/>
              </a:lnSpc>
              <a:spcBef>
                <a:spcPts val="0"/>
              </a:spcBef>
              <a:spcAft>
                <a:spcPts val="0"/>
              </a:spcAft>
              <a:buSzPts val="3200"/>
              <a:buNone/>
            </a:pPr>
            <a:r>
              <a:rPr lang="en-US" sz="6900" b="1" dirty="0" err="1">
                <a:solidFill>
                  <a:schemeClr val="lt1"/>
                </a:solidFill>
              </a:rPr>
              <a:t>en</a:t>
            </a:r>
            <a:r>
              <a:rPr lang="en-US" sz="6900" b="1" dirty="0">
                <a:solidFill>
                  <a:schemeClr val="lt1"/>
                </a:solidFill>
              </a:rPr>
              <a:t>/of </a:t>
            </a:r>
            <a:r>
              <a:rPr lang="en-US" sz="6900" b="1" dirty="0" err="1">
                <a:solidFill>
                  <a:schemeClr val="lt1"/>
                </a:solidFill>
              </a:rPr>
              <a:t>opmerkingen</a:t>
            </a:r>
            <a:r>
              <a:rPr lang="en-US" sz="6900" b="1" dirty="0">
                <a:solidFill>
                  <a:schemeClr val="lt1"/>
                </a:solidFill>
              </a:rPr>
              <a:t>?</a:t>
            </a:r>
          </a:p>
          <a:p>
            <a:pPr marL="0" lvl="0" indent="0" algn="ctr" rtl="0">
              <a:lnSpc>
                <a:spcPct val="100000"/>
              </a:lnSpc>
              <a:spcBef>
                <a:spcPts val="0"/>
              </a:spcBef>
              <a:spcAft>
                <a:spcPts val="0"/>
              </a:spcAft>
              <a:buSzPts val="3200"/>
              <a:buNone/>
            </a:pPr>
            <a:endParaRPr lang="en-US" sz="8800" b="1" dirty="0">
              <a:solidFill>
                <a:schemeClr val="lt1"/>
              </a:solidFill>
            </a:endParaRPr>
          </a:p>
          <a:p>
            <a:pPr marL="0" lvl="0" indent="0" algn="ctr" rtl="0">
              <a:lnSpc>
                <a:spcPct val="100000"/>
              </a:lnSpc>
              <a:spcBef>
                <a:spcPts val="0"/>
              </a:spcBef>
              <a:spcAft>
                <a:spcPts val="0"/>
              </a:spcAft>
              <a:buSzPts val="3200"/>
              <a:buNone/>
            </a:pPr>
            <a:endParaRPr lang="en-US" sz="11400" b="1" dirty="0">
              <a:solidFill>
                <a:schemeClr val="lt1"/>
              </a:solidFill>
            </a:endParaRPr>
          </a:p>
          <a:p>
            <a:pPr marL="0" lvl="0" indent="0" algn="ctr" rtl="0">
              <a:lnSpc>
                <a:spcPct val="100000"/>
              </a:lnSpc>
              <a:spcBef>
                <a:spcPts val="0"/>
              </a:spcBef>
              <a:spcAft>
                <a:spcPts val="0"/>
              </a:spcAft>
              <a:buSzPts val="3200"/>
              <a:buNone/>
            </a:pPr>
            <a:endParaRPr lang="en-US" sz="11400" b="1" dirty="0">
              <a:solidFill>
                <a:schemeClr val="lt1"/>
              </a:solidFill>
            </a:endParaRPr>
          </a:p>
          <a:p>
            <a:pPr marL="0" indent="0" algn="ctr">
              <a:spcBef>
                <a:spcPts val="0"/>
              </a:spcBef>
              <a:buSzPts val="3200"/>
              <a:buNone/>
            </a:pPr>
            <a:r>
              <a:rPr lang="en-US" sz="5700" b="1" dirty="0">
                <a:solidFill>
                  <a:srgbClr val="F2F2F2"/>
                </a:solidFill>
              </a:rPr>
              <a:t>Dank </a:t>
            </a:r>
            <a:r>
              <a:rPr lang="en-US" sz="5700" b="1" dirty="0" err="1">
                <a:solidFill>
                  <a:srgbClr val="F2F2F2"/>
                </a:solidFill>
              </a:rPr>
              <a:t>voor</a:t>
            </a:r>
            <a:r>
              <a:rPr lang="en-US" sz="5700" b="1" dirty="0">
                <a:solidFill>
                  <a:srgbClr val="F2F2F2"/>
                </a:solidFill>
              </a:rPr>
              <a:t> </a:t>
            </a:r>
            <a:r>
              <a:rPr lang="en-US" sz="5700" b="1" dirty="0" err="1">
                <a:solidFill>
                  <a:srgbClr val="F2F2F2"/>
                </a:solidFill>
              </a:rPr>
              <a:t>jullie</a:t>
            </a:r>
            <a:r>
              <a:rPr lang="en-US" sz="5700" b="1" dirty="0">
                <a:solidFill>
                  <a:srgbClr val="F2F2F2"/>
                </a:solidFill>
              </a:rPr>
              <a:t> </a:t>
            </a:r>
            <a:r>
              <a:rPr lang="en-US" sz="5700" b="1" dirty="0" err="1">
                <a:solidFill>
                  <a:srgbClr val="F2F2F2"/>
                </a:solidFill>
              </a:rPr>
              <a:t>aanwezigheid</a:t>
            </a:r>
            <a:r>
              <a:rPr lang="en-US" sz="5700" b="1" dirty="0">
                <a:solidFill>
                  <a:srgbClr val="F2F2F2"/>
                </a:solidFill>
              </a:rPr>
              <a:t>!</a:t>
            </a:r>
            <a:endParaRPr lang="en-US" sz="4100" dirty="0">
              <a:solidFill>
                <a:srgbClr val="F2F2F2"/>
              </a:solidFill>
            </a:endParaRPr>
          </a:p>
          <a:p>
            <a:pPr marL="0" lvl="0" indent="0" algn="ctr" rtl="0">
              <a:lnSpc>
                <a:spcPct val="100000"/>
              </a:lnSpc>
              <a:spcBef>
                <a:spcPts val="0"/>
              </a:spcBef>
              <a:spcAft>
                <a:spcPts val="0"/>
              </a:spcAft>
              <a:buSzPts val="3200"/>
              <a:buNone/>
            </a:pPr>
            <a:endParaRPr sz="3600" dirty="0"/>
          </a:p>
          <a:p>
            <a:pPr marL="0" lvl="0" indent="0" algn="ctr" rtl="0">
              <a:lnSpc>
                <a:spcPct val="100000"/>
              </a:lnSpc>
              <a:spcBef>
                <a:spcPts val="0"/>
              </a:spcBef>
              <a:spcAft>
                <a:spcPts val="0"/>
              </a:spcAft>
              <a:buSzPts val="3200"/>
              <a:buNone/>
            </a:pPr>
            <a:endParaRPr sz="6600" b="1" dirty="0">
              <a:solidFill>
                <a:schemeClr val="lt1"/>
              </a:solidFill>
            </a:endParaRPr>
          </a:p>
        </p:txBody>
      </p:sp>
      <p:cxnSp>
        <p:nvCxnSpPr>
          <p:cNvPr id="299" name="Google Shape;299;p18"/>
          <p:cNvCxnSpPr/>
          <p:nvPr/>
        </p:nvCxnSpPr>
        <p:spPr>
          <a:xfrm>
            <a:off x="475204" y="827311"/>
            <a:ext cx="11176865" cy="0"/>
          </a:xfrm>
          <a:prstGeom prst="straightConnector1">
            <a:avLst/>
          </a:prstGeom>
          <a:noFill/>
          <a:ln w="28575" cap="flat" cmpd="sng">
            <a:solidFill>
              <a:srgbClr val="3F3F3F">
                <a:alpha val="60000"/>
              </a:srgbClr>
            </a:solidFill>
            <a:prstDash val="solid"/>
            <a:round/>
            <a:headEnd type="none" w="sm" len="sm"/>
            <a:tailEnd type="none" w="sm" len="sm"/>
          </a:ln>
        </p:spPr>
      </p:cxnSp>
      <p:sp>
        <p:nvSpPr>
          <p:cNvPr id="300" name="Google Shape;300;p18"/>
          <p:cNvSpPr txBox="1">
            <a:spLocks noGrp="1"/>
          </p:cNvSpPr>
          <p:nvPr>
            <p:ph type="ftr" idx="11"/>
          </p:nvPr>
        </p:nvSpPr>
        <p:spPr>
          <a:xfrm>
            <a:off x="9478978" y="6492241"/>
            <a:ext cx="2713022"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1400" b="1" i="1">
                <a:solidFill>
                  <a:schemeClr val="lt1"/>
                </a:solidFill>
              </a:rPr>
              <a:t>De Jeugd heeft de Toekomst</a:t>
            </a:r>
            <a:endParaRPr sz="1400" b="1" i="1">
              <a:solidFill>
                <a:schemeClr val="lt1"/>
              </a:solidFill>
            </a:endParaRPr>
          </a:p>
        </p:txBody>
      </p:sp>
      <p:pic>
        <p:nvPicPr>
          <p:cNvPr id="4" name="Afbeelding 3" descr="Afbeelding met patroon, steek&#10;&#10;Door AI gegenereerde inhoud is mogelijk onjuist.">
            <a:extLst>
              <a:ext uri="{FF2B5EF4-FFF2-40B4-BE49-F238E27FC236}">
                <a16:creationId xmlns:a16="http://schemas.microsoft.com/office/drawing/2014/main" id="{2F02B606-F26A-D19A-60ED-537CEBBB29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948" y="3010803"/>
            <a:ext cx="1878330" cy="1762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8">
                                            <p:txEl>
                                              <p:pRg st="5" end="5"/>
                                            </p:txEl>
                                          </p:spTgt>
                                        </p:tgtEl>
                                        <p:attrNameLst>
                                          <p:attrName>style.visibility</p:attrName>
                                        </p:attrNameLst>
                                      </p:cBhvr>
                                      <p:to>
                                        <p:strVal val="visible"/>
                                      </p:to>
                                    </p:set>
                                    <p:anim calcmode="lin" valueType="num">
                                      <p:cBhvr additive="base">
                                        <p:cTn id="7" dur="500" fill="hold"/>
                                        <p:tgtEl>
                                          <p:spTgt spid="298">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
          <p:cNvSpPr txBox="1">
            <a:spLocks noGrp="1"/>
          </p:cNvSpPr>
          <p:nvPr>
            <p:ph type="title"/>
          </p:nvPr>
        </p:nvSpPr>
        <p:spPr>
          <a:xfrm>
            <a:off x="475204" y="147563"/>
            <a:ext cx="8534400" cy="52299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ct val="100000"/>
              <a:buFont typeface="Century Gothic"/>
              <a:buNone/>
            </a:pPr>
            <a:r>
              <a:rPr lang="en-US" b="1"/>
              <a:t>1. OPENING &amp; MEDEDELINGEN</a:t>
            </a:r>
            <a:endParaRPr b="1"/>
          </a:p>
        </p:txBody>
      </p:sp>
      <p:sp>
        <p:nvSpPr>
          <p:cNvPr id="157" name="Google Shape;157;p3"/>
          <p:cNvSpPr txBox="1">
            <a:spLocks noGrp="1"/>
          </p:cNvSpPr>
          <p:nvPr>
            <p:ph type="body" idx="1"/>
          </p:nvPr>
        </p:nvSpPr>
        <p:spPr>
          <a:xfrm>
            <a:off x="475203" y="1132114"/>
            <a:ext cx="9478693" cy="489857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880"/>
              <a:buNone/>
            </a:pPr>
            <a:r>
              <a:rPr lang="en-US">
                <a:solidFill>
                  <a:srgbClr val="F2F2F2"/>
                </a:solidFill>
              </a:rPr>
              <a:t>Tweede </a:t>
            </a:r>
            <a:r>
              <a:rPr lang="en-US" err="1">
                <a:solidFill>
                  <a:srgbClr val="F2F2F2"/>
                </a:solidFill>
              </a:rPr>
              <a:t>Jeugdledenvergadering</a:t>
            </a:r>
            <a:r>
              <a:rPr lang="en-US">
                <a:solidFill>
                  <a:srgbClr val="F2F2F2"/>
                </a:solidFill>
              </a:rPr>
              <a:t>, </a:t>
            </a:r>
            <a:r>
              <a:rPr lang="en-US" err="1">
                <a:solidFill>
                  <a:srgbClr val="F2F2F2"/>
                </a:solidFill>
              </a:rPr>
              <a:t>editie</a:t>
            </a:r>
            <a:r>
              <a:rPr lang="en-US">
                <a:solidFill>
                  <a:srgbClr val="F2F2F2"/>
                </a:solidFill>
              </a:rPr>
              <a:t> 2026</a:t>
            </a:r>
            <a:endParaRPr/>
          </a:p>
          <a:p>
            <a:pPr marL="342900" lvl="0" indent="-342900" algn="l" rtl="0">
              <a:lnSpc>
                <a:spcPct val="100000"/>
              </a:lnSpc>
              <a:spcBef>
                <a:spcPts val="0"/>
              </a:spcBef>
              <a:spcAft>
                <a:spcPts val="0"/>
              </a:spcAft>
              <a:buSzPts val="2880"/>
              <a:buFont typeface="Arial"/>
              <a:buChar char="•"/>
            </a:pPr>
            <a:r>
              <a:rPr lang="nl-NL">
                <a:solidFill>
                  <a:srgbClr val="F2F2F2"/>
                </a:solidFill>
              </a:rPr>
              <a:t>Eerste editie succesvol</a:t>
            </a:r>
          </a:p>
          <a:p>
            <a:pPr marL="342900" lvl="0" indent="-342900" algn="l" rtl="0">
              <a:lnSpc>
                <a:spcPct val="100000"/>
              </a:lnSpc>
              <a:spcBef>
                <a:spcPts val="0"/>
              </a:spcBef>
              <a:spcAft>
                <a:spcPts val="0"/>
              </a:spcAft>
              <a:buSzPts val="2880"/>
              <a:buFont typeface="Arial"/>
              <a:buChar char="•"/>
            </a:pPr>
            <a:r>
              <a:rPr lang="nl-NL">
                <a:solidFill>
                  <a:srgbClr val="F2F2F2"/>
                </a:solidFill>
              </a:rPr>
              <a:t>Positieve reacties </a:t>
            </a:r>
            <a:endParaRPr/>
          </a:p>
          <a:p>
            <a:pPr marL="342900" lvl="0" indent="-160020" algn="l" rtl="0">
              <a:lnSpc>
                <a:spcPct val="100000"/>
              </a:lnSpc>
              <a:spcBef>
                <a:spcPts val="0"/>
              </a:spcBef>
              <a:spcAft>
                <a:spcPts val="0"/>
              </a:spcAft>
              <a:buSzPts val="2880"/>
              <a:buFont typeface="Arial"/>
              <a:buNone/>
            </a:pPr>
            <a:endParaRPr>
              <a:solidFill>
                <a:srgbClr val="F2F2F2"/>
              </a:solidFill>
            </a:endParaRPr>
          </a:p>
          <a:p>
            <a:pPr marL="0" lvl="0" indent="0" algn="l" rtl="0">
              <a:lnSpc>
                <a:spcPct val="100000"/>
              </a:lnSpc>
              <a:spcBef>
                <a:spcPts val="0"/>
              </a:spcBef>
              <a:spcAft>
                <a:spcPts val="0"/>
              </a:spcAft>
              <a:buSzPts val="2880"/>
              <a:buNone/>
            </a:pPr>
            <a:r>
              <a:rPr lang="en-US">
                <a:solidFill>
                  <a:srgbClr val="F2F2F2"/>
                </a:solidFill>
              </a:rPr>
              <a:t>Doel </a:t>
            </a:r>
            <a:r>
              <a:rPr lang="en-US" err="1">
                <a:solidFill>
                  <a:srgbClr val="F2F2F2"/>
                </a:solidFill>
              </a:rPr>
              <a:t>voor</a:t>
            </a:r>
            <a:r>
              <a:rPr lang="en-US">
                <a:solidFill>
                  <a:srgbClr val="F2F2F2"/>
                </a:solidFill>
              </a:rPr>
              <a:t> </a:t>
            </a:r>
            <a:r>
              <a:rPr lang="en-US" err="1">
                <a:solidFill>
                  <a:srgbClr val="F2F2F2"/>
                </a:solidFill>
              </a:rPr>
              <a:t>vanavond</a:t>
            </a:r>
            <a:r>
              <a:rPr lang="en-US">
                <a:solidFill>
                  <a:srgbClr val="F2F2F2"/>
                </a:solidFill>
              </a:rPr>
              <a:t>:</a:t>
            </a:r>
            <a:endParaRPr>
              <a:solidFill>
                <a:srgbClr val="F2F2F2"/>
              </a:solidFill>
            </a:endParaRPr>
          </a:p>
          <a:p>
            <a:pPr marL="0" lvl="0" indent="0" algn="ctr" rtl="0">
              <a:lnSpc>
                <a:spcPct val="100000"/>
              </a:lnSpc>
              <a:spcBef>
                <a:spcPts val="0"/>
              </a:spcBef>
              <a:spcAft>
                <a:spcPts val="0"/>
              </a:spcAft>
              <a:buSzPts val="2880"/>
              <a:buNone/>
            </a:pPr>
            <a:endParaRPr>
              <a:solidFill>
                <a:srgbClr val="F2F2F2"/>
              </a:solidFill>
            </a:endParaRPr>
          </a:p>
          <a:p>
            <a:pPr marL="0" lvl="0" indent="0" algn="ctr" rtl="0">
              <a:lnSpc>
                <a:spcPct val="100000"/>
              </a:lnSpc>
              <a:spcBef>
                <a:spcPts val="0"/>
              </a:spcBef>
              <a:spcAft>
                <a:spcPts val="0"/>
              </a:spcAft>
              <a:buSzPts val="2880"/>
              <a:buNone/>
            </a:pPr>
            <a:r>
              <a:rPr lang="en-US">
                <a:solidFill>
                  <a:srgbClr val="F2F2F2"/>
                </a:solidFill>
              </a:rPr>
              <a:t>We </a:t>
            </a:r>
            <a:r>
              <a:rPr lang="en-US" err="1">
                <a:solidFill>
                  <a:srgbClr val="F2F2F2"/>
                </a:solidFill>
              </a:rPr>
              <a:t>willen</a:t>
            </a:r>
            <a:r>
              <a:rPr lang="en-US">
                <a:solidFill>
                  <a:srgbClr val="F2F2F2"/>
                </a:solidFill>
              </a:rPr>
              <a:t> </a:t>
            </a:r>
            <a:r>
              <a:rPr lang="en-US" err="1">
                <a:solidFill>
                  <a:srgbClr val="F2F2F2"/>
                </a:solidFill>
              </a:rPr>
              <a:t>jullie</a:t>
            </a:r>
            <a:r>
              <a:rPr lang="en-US">
                <a:solidFill>
                  <a:srgbClr val="F2F2F2"/>
                </a:solidFill>
              </a:rPr>
              <a:t> </a:t>
            </a:r>
            <a:r>
              <a:rPr lang="en-US" err="1">
                <a:solidFill>
                  <a:srgbClr val="F2F2F2"/>
                </a:solidFill>
              </a:rPr>
              <a:t>informeren</a:t>
            </a:r>
            <a:r>
              <a:rPr lang="en-US">
                <a:solidFill>
                  <a:srgbClr val="F2F2F2"/>
                </a:solidFill>
              </a:rPr>
              <a:t> over </a:t>
            </a:r>
            <a:r>
              <a:rPr lang="en-US" err="1">
                <a:solidFill>
                  <a:srgbClr val="F2F2F2"/>
                </a:solidFill>
              </a:rPr>
              <a:t>huidige</a:t>
            </a:r>
            <a:r>
              <a:rPr lang="en-US">
                <a:solidFill>
                  <a:srgbClr val="F2F2F2"/>
                </a:solidFill>
              </a:rPr>
              <a:t> stand van </a:t>
            </a:r>
            <a:r>
              <a:rPr lang="en-US" err="1">
                <a:solidFill>
                  <a:srgbClr val="F2F2F2"/>
                </a:solidFill>
              </a:rPr>
              <a:t>Neerlandia</a:t>
            </a:r>
            <a:endParaRPr/>
          </a:p>
          <a:p>
            <a:pPr marL="0" lvl="0" indent="0" algn="ctr" rtl="0">
              <a:lnSpc>
                <a:spcPct val="100000"/>
              </a:lnSpc>
              <a:spcBef>
                <a:spcPts val="0"/>
              </a:spcBef>
              <a:spcAft>
                <a:spcPts val="0"/>
              </a:spcAft>
              <a:buSzPts val="2880"/>
              <a:buNone/>
            </a:pPr>
            <a:endParaRPr>
              <a:solidFill>
                <a:srgbClr val="F2F2F2"/>
              </a:solidFill>
            </a:endParaRPr>
          </a:p>
          <a:p>
            <a:pPr marL="0" lvl="0" indent="0" algn="ctr" rtl="0">
              <a:lnSpc>
                <a:spcPct val="100000"/>
              </a:lnSpc>
              <a:spcBef>
                <a:spcPts val="0"/>
              </a:spcBef>
              <a:spcAft>
                <a:spcPts val="0"/>
              </a:spcAft>
              <a:buSzPts val="2880"/>
              <a:buNone/>
            </a:pPr>
            <a:r>
              <a:rPr lang="en-US">
                <a:solidFill>
                  <a:srgbClr val="F2F2F2"/>
                </a:solidFill>
              </a:rPr>
              <a:t>We </a:t>
            </a:r>
            <a:r>
              <a:rPr lang="en-US" err="1">
                <a:solidFill>
                  <a:srgbClr val="F2F2F2"/>
                </a:solidFill>
              </a:rPr>
              <a:t>willen</a:t>
            </a:r>
            <a:r>
              <a:rPr lang="en-US">
                <a:solidFill>
                  <a:srgbClr val="F2F2F2"/>
                </a:solidFill>
              </a:rPr>
              <a:t> </a:t>
            </a:r>
            <a:r>
              <a:rPr lang="en-US" err="1">
                <a:solidFill>
                  <a:srgbClr val="F2F2F2"/>
                </a:solidFill>
              </a:rPr>
              <a:t>jullie</a:t>
            </a:r>
            <a:r>
              <a:rPr lang="en-US">
                <a:solidFill>
                  <a:srgbClr val="F2F2F2"/>
                </a:solidFill>
              </a:rPr>
              <a:t> stem </a:t>
            </a:r>
            <a:r>
              <a:rPr lang="en-US" err="1">
                <a:solidFill>
                  <a:srgbClr val="F2F2F2"/>
                </a:solidFill>
              </a:rPr>
              <a:t>horen</a:t>
            </a:r>
            <a:endParaRPr>
              <a:solidFill>
                <a:srgbClr val="F2F2F2"/>
              </a:solidFill>
            </a:endParaRPr>
          </a:p>
          <a:p>
            <a:pPr marL="0" lvl="0" indent="0" algn="ctr" rtl="0">
              <a:lnSpc>
                <a:spcPct val="100000"/>
              </a:lnSpc>
              <a:spcBef>
                <a:spcPts val="0"/>
              </a:spcBef>
              <a:spcAft>
                <a:spcPts val="0"/>
              </a:spcAft>
              <a:buSzPts val="2880"/>
              <a:buNone/>
            </a:pPr>
            <a:endParaRPr>
              <a:solidFill>
                <a:srgbClr val="F2F2F2"/>
              </a:solidFill>
            </a:endParaRPr>
          </a:p>
          <a:p>
            <a:pPr marL="0" lvl="0" indent="0" algn="ctr" rtl="0">
              <a:lnSpc>
                <a:spcPct val="100000"/>
              </a:lnSpc>
              <a:spcBef>
                <a:spcPts val="0"/>
              </a:spcBef>
              <a:spcAft>
                <a:spcPts val="0"/>
              </a:spcAft>
              <a:buSzPts val="2880"/>
              <a:buNone/>
            </a:pPr>
            <a:r>
              <a:rPr lang="en-US">
                <a:solidFill>
                  <a:srgbClr val="F2F2F2"/>
                </a:solidFill>
              </a:rPr>
              <a:t>We </a:t>
            </a:r>
            <a:r>
              <a:rPr lang="en-US" err="1">
                <a:solidFill>
                  <a:srgbClr val="F2F2F2"/>
                </a:solidFill>
              </a:rPr>
              <a:t>hebben</a:t>
            </a:r>
            <a:r>
              <a:rPr lang="en-US">
                <a:solidFill>
                  <a:srgbClr val="F2F2F2"/>
                </a:solidFill>
              </a:rPr>
              <a:t> </a:t>
            </a:r>
            <a:r>
              <a:rPr lang="en-US" err="1">
                <a:solidFill>
                  <a:srgbClr val="F2F2F2"/>
                </a:solidFill>
              </a:rPr>
              <a:t>jullie</a:t>
            </a:r>
            <a:r>
              <a:rPr lang="en-US">
                <a:solidFill>
                  <a:srgbClr val="F2F2F2"/>
                </a:solidFill>
              </a:rPr>
              <a:t> </a:t>
            </a:r>
            <a:r>
              <a:rPr lang="en-US" err="1">
                <a:solidFill>
                  <a:srgbClr val="F2F2F2"/>
                </a:solidFill>
              </a:rPr>
              <a:t>allemaal</a:t>
            </a:r>
            <a:r>
              <a:rPr lang="en-US">
                <a:solidFill>
                  <a:srgbClr val="F2F2F2"/>
                </a:solidFill>
              </a:rPr>
              <a:t> </a:t>
            </a:r>
            <a:r>
              <a:rPr lang="en-US" err="1">
                <a:solidFill>
                  <a:srgbClr val="F2F2F2"/>
                </a:solidFill>
              </a:rPr>
              <a:t>nodig</a:t>
            </a:r>
            <a:endParaRPr>
              <a:solidFill>
                <a:srgbClr val="F2F2F2"/>
              </a:solidFill>
            </a:endParaRPr>
          </a:p>
        </p:txBody>
      </p:sp>
      <p:cxnSp>
        <p:nvCxnSpPr>
          <p:cNvPr id="158" name="Google Shape;158;p3"/>
          <p:cNvCxnSpPr/>
          <p:nvPr/>
        </p:nvCxnSpPr>
        <p:spPr>
          <a:xfrm>
            <a:off x="475204" y="827311"/>
            <a:ext cx="11176865" cy="0"/>
          </a:xfrm>
          <a:prstGeom prst="straightConnector1">
            <a:avLst/>
          </a:prstGeom>
          <a:noFill/>
          <a:ln w="28575" cap="flat" cmpd="sng">
            <a:solidFill>
              <a:srgbClr val="3F3F3F">
                <a:alpha val="60000"/>
              </a:srgbClr>
            </a:solidFill>
            <a:prstDash val="solid"/>
            <a:round/>
            <a:headEnd type="none" w="sm" len="sm"/>
            <a:tailEnd type="none" w="sm" len="sm"/>
          </a:ln>
        </p:spPr>
      </p:cxnSp>
      <p:sp>
        <p:nvSpPr>
          <p:cNvPr id="159" name="Google Shape;159;p3"/>
          <p:cNvSpPr txBox="1">
            <a:spLocks noGrp="1"/>
          </p:cNvSpPr>
          <p:nvPr>
            <p:ph type="ftr" idx="11"/>
          </p:nvPr>
        </p:nvSpPr>
        <p:spPr>
          <a:xfrm>
            <a:off x="9478978" y="6492241"/>
            <a:ext cx="2713022"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1400" b="1" i="1">
                <a:solidFill>
                  <a:schemeClr val="lt1"/>
                </a:solidFill>
              </a:rPr>
              <a:t>De Jeugd heeft de Toekomst</a:t>
            </a:r>
            <a:endParaRPr sz="1400" b="1" i="1">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xfrm>
            <a:off x="475204" y="147563"/>
            <a:ext cx="10192796" cy="52299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ct val="100000"/>
              <a:buFont typeface="Century Gothic"/>
              <a:buNone/>
            </a:pPr>
            <a:r>
              <a:rPr lang="en-US" b="1"/>
              <a:t>2.1 </a:t>
            </a:r>
            <a:r>
              <a:rPr lang="en-US" b="1" err="1"/>
              <a:t>Jeugdzaken</a:t>
            </a:r>
            <a:r>
              <a:rPr lang="en-US" b="1"/>
              <a:t> – </a:t>
            </a:r>
            <a:r>
              <a:rPr lang="en-US" b="1" err="1"/>
              <a:t>terugblik</a:t>
            </a:r>
            <a:r>
              <a:rPr lang="en-US" b="1"/>
              <a:t> wat </a:t>
            </a:r>
            <a:r>
              <a:rPr lang="en-US" b="1" err="1"/>
              <a:t>ging</a:t>
            </a:r>
            <a:r>
              <a:rPr lang="en-US" b="1"/>
              <a:t> er </a:t>
            </a:r>
            <a:r>
              <a:rPr lang="en-US" b="1" err="1"/>
              <a:t>goed</a:t>
            </a:r>
            <a:r>
              <a:rPr lang="en-US" b="1"/>
              <a:t>? </a:t>
            </a:r>
            <a:endParaRPr b="1"/>
          </a:p>
        </p:txBody>
      </p:sp>
      <p:sp>
        <p:nvSpPr>
          <p:cNvPr id="165" name="Google Shape;165;p7"/>
          <p:cNvSpPr txBox="1">
            <a:spLocks noGrp="1"/>
          </p:cNvSpPr>
          <p:nvPr>
            <p:ph type="body" idx="1"/>
          </p:nvPr>
        </p:nvSpPr>
        <p:spPr>
          <a:xfrm>
            <a:off x="475203" y="1132114"/>
            <a:ext cx="11176865" cy="4898574"/>
          </a:xfrm>
          <a:prstGeom prst="rect">
            <a:avLst/>
          </a:prstGeom>
          <a:noFill/>
          <a:ln>
            <a:noFill/>
          </a:ln>
        </p:spPr>
        <p:txBody>
          <a:bodyPr spcFirstLastPara="1" wrap="square" lIns="91425" tIns="45700" rIns="91425" bIns="45700" anchor="t" anchorCtr="0">
            <a:normAutofit lnSpcReduction="10000"/>
          </a:bodyPr>
          <a:lstStyle/>
          <a:p>
            <a:pPr marL="0" lvl="0" indent="0">
              <a:spcBef>
                <a:spcPts val="0"/>
              </a:spcBef>
              <a:buSzPts val="2880"/>
              <a:buNone/>
            </a:pPr>
            <a:endParaRPr lang="nl-NL" sz="1800" dirty="0">
              <a:solidFill>
                <a:srgbClr val="F2F2F2"/>
              </a:solidFill>
            </a:endParaRPr>
          </a:p>
          <a:p>
            <a:pPr marL="285750" lvl="0" indent="-285750">
              <a:spcBef>
                <a:spcPts val="0"/>
              </a:spcBef>
              <a:buSzPts val="2880"/>
              <a:buFont typeface="Arial"/>
              <a:buChar char="•"/>
            </a:pPr>
            <a:r>
              <a:rPr lang="nl-NL" sz="1800" dirty="0">
                <a:solidFill>
                  <a:srgbClr val="F2F2F2"/>
                </a:solidFill>
              </a:rPr>
              <a:t>Bestuur weer op volle sterkte</a:t>
            </a:r>
          </a:p>
          <a:p>
            <a:pPr marL="285750" lvl="0" indent="-285750">
              <a:spcBef>
                <a:spcPts val="0"/>
              </a:spcBef>
              <a:buSzPts val="2880"/>
              <a:buFont typeface="Arial"/>
              <a:buChar char="•"/>
            </a:pPr>
            <a:endParaRPr lang="nl-NL" sz="1800" dirty="0">
              <a:solidFill>
                <a:srgbClr val="F2F2F2"/>
              </a:solidFill>
            </a:endParaRPr>
          </a:p>
          <a:p>
            <a:pPr marL="285750" lvl="0" indent="-285750">
              <a:spcBef>
                <a:spcPts val="0"/>
              </a:spcBef>
              <a:buSzPts val="2880"/>
              <a:buFont typeface="Arial"/>
              <a:buChar char="•"/>
            </a:pPr>
            <a:r>
              <a:rPr lang="nl-NL" sz="1800" dirty="0">
                <a:solidFill>
                  <a:srgbClr val="F2F2F2"/>
                </a:solidFill>
              </a:rPr>
              <a:t>Huidige structuur Jeugdcommissie, geen verloop</a:t>
            </a:r>
            <a:endParaRPr lang="nl-NL" sz="1800" dirty="0"/>
          </a:p>
          <a:p>
            <a:pPr marL="285750" lvl="0" indent="-102870">
              <a:spcBef>
                <a:spcPts val="0"/>
              </a:spcBef>
              <a:buSzPts val="2880"/>
              <a:buNone/>
            </a:pPr>
            <a:endParaRPr lang="nl-NL" sz="1800" dirty="0">
              <a:solidFill>
                <a:srgbClr val="F2F2F2"/>
              </a:solidFill>
            </a:endParaRPr>
          </a:p>
          <a:p>
            <a:pPr marL="285750" lvl="0" indent="-285750">
              <a:spcBef>
                <a:spcPts val="0"/>
              </a:spcBef>
              <a:buSzPts val="2880"/>
              <a:buFont typeface="Arial"/>
              <a:buChar char="•"/>
            </a:pPr>
            <a:r>
              <a:rPr lang="nl-NL" sz="1800" dirty="0">
                <a:solidFill>
                  <a:srgbClr val="F2F2F2"/>
                </a:solidFill>
              </a:rPr>
              <a:t>Betrokken ouders en jeugdleden: Grote Clubactie 2025 / 2026: € 5.244 opgehaald: resultaat te zien! Voldoende trainers! </a:t>
            </a:r>
            <a:endParaRPr lang="nl-NL" sz="1800" dirty="0"/>
          </a:p>
          <a:p>
            <a:pPr marL="285750" lvl="0" indent="-102870">
              <a:spcBef>
                <a:spcPts val="0"/>
              </a:spcBef>
              <a:buSzPts val="2880"/>
              <a:buNone/>
            </a:pPr>
            <a:endParaRPr lang="nl-NL" sz="1800" dirty="0">
              <a:solidFill>
                <a:srgbClr val="F2F2F2"/>
              </a:solidFill>
            </a:endParaRPr>
          </a:p>
          <a:p>
            <a:pPr marL="285750" lvl="0" indent="-285750">
              <a:spcBef>
                <a:spcPts val="0"/>
              </a:spcBef>
              <a:buSzPts val="2880"/>
              <a:buFont typeface="Arial"/>
              <a:buChar char="•"/>
            </a:pPr>
            <a:r>
              <a:rPr lang="nl-NL" sz="1800" dirty="0">
                <a:solidFill>
                  <a:srgbClr val="F2F2F2"/>
                </a:solidFill>
              </a:rPr>
              <a:t>Groene Kaart geïntroduceerd, positief ontvangen</a:t>
            </a:r>
          </a:p>
          <a:p>
            <a:pPr marL="0" lvl="0" indent="0">
              <a:spcBef>
                <a:spcPts val="0"/>
              </a:spcBef>
              <a:buSzPts val="2880"/>
              <a:buNone/>
            </a:pPr>
            <a:endParaRPr lang="nl-NL" sz="1800" dirty="0">
              <a:solidFill>
                <a:srgbClr val="F2F2F2"/>
              </a:solidFill>
            </a:endParaRPr>
          </a:p>
          <a:p>
            <a:pPr marL="285750" lvl="0" indent="-285750">
              <a:spcBef>
                <a:spcPts val="0"/>
              </a:spcBef>
              <a:buSzPts val="2880"/>
              <a:buFont typeface="Arial"/>
              <a:buChar char="•"/>
            </a:pPr>
            <a:r>
              <a:rPr lang="nl-NL" sz="1800" dirty="0">
                <a:solidFill>
                  <a:srgbClr val="F2F2F2"/>
                </a:solidFill>
              </a:rPr>
              <a:t>Mooi clubje jeugdscheidsrechters, budget voor vrijgemaakt</a:t>
            </a:r>
          </a:p>
          <a:p>
            <a:pPr marL="285750" lvl="0" indent="-285750">
              <a:spcBef>
                <a:spcPts val="0"/>
              </a:spcBef>
              <a:buSzPts val="2880"/>
              <a:buFont typeface="Arial"/>
              <a:buChar char="•"/>
            </a:pPr>
            <a:endParaRPr lang="nl-NL" sz="1800" dirty="0">
              <a:solidFill>
                <a:srgbClr val="F2F2F2"/>
              </a:solidFill>
            </a:endParaRPr>
          </a:p>
          <a:p>
            <a:pPr marL="285750" lvl="0" indent="-285750">
              <a:spcBef>
                <a:spcPts val="0"/>
              </a:spcBef>
              <a:buSzPts val="2880"/>
              <a:buFont typeface="Arial"/>
              <a:buChar char="•"/>
            </a:pPr>
            <a:r>
              <a:rPr lang="nl-NL" sz="1800" dirty="0">
                <a:solidFill>
                  <a:srgbClr val="F2F2F2"/>
                </a:solidFill>
              </a:rPr>
              <a:t>4 Trainers gaan de trainerscursus volgen bij KNVB, budget voor vrijgemaakt </a:t>
            </a:r>
          </a:p>
          <a:p>
            <a:pPr marL="285750" lvl="0" indent="-285750">
              <a:spcBef>
                <a:spcPts val="0"/>
              </a:spcBef>
              <a:buSzPts val="2880"/>
              <a:buFont typeface="Arial"/>
              <a:buChar char="•"/>
            </a:pPr>
            <a:endParaRPr lang="nl-NL" sz="1800" dirty="0">
              <a:solidFill>
                <a:srgbClr val="F2F2F2"/>
              </a:solidFill>
            </a:endParaRPr>
          </a:p>
          <a:p>
            <a:pPr marL="285750" lvl="0" indent="-285750">
              <a:spcBef>
                <a:spcPts val="0"/>
              </a:spcBef>
              <a:buSzPts val="2880"/>
              <a:buFont typeface="Arial"/>
              <a:buChar char="•"/>
            </a:pPr>
            <a:r>
              <a:rPr lang="nl-NL" sz="1800" dirty="0">
                <a:solidFill>
                  <a:srgbClr val="F2F2F2"/>
                </a:solidFill>
              </a:rPr>
              <a:t>Aftrapmodule KNVB bij </a:t>
            </a:r>
            <a:r>
              <a:rPr lang="nl-NL" sz="1800" dirty="0" err="1">
                <a:solidFill>
                  <a:srgbClr val="F2F2F2"/>
                </a:solidFill>
              </a:rPr>
              <a:t>Neerlandia</a:t>
            </a:r>
            <a:r>
              <a:rPr lang="nl-NL" sz="1800" dirty="0">
                <a:solidFill>
                  <a:srgbClr val="F2F2F2"/>
                </a:solidFill>
              </a:rPr>
              <a:t> voor 28 eigen trainers</a:t>
            </a:r>
          </a:p>
          <a:p>
            <a:pPr marL="0" lvl="0" indent="0">
              <a:spcBef>
                <a:spcPts val="0"/>
              </a:spcBef>
              <a:buSzPts val="2880"/>
              <a:buNone/>
            </a:pPr>
            <a:endParaRPr lang="nl-NL" sz="1800" dirty="0">
              <a:solidFill>
                <a:srgbClr val="F2F2F2"/>
              </a:solidFill>
            </a:endParaRPr>
          </a:p>
          <a:p>
            <a:pPr marL="285750" lvl="0" indent="-285750">
              <a:spcBef>
                <a:spcPts val="0"/>
              </a:spcBef>
              <a:buSzPts val="2880"/>
              <a:buFont typeface="Arial"/>
              <a:buChar char="•"/>
            </a:pPr>
            <a:r>
              <a:rPr lang="nl-NL" sz="1800" dirty="0">
                <a:solidFill>
                  <a:srgbClr val="F2F2F2"/>
                </a:solidFill>
              </a:rPr>
              <a:t>Prachtige evenementen, waaronder 2 nieuwe. </a:t>
            </a:r>
          </a:p>
          <a:p>
            <a:pPr marL="285750" lvl="0" indent="-285750">
              <a:spcBef>
                <a:spcPts val="0"/>
              </a:spcBef>
              <a:buSzPts val="2880"/>
              <a:buFont typeface="Arial"/>
              <a:buChar char="•"/>
            </a:pPr>
            <a:endParaRPr lang="nl-NL" sz="1800" dirty="0">
              <a:solidFill>
                <a:srgbClr val="F2F2F2"/>
              </a:solidFill>
            </a:endParaRPr>
          </a:p>
          <a:p>
            <a:pPr marL="285750" lvl="0" indent="-285750">
              <a:spcBef>
                <a:spcPts val="0"/>
              </a:spcBef>
              <a:buSzPts val="2880"/>
              <a:buFont typeface="Arial"/>
              <a:buChar char="•"/>
            </a:pPr>
            <a:r>
              <a:rPr lang="nl-NL" sz="1800" dirty="0">
                <a:solidFill>
                  <a:srgbClr val="F2F2F2"/>
                </a:solidFill>
              </a:rPr>
              <a:t>Soepele teamindeling, ieder team speelt op niveau</a:t>
            </a:r>
          </a:p>
          <a:p>
            <a:pPr marL="0" lvl="0" indent="0">
              <a:spcBef>
                <a:spcPts val="0"/>
              </a:spcBef>
              <a:buSzPts val="2880"/>
              <a:buNone/>
            </a:pPr>
            <a:endParaRPr lang="nl-NL" sz="1800" dirty="0">
              <a:solidFill>
                <a:srgbClr val="F2F2F2"/>
              </a:solidFill>
            </a:endParaRPr>
          </a:p>
          <a:p>
            <a:pPr marL="0" lvl="0" indent="0" algn="l" rtl="0">
              <a:lnSpc>
                <a:spcPct val="100000"/>
              </a:lnSpc>
              <a:spcBef>
                <a:spcPts val="0"/>
              </a:spcBef>
              <a:spcAft>
                <a:spcPts val="0"/>
              </a:spcAft>
              <a:buSzPts val="2880"/>
              <a:buNone/>
            </a:pPr>
            <a:endParaRPr lang="nl-NL" sz="1800" dirty="0">
              <a:solidFill>
                <a:srgbClr val="F2F2F2"/>
              </a:solidFill>
            </a:endParaRPr>
          </a:p>
          <a:p>
            <a:pPr marL="0" lvl="0" indent="0" algn="l" rtl="0">
              <a:lnSpc>
                <a:spcPct val="100000"/>
              </a:lnSpc>
              <a:spcBef>
                <a:spcPts val="0"/>
              </a:spcBef>
              <a:spcAft>
                <a:spcPts val="0"/>
              </a:spcAft>
              <a:buSzPts val="2880"/>
              <a:buNone/>
            </a:pPr>
            <a:endParaRPr lang="nl-NL" sz="1800" dirty="0">
              <a:solidFill>
                <a:srgbClr val="F2F2F2"/>
              </a:solidFill>
            </a:endParaRPr>
          </a:p>
        </p:txBody>
      </p:sp>
      <p:cxnSp>
        <p:nvCxnSpPr>
          <p:cNvPr id="166" name="Google Shape;166;p7"/>
          <p:cNvCxnSpPr/>
          <p:nvPr/>
        </p:nvCxnSpPr>
        <p:spPr>
          <a:xfrm>
            <a:off x="475204" y="827311"/>
            <a:ext cx="11176865" cy="0"/>
          </a:xfrm>
          <a:prstGeom prst="straightConnector1">
            <a:avLst/>
          </a:prstGeom>
          <a:noFill/>
          <a:ln w="28575" cap="flat" cmpd="sng">
            <a:solidFill>
              <a:srgbClr val="3F3F3F">
                <a:alpha val="60000"/>
              </a:srgbClr>
            </a:solidFill>
            <a:prstDash val="solid"/>
            <a:round/>
            <a:headEnd type="none" w="sm" len="sm"/>
            <a:tailEnd type="none" w="sm" len="sm"/>
          </a:ln>
        </p:spPr>
      </p:cxnSp>
      <p:sp>
        <p:nvSpPr>
          <p:cNvPr id="167" name="Google Shape;167;p7"/>
          <p:cNvSpPr txBox="1">
            <a:spLocks noGrp="1"/>
          </p:cNvSpPr>
          <p:nvPr>
            <p:ph type="ftr" idx="11"/>
          </p:nvPr>
        </p:nvSpPr>
        <p:spPr>
          <a:xfrm>
            <a:off x="9478978" y="6492241"/>
            <a:ext cx="2713022"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1400" b="1" i="1">
                <a:solidFill>
                  <a:schemeClr val="lt1"/>
                </a:solidFill>
              </a:rPr>
              <a:t>De Jeugd heeft de Toekomst</a:t>
            </a:r>
            <a:endParaRPr sz="1400" b="1" i="1">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a:extLst>
            <a:ext uri="{FF2B5EF4-FFF2-40B4-BE49-F238E27FC236}">
              <a16:creationId xmlns:a16="http://schemas.microsoft.com/office/drawing/2014/main" id="{E9A0D616-8EB2-BBA3-ECBF-BB7F66EE86E0}"/>
            </a:ext>
          </a:extLst>
        </p:cNvPr>
        <p:cNvGrpSpPr/>
        <p:nvPr/>
      </p:nvGrpSpPr>
      <p:grpSpPr>
        <a:xfrm>
          <a:off x="0" y="0"/>
          <a:ext cx="0" cy="0"/>
          <a:chOff x="0" y="0"/>
          <a:chExt cx="0" cy="0"/>
        </a:xfrm>
      </p:grpSpPr>
      <p:sp>
        <p:nvSpPr>
          <p:cNvPr id="164" name="Google Shape;164;p7">
            <a:extLst>
              <a:ext uri="{FF2B5EF4-FFF2-40B4-BE49-F238E27FC236}">
                <a16:creationId xmlns:a16="http://schemas.microsoft.com/office/drawing/2014/main" id="{457CA151-0840-A1DE-10A0-117186FAB73E}"/>
              </a:ext>
            </a:extLst>
          </p:cNvPr>
          <p:cNvSpPr txBox="1">
            <a:spLocks noGrp="1"/>
          </p:cNvSpPr>
          <p:nvPr>
            <p:ph type="title"/>
          </p:nvPr>
        </p:nvSpPr>
        <p:spPr>
          <a:xfrm>
            <a:off x="475204" y="147563"/>
            <a:ext cx="10192796" cy="52299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ct val="100000"/>
              <a:buFont typeface="Century Gothic"/>
              <a:buNone/>
            </a:pPr>
            <a:r>
              <a:rPr lang="en-US" b="1"/>
              <a:t>2.1 </a:t>
            </a:r>
            <a:r>
              <a:rPr lang="en-US" b="1" err="1"/>
              <a:t>Jeugdzaken</a:t>
            </a:r>
            <a:r>
              <a:rPr lang="en-US" b="1"/>
              <a:t> – </a:t>
            </a:r>
            <a:r>
              <a:rPr lang="en-US" b="1" err="1"/>
              <a:t>zorgen</a:t>
            </a:r>
            <a:r>
              <a:rPr lang="en-US" b="1"/>
              <a:t>, wat </a:t>
            </a:r>
            <a:r>
              <a:rPr lang="en-US" b="1" err="1"/>
              <a:t>kan</a:t>
            </a:r>
            <a:r>
              <a:rPr lang="en-US" b="1"/>
              <a:t> er </a:t>
            </a:r>
            <a:r>
              <a:rPr lang="en-US" b="1" err="1"/>
              <a:t>beter</a:t>
            </a:r>
            <a:r>
              <a:rPr lang="en-US" b="1"/>
              <a:t>?</a:t>
            </a:r>
            <a:endParaRPr b="1"/>
          </a:p>
        </p:txBody>
      </p:sp>
      <p:sp>
        <p:nvSpPr>
          <p:cNvPr id="165" name="Google Shape;165;p7">
            <a:extLst>
              <a:ext uri="{FF2B5EF4-FFF2-40B4-BE49-F238E27FC236}">
                <a16:creationId xmlns:a16="http://schemas.microsoft.com/office/drawing/2014/main" id="{323A9D64-0434-9816-D120-8D6F02F4F1EA}"/>
              </a:ext>
            </a:extLst>
          </p:cNvPr>
          <p:cNvSpPr txBox="1">
            <a:spLocks noGrp="1"/>
          </p:cNvSpPr>
          <p:nvPr>
            <p:ph type="body" idx="1"/>
          </p:nvPr>
        </p:nvSpPr>
        <p:spPr>
          <a:xfrm>
            <a:off x="475203" y="1132114"/>
            <a:ext cx="11176865" cy="489857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880"/>
              <a:buNone/>
            </a:pPr>
            <a:r>
              <a:rPr lang="en-US" sz="1800" b="1" dirty="0" err="1">
                <a:solidFill>
                  <a:srgbClr val="F2F2F2"/>
                </a:solidFill>
              </a:rPr>
              <a:t>Zorgen</a:t>
            </a:r>
            <a:r>
              <a:rPr lang="en-US" sz="1800" b="1" dirty="0">
                <a:solidFill>
                  <a:srgbClr val="F2F2F2"/>
                </a:solidFill>
              </a:rPr>
              <a:t> / </a:t>
            </a:r>
            <a:r>
              <a:rPr lang="en-US" sz="1800" b="1" dirty="0" err="1">
                <a:solidFill>
                  <a:srgbClr val="F2F2F2"/>
                </a:solidFill>
              </a:rPr>
              <a:t>doelen</a:t>
            </a:r>
            <a:r>
              <a:rPr lang="en-US" sz="1800" b="1" dirty="0">
                <a:solidFill>
                  <a:srgbClr val="F2F2F2"/>
                </a:solidFill>
              </a:rPr>
              <a:t> </a:t>
            </a:r>
            <a:r>
              <a:rPr lang="en-US" sz="1800" b="1" dirty="0" err="1">
                <a:solidFill>
                  <a:srgbClr val="F2F2F2"/>
                </a:solidFill>
              </a:rPr>
              <a:t>waren</a:t>
            </a:r>
            <a:r>
              <a:rPr lang="en-US" sz="1800" b="1" dirty="0">
                <a:solidFill>
                  <a:srgbClr val="F2F2F2"/>
                </a:solidFill>
              </a:rPr>
              <a:t>: </a:t>
            </a:r>
          </a:p>
          <a:p>
            <a:pPr marL="0" lvl="0" indent="0" algn="l" rtl="0">
              <a:lnSpc>
                <a:spcPct val="100000"/>
              </a:lnSpc>
              <a:spcBef>
                <a:spcPts val="0"/>
              </a:spcBef>
              <a:spcAft>
                <a:spcPts val="0"/>
              </a:spcAft>
              <a:buSzPts val="2880"/>
              <a:buNone/>
            </a:pPr>
            <a:endParaRPr lang="en-US" sz="1800" b="1" dirty="0"/>
          </a:p>
          <a:p>
            <a:pPr marL="285750" lvl="0" indent="-285750" algn="l" rtl="0">
              <a:lnSpc>
                <a:spcPct val="100000"/>
              </a:lnSpc>
              <a:spcBef>
                <a:spcPts val="0"/>
              </a:spcBef>
              <a:spcAft>
                <a:spcPts val="0"/>
              </a:spcAft>
              <a:buSzPts val="2880"/>
              <a:buFont typeface="Arial"/>
              <a:buChar char="•"/>
            </a:pPr>
            <a:r>
              <a:rPr lang="en-US" sz="1800" dirty="0">
                <a:solidFill>
                  <a:srgbClr val="F2F2F2"/>
                </a:solidFill>
              </a:rPr>
              <a:t>De </a:t>
            </a:r>
            <a:r>
              <a:rPr lang="en-US" sz="1800" dirty="0" err="1">
                <a:solidFill>
                  <a:srgbClr val="F2F2F2"/>
                </a:solidFill>
              </a:rPr>
              <a:t>instroom</a:t>
            </a:r>
            <a:r>
              <a:rPr lang="en-US" sz="1800" dirty="0">
                <a:solidFill>
                  <a:srgbClr val="F2F2F2"/>
                </a:solidFill>
              </a:rPr>
              <a:t> is </a:t>
            </a:r>
            <a:r>
              <a:rPr lang="en-US" sz="1800" dirty="0" err="1">
                <a:solidFill>
                  <a:srgbClr val="F2F2F2"/>
                </a:solidFill>
              </a:rPr>
              <a:t>alleen</a:t>
            </a:r>
            <a:r>
              <a:rPr lang="en-US" sz="1800" dirty="0">
                <a:solidFill>
                  <a:srgbClr val="F2F2F2"/>
                </a:solidFill>
              </a:rPr>
              <a:t> van </a:t>
            </a:r>
            <a:r>
              <a:rPr lang="en-US" sz="1800" dirty="0" err="1">
                <a:solidFill>
                  <a:srgbClr val="F2F2F2"/>
                </a:solidFill>
              </a:rPr>
              <a:t>onderaf</a:t>
            </a:r>
            <a:r>
              <a:rPr lang="en-US" sz="1800" dirty="0">
                <a:solidFill>
                  <a:srgbClr val="F2F2F2"/>
                </a:solidFill>
              </a:rPr>
              <a:t>. </a:t>
            </a:r>
          </a:p>
          <a:p>
            <a:pPr marL="1200150" lvl="2" indent="-285750">
              <a:buSzPts val="2880"/>
              <a:buFont typeface="Arial"/>
              <a:buChar char="•"/>
            </a:pPr>
            <a:r>
              <a:rPr lang="en-US" dirty="0" err="1">
                <a:solidFill>
                  <a:srgbClr val="F2F2F2"/>
                </a:solidFill>
              </a:rPr>
              <a:t>nog</a:t>
            </a:r>
            <a:r>
              <a:rPr lang="en-US" dirty="0">
                <a:solidFill>
                  <a:srgbClr val="F2F2F2"/>
                </a:solidFill>
              </a:rPr>
              <a:t> </a:t>
            </a:r>
            <a:r>
              <a:rPr lang="en-US" dirty="0" err="1">
                <a:solidFill>
                  <a:srgbClr val="F2F2F2"/>
                </a:solidFill>
              </a:rPr>
              <a:t>altijd</a:t>
            </a:r>
            <a:r>
              <a:rPr lang="en-US" dirty="0">
                <a:solidFill>
                  <a:srgbClr val="F2F2F2"/>
                </a:solidFill>
              </a:rPr>
              <a:t>! </a:t>
            </a:r>
            <a:r>
              <a:rPr lang="en-US" dirty="0" err="1">
                <a:solidFill>
                  <a:srgbClr val="F2F2F2"/>
                </a:solidFill>
              </a:rPr>
              <a:t>Niets</a:t>
            </a:r>
            <a:r>
              <a:rPr lang="en-US" dirty="0">
                <a:solidFill>
                  <a:srgbClr val="F2F2F2"/>
                </a:solidFill>
              </a:rPr>
              <a:t> </a:t>
            </a:r>
            <a:r>
              <a:rPr lang="en-US" dirty="0" err="1">
                <a:solidFill>
                  <a:srgbClr val="F2F2F2"/>
                </a:solidFill>
              </a:rPr>
              <a:t>boven</a:t>
            </a:r>
            <a:r>
              <a:rPr lang="en-US" dirty="0">
                <a:solidFill>
                  <a:srgbClr val="F2F2F2"/>
                </a:solidFill>
              </a:rPr>
              <a:t> de JO15 &amp; MO17</a:t>
            </a:r>
            <a:endParaRPr lang="en-US" dirty="0"/>
          </a:p>
          <a:p>
            <a:pPr marL="0" lvl="0" indent="0" algn="l" rtl="0">
              <a:lnSpc>
                <a:spcPct val="100000"/>
              </a:lnSpc>
              <a:spcBef>
                <a:spcPts val="0"/>
              </a:spcBef>
              <a:spcAft>
                <a:spcPts val="0"/>
              </a:spcAft>
              <a:buSzPts val="2880"/>
              <a:buNone/>
            </a:pPr>
            <a:r>
              <a:rPr lang="en-US" sz="1800" dirty="0">
                <a:solidFill>
                  <a:srgbClr val="F2F2F2"/>
                </a:solidFill>
              </a:rPr>
              <a:t>	</a:t>
            </a:r>
            <a:endParaRPr sz="1800" dirty="0"/>
          </a:p>
          <a:p>
            <a:pPr marL="285750" lvl="0" indent="-285750" algn="l" rtl="0">
              <a:lnSpc>
                <a:spcPct val="100000"/>
              </a:lnSpc>
              <a:spcBef>
                <a:spcPts val="0"/>
              </a:spcBef>
              <a:spcAft>
                <a:spcPts val="0"/>
              </a:spcAft>
              <a:buSzPts val="2880"/>
              <a:buFont typeface="Arial"/>
              <a:buChar char="•"/>
            </a:pPr>
            <a:r>
              <a:rPr lang="en-US" sz="1800" dirty="0">
                <a:solidFill>
                  <a:srgbClr val="F2F2F2"/>
                </a:solidFill>
              </a:rPr>
              <a:t>We </a:t>
            </a:r>
            <a:r>
              <a:rPr lang="nl-NL" sz="1800" noProof="1">
                <a:solidFill>
                  <a:srgbClr val="F2F2F2"/>
                </a:solidFill>
              </a:rPr>
              <a:t>missen op dit moment de aansluiting met de senioren, gaat een probleem worden in de toekomst: vertaalt zich nu in aantal teams senioren. Wel meer betrokkenheid in de vorm van keeperstraining en Pupil van de Week</a:t>
            </a:r>
            <a:endParaRPr lang="nl-NL" sz="1800" noProof="1"/>
          </a:p>
          <a:p>
            <a:pPr marL="285750" lvl="0" indent="-102870" algn="l" rtl="0">
              <a:lnSpc>
                <a:spcPct val="100000"/>
              </a:lnSpc>
              <a:spcBef>
                <a:spcPts val="0"/>
              </a:spcBef>
              <a:spcAft>
                <a:spcPts val="0"/>
              </a:spcAft>
              <a:buSzPts val="2880"/>
              <a:buFont typeface="Arial"/>
              <a:buNone/>
            </a:pPr>
            <a:endParaRPr lang="nl-NL" sz="1800" noProof="1">
              <a:solidFill>
                <a:srgbClr val="F2F2F2"/>
              </a:solidFill>
            </a:endParaRPr>
          </a:p>
          <a:p>
            <a:pPr marL="285750" lvl="0" indent="-285750" algn="l" rtl="0">
              <a:lnSpc>
                <a:spcPct val="100000"/>
              </a:lnSpc>
              <a:spcBef>
                <a:spcPts val="0"/>
              </a:spcBef>
              <a:spcAft>
                <a:spcPts val="0"/>
              </a:spcAft>
              <a:buSzPts val="2880"/>
              <a:buFont typeface="Arial"/>
              <a:buChar char="•"/>
            </a:pPr>
            <a:r>
              <a:rPr lang="nl-NL" sz="1800" noProof="1">
                <a:solidFill>
                  <a:srgbClr val="F2F2F2"/>
                </a:solidFill>
              </a:rPr>
              <a:t>Vrijwilligers taken = Taakie-team / vrijwilligerscommissie</a:t>
            </a:r>
          </a:p>
          <a:p>
            <a:pPr marL="742950" lvl="1" indent="-285750">
              <a:spcBef>
                <a:spcPts val="0"/>
              </a:spcBef>
              <a:buSzPts val="2880"/>
              <a:buFont typeface="Arial"/>
              <a:buChar char="•"/>
            </a:pPr>
            <a:r>
              <a:rPr lang="nl-NL" noProof="1">
                <a:solidFill>
                  <a:srgbClr val="F2F2F2"/>
                </a:solidFill>
              </a:rPr>
              <a:t>Jeugdscheidsrechters</a:t>
            </a:r>
          </a:p>
          <a:p>
            <a:pPr marL="742950" lvl="1" indent="-285750">
              <a:spcBef>
                <a:spcPts val="0"/>
              </a:spcBef>
              <a:buSzPts val="2880"/>
              <a:buFont typeface="Arial"/>
              <a:buChar char="•"/>
            </a:pPr>
            <a:r>
              <a:rPr lang="nl-NL" noProof="1">
                <a:solidFill>
                  <a:srgbClr val="F2F2F2"/>
                </a:solidFill>
              </a:rPr>
              <a:t>Begeleiding van scheidsrechters</a:t>
            </a:r>
          </a:p>
          <a:p>
            <a:pPr marL="742950" lvl="1" indent="-285750">
              <a:spcBef>
                <a:spcPts val="0"/>
              </a:spcBef>
              <a:buSzPts val="2880"/>
              <a:buFont typeface="Arial"/>
              <a:buChar char="•"/>
            </a:pPr>
            <a:r>
              <a:rPr lang="nl-NL" noProof="1">
                <a:solidFill>
                  <a:srgbClr val="F2F2F2"/>
                </a:solidFill>
              </a:rPr>
              <a:t>Ontvangst op de zaterdagen</a:t>
            </a:r>
          </a:p>
          <a:p>
            <a:pPr marL="742950" lvl="1" indent="-285750">
              <a:spcBef>
                <a:spcPts val="0"/>
              </a:spcBef>
              <a:buSzPts val="2880"/>
              <a:buFont typeface="Arial"/>
              <a:buChar char="•"/>
            </a:pPr>
            <a:r>
              <a:rPr lang="nl-NL" noProof="1">
                <a:solidFill>
                  <a:srgbClr val="F2F2F2"/>
                </a:solidFill>
              </a:rPr>
              <a:t>Activiteiten</a:t>
            </a:r>
          </a:p>
          <a:p>
            <a:pPr marL="742950" lvl="1" indent="-285750">
              <a:spcBef>
                <a:spcPts val="0"/>
              </a:spcBef>
              <a:buSzPts val="2880"/>
              <a:buFont typeface="Arial"/>
              <a:buChar char="•"/>
            </a:pPr>
            <a:endParaRPr lang="nl-NL" noProof="1">
              <a:solidFill>
                <a:srgbClr val="F2F2F2"/>
              </a:solidFill>
            </a:endParaRPr>
          </a:p>
          <a:p>
            <a:pPr marL="742950" lvl="1" indent="-285750">
              <a:spcBef>
                <a:spcPts val="0"/>
              </a:spcBef>
              <a:buSzPts val="2880"/>
              <a:buFont typeface="Arial"/>
              <a:buChar char="•"/>
            </a:pPr>
            <a:endParaRPr lang="nl-NL" sz="1200" noProof="1"/>
          </a:p>
          <a:p>
            <a:pPr marL="0" lvl="0" indent="0" algn="l" rtl="0">
              <a:lnSpc>
                <a:spcPct val="100000"/>
              </a:lnSpc>
              <a:spcBef>
                <a:spcPts val="0"/>
              </a:spcBef>
              <a:spcAft>
                <a:spcPts val="0"/>
              </a:spcAft>
              <a:buSzPts val="2880"/>
              <a:buNone/>
            </a:pPr>
            <a:endParaRPr lang="nl-NL" sz="1800" dirty="0">
              <a:solidFill>
                <a:srgbClr val="F2F2F2"/>
              </a:solidFill>
            </a:endParaRPr>
          </a:p>
          <a:p>
            <a:pPr marL="0" lvl="0" indent="0" algn="l" rtl="0">
              <a:lnSpc>
                <a:spcPct val="100000"/>
              </a:lnSpc>
              <a:spcBef>
                <a:spcPts val="0"/>
              </a:spcBef>
              <a:spcAft>
                <a:spcPts val="0"/>
              </a:spcAft>
              <a:buSzPts val="2880"/>
              <a:buNone/>
            </a:pPr>
            <a:endParaRPr lang="nl-NL" sz="1800" dirty="0">
              <a:solidFill>
                <a:srgbClr val="F2F2F2"/>
              </a:solidFill>
            </a:endParaRPr>
          </a:p>
        </p:txBody>
      </p:sp>
      <p:cxnSp>
        <p:nvCxnSpPr>
          <p:cNvPr id="166" name="Google Shape;166;p7">
            <a:extLst>
              <a:ext uri="{FF2B5EF4-FFF2-40B4-BE49-F238E27FC236}">
                <a16:creationId xmlns:a16="http://schemas.microsoft.com/office/drawing/2014/main" id="{57094FDB-BC4C-B43E-6C02-0BEDF1DA3109}"/>
              </a:ext>
            </a:extLst>
          </p:cNvPr>
          <p:cNvCxnSpPr/>
          <p:nvPr/>
        </p:nvCxnSpPr>
        <p:spPr>
          <a:xfrm>
            <a:off x="475204" y="827311"/>
            <a:ext cx="11176865" cy="0"/>
          </a:xfrm>
          <a:prstGeom prst="straightConnector1">
            <a:avLst/>
          </a:prstGeom>
          <a:noFill/>
          <a:ln w="28575" cap="flat" cmpd="sng">
            <a:solidFill>
              <a:srgbClr val="3F3F3F">
                <a:alpha val="60000"/>
              </a:srgbClr>
            </a:solidFill>
            <a:prstDash val="solid"/>
            <a:round/>
            <a:headEnd type="none" w="sm" len="sm"/>
            <a:tailEnd type="none" w="sm" len="sm"/>
          </a:ln>
        </p:spPr>
      </p:cxnSp>
      <p:sp>
        <p:nvSpPr>
          <p:cNvPr id="167" name="Google Shape;167;p7">
            <a:extLst>
              <a:ext uri="{FF2B5EF4-FFF2-40B4-BE49-F238E27FC236}">
                <a16:creationId xmlns:a16="http://schemas.microsoft.com/office/drawing/2014/main" id="{4365E16B-1F51-7B34-A990-40823A0C4EA9}"/>
              </a:ext>
            </a:extLst>
          </p:cNvPr>
          <p:cNvSpPr txBox="1">
            <a:spLocks noGrp="1"/>
          </p:cNvSpPr>
          <p:nvPr>
            <p:ph type="ftr" idx="11"/>
          </p:nvPr>
        </p:nvSpPr>
        <p:spPr>
          <a:xfrm>
            <a:off x="9478978" y="6492241"/>
            <a:ext cx="2713022"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1400" b="1" i="1">
                <a:solidFill>
                  <a:schemeClr val="lt1"/>
                </a:solidFill>
              </a:rPr>
              <a:t>De Jeugd heeft de Toekomst</a:t>
            </a:r>
            <a:endParaRPr sz="1400" b="1" i="1">
              <a:solidFill>
                <a:schemeClr val="lt1"/>
              </a:solidFill>
            </a:endParaRPr>
          </a:p>
        </p:txBody>
      </p:sp>
    </p:spTree>
    <p:extLst>
      <p:ext uri="{BB962C8B-B14F-4D97-AF65-F5344CB8AC3E}">
        <p14:creationId xmlns:p14="http://schemas.microsoft.com/office/powerpoint/2010/main" val="2698839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8"/>
          <p:cNvSpPr txBox="1">
            <a:spLocks noGrp="1"/>
          </p:cNvSpPr>
          <p:nvPr>
            <p:ph type="title"/>
          </p:nvPr>
        </p:nvSpPr>
        <p:spPr>
          <a:xfrm>
            <a:off x="475204" y="147563"/>
            <a:ext cx="8534400" cy="52299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ct val="100000"/>
              <a:buFont typeface="Century Gothic"/>
              <a:buNone/>
            </a:pPr>
            <a:r>
              <a:rPr lang="en-US" b="1" dirty="0"/>
              <a:t>3 </a:t>
            </a:r>
            <a:r>
              <a:rPr lang="en-US" b="1" dirty="0" err="1"/>
              <a:t>Jeugdbeleidsplan</a:t>
            </a:r>
            <a:r>
              <a:rPr lang="en-US" b="1" dirty="0"/>
              <a:t> 2025-2030</a:t>
            </a:r>
            <a:endParaRPr b="1" dirty="0"/>
          </a:p>
        </p:txBody>
      </p:sp>
      <p:sp>
        <p:nvSpPr>
          <p:cNvPr id="182" name="Google Shape;182;p8"/>
          <p:cNvSpPr txBox="1">
            <a:spLocks noGrp="1"/>
          </p:cNvSpPr>
          <p:nvPr>
            <p:ph type="body" idx="1"/>
          </p:nvPr>
        </p:nvSpPr>
        <p:spPr>
          <a:xfrm>
            <a:off x="475204" y="1132114"/>
            <a:ext cx="6545678" cy="489857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3388"/>
              <a:buNone/>
            </a:pPr>
            <a:endParaRPr sz="2600" dirty="0">
              <a:solidFill>
                <a:srgbClr val="F2F2F2"/>
              </a:solidFill>
            </a:endParaRPr>
          </a:p>
          <a:p>
            <a:pPr marL="0" lvl="0" indent="0" algn="l" rtl="0">
              <a:lnSpc>
                <a:spcPct val="100000"/>
              </a:lnSpc>
              <a:spcBef>
                <a:spcPts val="0"/>
              </a:spcBef>
              <a:spcAft>
                <a:spcPts val="0"/>
              </a:spcAft>
              <a:buSzPts val="3388"/>
              <a:buNone/>
            </a:pPr>
            <a:r>
              <a:rPr lang="en-US" sz="2600" dirty="0" err="1">
                <a:solidFill>
                  <a:srgbClr val="F2F2F2"/>
                </a:solidFill>
              </a:rPr>
              <a:t>Beleidsplan</a:t>
            </a:r>
            <a:r>
              <a:rPr lang="en-US" sz="2600" dirty="0">
                <a:solidFill>
                  <a:srgbClr val="F2F2F2"/>
                </a:solidFill>
              </a:rPr>
              <a:t> 2023-2028 = </a:t>
            </a:r>
            <a:r>
              <a:rPr lang="en-US" sz="2600" dirty="0" err="1">
                <a:solidFill>
                  <a:srgbClr val="F2F2F2"/>
                </a:solidFill>
              </a:rPr>
              <a:t>eind</a:t>
            </a:r>
            <a:r>
              <a:rPr lang="en-US" sz="2600" dirty="0">
                <a:solidFill>
                  <a:srgbClr val="F2F2F2"/>
                </a:solidFill>
              </a:rPr>
              <a:t> 2023 </a:t>
            </a:r>
            <a:r>
              <a:rPr lang="en-US" sz="2600" dirty="0" err="1">
                <a:solidFill>
                  <a:srgbClr val="F2F2F2"/>
                </a:solidFill>
              </a:rPr>
              <a:t>geschreven</a:t>
            </a:r>
            <a:endParaRPr sz="2600" dirty="0">
              <a:solidFill>
                <a:srgbClr val="F2F2F2"/>
              </a:solidFill>
            </a:endParaRPr>
          </a:p>
          <a:p>
            <a:pPr marL="0" lvl="0" indent="0" algn="l" rtl="0">
              <a:lnSpc>
                <a:spcPct val="100000"/>
              </a:lnSpc>
              <a:spcBef>
                <a:spcPts val="1080"/>
              </a:spcBef>
              <a:spcAft>
                <a:spcPts val="0"/>
              </a:spcAft>
              <a:buSzPts val="2259"/>
              <a:buNone/>
            </a:pPr>
            <a:r>
              <a:rPr lang="en-US" sz="2400" dirty="0">
                <a:solidFill>
                  <a:srgbClr val="F2F2F2"/>
                </a:solidFill>
              </a:rPr>
              <a:t>‘De </a:t>
            </a:r>
            <a:r>
              <a:rPr lang="en-US" sz="2400" dirty="0" err="1">
                <a:solidFill>
                  <a:srgbClr val="F2F2F2"/>
                </a:solidFill>
              </a:rPr>
              <a:t>Jeugd</a:t>
            </a:r>
            <a:r>
              <a:rPr lang="en-US" sz="2400" dirty="0">
                <a:solidFill>
                  <a:srgbClr val="F2F2F2"/>
                </a:solidFill>
              </a:rPr>
              <a:t> </a:t>
            </a:r>
            <a:r>
              <a:rPr lang="en-US" sz="2400" dirty="0" err="1">
                <a:solidFill>
                  <a:srgbClr val="F2F2F2"/>
                </a:solidFill>
              </a:rPr>
              <a:t>heeft</a:t>
            </a:r>
            <a:r>
              <a:rPr lang="en-US" sz="2400" dirty="0">
                <a:solidFill>
                  <a:srgbClr val="F2F2F2"/>
                </a:solidFill>
              </a:rPr>
              <a:t> de </a:t>
            </a:r>
            <a:r>
              <a:rPr lang="en-US" sz="2400" dirty="0" err="1">
                <a:solidFill>
                  <a:srgbClr val="F2F2F2"/>
                </a:solidFill>
              </a:rPr>
              <a:t>Toekomst</a:t>
            </a:r>
            <a:r>
              <a:rPr lang="en-US" sz="2400" dirty="0">
                <a:solidFill>
                  <a:srgbClr val="F2F2F2"/>
                </a:solidFill>
              </a:rPr>
              <a:t>’</a:t>
            </a:r>
            <a:endParaRPr dirty="0"/>
          </a:p>
          <a:p>
            <a:pPr marL="0" lvl="0" indent="0" algn="l" rtl="0">
              <a:lnSpc>
                <a:spcPct val="100000"/>
              </a:lnSpc>
              <a:spcBef>
                <a:spcPts val="0"/>
              </a:spcBef>
              <a:spcAft>
                <a:spcPts val="0"/>
              </a:spcAft>
              <a:buSzPts val="3128"/>
              <a:buNone/>
            </a:pPr>
            <a:endParaRPr sz="2400" dirty="0">
              <a:solidFill>
                <a:srgbClr val="F2F2F2"/>
              </a:solidFill>
            </a:endParaRPr>
          </a:p>
          <a:p>
            <a:pPr marL="0" lvl="0" indent="0" algn="l" rtl="0">
              <a:lnSpc>
                <a:spcPct val="100000"/>
              </a:lnSpc>
              <a:spcBef>
                <a:spcPts val="0"/>
              </a:spcBef>
              <a:spcAft>
                <a:spcPts val="0"/>
              </a:spcAft>
              <a:buSzPts val="3128"/>
              <a:buNone/>
            </a:pPr>
            <a:endParaRPr sz="2400" dirty="0">
              <a:solidFill>
                <a:srgbClr val="F2F2F2"/>
              </a:solidFill>
            </a:endParaRPr>
          </a:p>
          <a:p>
            <a:pPr marL="0" lvl="0" indent="0" algn="l" rtl="0">
              <a:lnSpc>
                <a:spcPct val="100000"/>
              </a:lnSpc>
              <a:spcBef>
                <a:spcPts val="0"/>
              </a:spcBef>
              <a:spcAft>
                <a:spcPts val="0"/>
              </a:spcAft>
              <a:buSzPts val="3128"/>
              <a:buNone/>
            </a:pPr>
            <a:r>
              <a:rPr lang="en-US" sz="2400" dirty="0" err="1">
                <a:solidFill>
                  <a:srgbClr val="F2F2F2"/>
                </a:solidFill>
              </a:rPr>
              <a:t>Jeu</a:t>
            </a:r>
            <a:r>
              <a:rPr lang="en-US" dirty="0" err="1">
                <a:solidFill>
                  <a:srgbClr val="F2F2F2"/>
                </a:solidFill>
              </a:rPr>
              <a:t>gdbeleidsplan</a:t>
            </a:r>
            <a:r>
              <a:rPr lang="en-US" dirty="0">
                <a:solidFill>
                  <a:srgbClr val="F2F2F2"/>
                </a:solidFill>
              </a:rPr>
              <a:t> </a:t>
            </a:r>
            <a:r>
              <a:rPr lang="en-US" sz="2400" dirty="0">
                <a:solidFill>
                  <a:srgbClr val="F2F2F2"/>
                </a:solidFill>
              </a:rPr>
              <a:t>2025-2030: </a:t>
            </a:r>
          </a:p>
          <a:p>
            <a:pPr marL="0" lvl="0" indent="0" algn="l" rtl="0">
              <a:lnSpc>
                <a:spcPct val="100000"/>
              </a:lnSpc>
              <a:spcBef>
                <a:spcPts val="0"/>
              </a:spcBef>
              <a:spcAft>
                <a:spcPts val="0"/>
              </a:spcAft>
              <a:buSzPts val="3128"/>
              <a:buNone/>
            </a:pPr>
            <a:r>
              <a:rPr lang="en-US" dirty="0">
                <a:solidFill>
                  <a:srgbClr val="F2F2F2"/>
                </a:solidFill>
              </a:rPr>
              <a:t>‘De </a:t>
            </a:r>
            <a:r>
              <a:rPr lang="en-US" dirty="0" err="1">
                <a:solidFill>
                  <a:srgbClr val="F2F2F2"/>
                </a:solidFill>
              </a:rPr>
              <a:t>Jeugd</a:t>
            </a:r>
            <a:r>
              <a:rPr lang="en-US" dirty="0">
                <a:solidFill>
                  <a:srgbClr val="F2F2F2"/>
                </a:solidFill>
              </a:rPr>
              <a:t> is de </a:t>
            </a:r>
            <a:r>
              <a:rPr lang="en-US" dirty="0" err="1">
                <a:solidFill>
                  <a:srgbClr val="F2F2F2"/>
                </a:solidFill>
              </a:rPr>
              <a:t>Toekomst</a:t>
            </a:r>
            <a:r>
              <a:rPr lang="en-US" dirty="0">
                <a:solidFill>
                  <a:srgbClr val="F2F2F2"/>
                </a:solidFill>
              </a:rPr>
              <a:t>’</a:t>
            </a:r>
          </a:p>
          <a:p>
            <a:pPr marL="0" lvl="0" indent="0" algn="l" rtl="0">
              <a:lnSpc>
                <a:spcPct val="100000"/>
              </a:lnSpc>
              <a:spcBef>
                <a:spcPts val="0"/>
              </a:spcBef>
              <a:spcAft>
                <a:spcPts val="0"/>
              </a:spcAft>
              <a:buSzPts val="3128"/>
              <a:buNone/>
            </a:pPr>
            <a:endParaRPr lang="en-US" dirty="0">
              <a:solidFill>
                <a:srgbClr val="F2F2F2"/>
              </a:solidFill>
            </a:endParaRPr>
          </a:p>
          <a:p>
            <a:pPr marL="0" lvl="0" indent="0" algn="l" rtl="0">
              <a:lnSpc>
                <a:spcPct val="100000"/>
              </a:lnSpc>
              <a:spcBef>
                <a:spcPts val="0"/>
              </a:spcBef>
              <a:spcAft>
                <a:spcPts val="0"/>
              </a:spcAft>
              <a:buSzPts val="3128"/>
              <a:buNone/>
            </a:pPr>
            <a:endParaRPr lang="en-US" dirty="0">
              <a:solidFill>
                <a:srgbClr val="F2F2F2"/>
              </a:solidFill>
            </a:endParaRPr>
          </a:p>
          <a:p>
            <a:pPr marL="0" lvl="0" indent="0" algn="ctr" rtl="0">
              <a:lnSpc>
                <a:spcPct val="100000"/>
              </a:lnSpc>
              <a:spcBef>
                <a:spcPts val="0"/>
              </a:spcBef>
              <a:spcAft>
                <a:spcPts val="0"/>
              </a:spcAft>
              <a:buSzPts val="3128"/>
              <a:buNone/>
            </a:pPr>
            <a:r>
              <a:rPr lang="en-US" dirty="0">
                <a:solidFill>
                  <a:srgbClr val="F2F2F2"/>
                </a:solidFill>
              </a:rPr>
              <a:t>Concept</a:t>
            </a:r>
            <a:endParaRPr dirty="0"/>
          </a:p>
          <a:p>
            <a:pPr marL="0" lvl="0" indent="0" algn="l" rtl="0">
              <a:lnSpc>
                <a:spcPct val="100000"/>
              </a:lnSpc>
              <a:spcBef>
                <a:spcPts val="1080"/>
              </a:spcBef>
              <a:spcAft>
                <a:spcPts val="0"/>
              </a:spcAft>
              <a:buSzPts val="2259"/>
              <a:buNone/>
            </a:pPr>
            <a:endParaRPr dirty="0"/>
          </a:p>
          <a:p>
            <a:pPr marL="0" lvl="0" indent="0" algn="l" rtl="0">
              <a:lnSpc>
                <a:spcPct val="100000"/>
              </a:lnSpc>
              <a:spcBef>
                <a:spcPts val="1080"/>
              </a:spcBef>
              <a:spcAft>
                <a:spcPts val="0"/>
              </a:spcAft>
              <a:buSzPts val="2259"/>
              <a:buNone/>
            </a:pPr>
            <a:endParaRPr sz="2400" dirty="0">
              <a:solidFill>
                <a:srgbClr val="F2F2F2"/>
              </a:solidFill>
            </a:endParaRPr>
          </a:p>
          <a:p>
            <a:pPr marL="0" lvl="0" indent="0" algn="l" rtl="0">
              <a:lnSpc>
                <a:spcPct val="100000"/>
              </a:lnSpc>
              <a:spcBef>
                <a:spcPts val="0"/>
              </a:spcBef>
              <a:spcAft>
                <a:spcPts val="0"/>
              </a:spcAft>
              <a:buSzPts val="3388"/>
              <a:buNone/>
            </a:pPr>
            <a:endParaRPr dirty="0"/>
          </a:p>
          <a:p>
            <a:pPr marL="0" lvl="0" indent="0" algn="l" rtl="0">
              <a:lnSpc>
                <a:spcPct val="100000"/>
              </a:lnSpc>
              <a:spcBef>
                <a:spcPts val="0"/>
              </a:spcBef>
              <a:spcAft>
                <a:spcPts val="0"/>
              </a:spcAft>
              <a:buSzPts val="3388"/>
              <a:buNone/>
            </a:pPr>
            <a:endParaRPr sz="1800" dirty="0">
              <a:solidFill>
                <a:srgbClr val="F2F2F2"/>
              </a:solidFill>
            </a:endParaRPr>
          </a:p>
        </p:txBody>
      </p:sp>
      <p:cxnSp>
        <p:nvCxnSpPr>
          <p:cNvPr id="183" name="Google Shape;183;p8"/>
          <p:cNvCxnSpPr/>
          <p:nvPr/>
        </p:nvCxnSpPr>
        <p:spPr>
          <a:xfrm>
            <a:off x="475204" y="827311"/>
            <a:ext cx="11176865" cy="0"/>
          </a:xfrm>
          <a:prstGeom prst="straightConnector1">
            <a:avLst/>
          </a:prstGeom>
          <a:noFill/>
          <a:ln w="28575" cap="flat" cmpd="sng">
            <a:solidFill>
              <a:srgbClr val="3F3F3F">
                <a:alpha val="60000"/>
              </a:srgbClr>
            </a:solidFill>
            <a:prstDash val="solid"/>
            <a:round/>
            <a:headEnd type="none" w="sm" len="sm"/>
            <a:tailEnd type="none" w="sm" len="sm"/>
          </a:ln>
        </p:spPr>
      </p:cxnSp>
      <p:sp>
        <p:nvSpPr>
          <p:cNvPr id="185" name="Google Shape;185;p8"/>
          <p:cNvSpPr txBox="1">
            <a:spLocks noGrp="1"/>
          </p:cNvSpPr>
          <p:nvPr>
            <p:ph type="ftr" idx="11"/>
          </p:nvPr>
        </p:nvSpPr>
        <p:spPr>
          <a:xfrm>
            <a:off x="9478978" y="6492241"/>
            <a:ext cx="2713022"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1400" b="1" i="1" dirty="0">
                <a:solidFill>
                  <a:schemeClr val="lt1"/>
                </a:solidFill>
              </a:rPr>
              <a:t>De </a:t>
            </a:r>
            <a:r>
              <a:rPr lang="en-US" sz="1400" b="1" i="1" dirty="0" err="1">
                <a:solidFill>
                  <a:schemeClr val="lt1"/>
                </a:solidFill>
              </a:rPr>
              <a:t>Jeugd</a:t>
            </a:r>
            <a:r>
              <a:rPr lang="en-US" sz="1400" b="1" i="1" dirty="0">
                <a:solidFill>
                  <a:schemeClr val="lt1"/>
                </a:solidFill>
              </a:rPr>
              <a:t> is de </a:t>
            </a:r>
            <a:r>
              <a:rPr lang="en-US" sz="1400" b="1" i="1" dirty="0" err="1">
                <a:solidFill>
                  <a:schemeClr val="lt1"/>
                </a:solidFill>
              </a:rPr>
              <a:t>Toekomst</a:t>
            </a:r>
            <a:endParaRPr sz="1400" b="1" i="1" dirty="0">
              <a:solidFill>
                <a:schemeClr val="lt1"/>
              </a:solidFill>
            </a:endParaRPr>
          </a:p>
        </p:txBody>
      </p:sp>
      <p:pic>
        <p:nvPicPr>
          <p:cNvPr id="3" name="Afbeelding 2" descr="Afbeelding met tekst, logo, schermopname, symbool&#10;&#10;Door AI gegenereerde inhoud is mogelijk onjuist.">
            <a:extLst>
              <a:ext uri="{FF2B5EF4-FFF2-40B4-BE49-F238E27FC236}">
                <a16:creationId xmlns:a16="http://schemas.microsoft.com/office/drawing/2014/main" id="{E30C4AC5-0993-5629-80C2-CD5D55818228}"/>
              </a:ext>
            </a:extLst>
          </p:cNvPr>
          <p:cNvPicPr>
            <a:picLocks noChangeAspect="1"/>
          </p:cNvPicPr>
          <p:nvPr/>
        </p:nvPicPr>
        <p:blipFill>
          <a:blip r:embed="rId3"/>
          <a:stretch>
            <a:fillRect/>
          </a:stretch>
        </p:blipFill>
        <p:spPr>
          <a:xfrm>
            <a:off x="7604295" y="933221"/>
            <a:ext cx="3749365" cy="529635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a:extLst>
            <a:ext uri="{FF2B5EF4-FFF2-40B4-BE49-F238E27FC236}">
              <a16:creationId xmlns:a16="http://schemas.microsoft.com/office/drawing/2014/main" id="{D4FDC3B2-E755-7601-34F3-7D8B4765098C}"/>
            </a:ext>
          </a:extLst>
        </p:cNvPr>
        <p:cNvGrpSpPr/>
        <p:nvPr/>
      </p:nvGrpSpPr>
      <p:grpSpPr>
        <a:xfrm>
          <a:off x="0" y="0"/>
          <a:ext cx="0" cy="0"/>
          <a:chOff x="0" y="0"/>
          <a:chExt cx="0" cy="0"/>
        </a:xfrm>
      </p:grpSpPr>
      <p:sp>
        <p:nvSpPr>
          <p:cNvPr id="164" name="Google Shape;164;p7">
            <a:extLst>
              <a:ext uri="{FF2B5EF4-FFF2-40B4-BE49-F238E27FC236}">
                <a16:creationId xmlns:a16="http://schemas.microsoft.com/office/drawing/2014/main" id="{C7A5D743-6482-DBB2-386A-C5D2D47A7D5F}"/>
              </a:ext>
            </a:extLst>
          </p:cNvPr>
          <p:cNvSpPr txBox="1">
            <a:spLocks noGrp="1"/>
          </p:cNvSpPr>
          <p:nvPr>
            <p:ph type="title"/>
          </p:nvPr>
        </p:nvSpPr>
        <p:spPr>
          <a:xfrm>
            <a:off x="475204" y="147563"/>
            <a:ext cx="10192796" cy="52299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ct val="100000"/>
              <a:buFont typeface="Century Gothic"/>
              <a:buNone/>
            </a:pPr>
            <a:r>
              <a:rPr lang="en-US" b="1" dirty="0"/>
              <a:t>3.1 Missie </a:t>
            </a:r>
            <a:r>
              <a:rPr lang="en-US" b="1" dirty="0" err="1"/>
              <a:t>en</a:t>
            </a:r>
            <a:r>
              <a:rPr lang="en-US" b="1" dirty="0"/>
              <a:t> </a:t>
            </a:r>
            <a:r>
              <a:rPr lang="en-US" b="1" dirty="0" err="1"/>
              <a:t>Doelstellingen</a:t>
            </a:r>
            <a:r>
              <a:rPr lang="en-US" b="1" dirty="0"/>
              <a:t> JBP</a:t>
            </a:r>
            <a:endParaRPr b="1" dirty="0"/>
          </a:p>
        </p:txBody>
      </p:sp>
      <p:sp>
        <p:nvSpPr>
          <p:cNvPr id="165" name="Google Shape;165;p7">
            <a:extLst>
              <a:ext uri="{FF2B5EF4-FFF2-40B4-BE49-F238E27FC236}">
                <a16:creationId xmlns:a16="http://schemas.microsoft.com/office/drawing/2014/main" id="{A807BBE4-BEBC-164F-D934-BD1EAF6BD19B}"/>
              </a:ext>
            </a:extLst>
          </p:cNvPr>
          <p:cNvSpPr txBox="1">
            <a:spLocks noGrp="1"/>
          </p:cNvSpPr>
          <p:nvPr>
            <p:ph type="body" idx="1"/>
          </p:nvPr>
        </p:nvSpPr>
        <p:spPr>
          <a:xfrm>
            <a:off x="475203" y="1132114"/>
            <a:ext cx="11176865" cy="4898574"/>
          </a:xfrm>
          <a:prstGeom prst="rect">
            <a:avLst/>
          </a:prstGeom>
          <a:noFill/>
          <a:ln>
            <a:noFill/>
          </a:ln>
        </p:spPr>
        <p:txBody>
          <a:bodyPr spcFirstLastPara="1" wrap="square" lIns="91425" tIns="45700" rIns="91425" bIns="45700" anchor="t" anchorCtr="0">
            <a:normAutofit/>
          </a:bodyPr>
          <a:lstStyle/>
          <a:p>
            <a:pPr marL="1200150" lvl="2" indent="-285750">
              <a:buSzPts val="2880"/>
              <a:buFont typeface="Arial"/>
              <a:buChar char="•"/>
            </a:pPr>
            <a:endParaRPr lang="nl-NL" noProof="1">
              <a:solidFill>
                <a:srgbClr val="F2F2F2"/>
              </a:solidFill>
            </a:endParaRPr>
          </a:p>
          <a:p>
            <a:pPr marL="742950" lvl="1" indent="-285750">
              <a:spcBef>
                <a:spcPts val="0"/>
              </a:spcBef>
              <a:buSzPts val="2880"/>
              <a:buFont typeface="Arial"/>
              <a:buChar char="•"/>
            </a:pPr>
            <a:endParaRPr lang="nl-NL" sz="1200" noProof="1"/>
          </a:p>
          <a:p>
            <a:pPr marL="0" lvl="0" indent="0" algn="l" rtl="0">
              <a:lnSpc>
                <a:spcPct val="100000"/>
              </a:lnSpc>
              <a:spcBef>
                <a:spcPts val="0"/>
              </a:spcBef>
              <a:spcAft>
                <a:spcPts val="0"/>
              </a:spcAft>
              <a:buSzPts val="2880"/>
              <a:buNone/>
            </a:pPr>
            <a:endParaRPr lang="nl-NL" sz="1800" dirty="0">
              <a:solidFill>
                <a:srgbClr val="F2F2F2"/>
              </a:solidFill>
            </a:endParaRPr>
          </a:p>
          <a:p>
            <a:pPr marL="0" lvl="0" indent="0" algn="l" rtl="0">
              <a:lnSpc>
                <a:spcPct val="100000"/>
              </a:lnSpc>
              <a:spcBef>
                <a:spcPts val="0"/>
              </a:spcBef>
              <a:spcAft>
                <a:spcPts val="0"/>
              </a:spcAft>
              <a:buSzPts val="2880"/>
              <a:buNone/>
            </a:pPr>
            <a:endParaRPr lang="nl-NL" sz="1800" dirty="0">
              <a:solidFill>
                <a:srgbClr val="F2F2F2"/>
              </a:solidFill>
            </a:endParaRPr>
          </a:p>
        </p:txBody>
      </p:sp>
      <p:cxnSp>
        <p:nvCxnSpPr>
          <p:cNvPr id="166" name="Google Shape;166;p7">
            <a:extLst>
              <a:ext uri="{FF2B5EF4-FFF2-40B4-BE49-F238E27FC236}">
                <a16:creationId xmlns:a16="http://schemas.microsoft.com/office/drawing/2014/main" id="{292EA867-F47F-AFAC-9592-4D5FF4077EAC}"/>
              </a:ext>
            </a:extLst>
          </p:cNvPr>
          <p:cNvCxnSpPr/>
          <p:nvPr/>
        </p:nvCxnSpPr>
        <p:spPr>
          <a:xfrm>
            <a:off x="475204" y="827311"/>
            <a:ext cx="11176865" cy="0"/>
          </a:xfrm>
          <a:prstGeom prst="straightConnector1">
            <a:avLst/>
          </a:prstGeom>
          <a:noFill/>
          <a:ln w="28575" cap="flat" cmpd="sng">
            <a:solidFill>
              <a:srgbClr val="3F3F3F">
                <a:alpha val="60000"/>
              </a:srgbClr>
            </a:solidFill>
            <a:prstDash val="solid"/>
            <a:round/>
            <a:headEnd type="none" w="sm" len="sm"/>
            <a:tailEnd type="none" w="sm" len="sm"/>
          </a:ln>
        </p:spPr>
      </p:cxnSp>
      <p:sp>
        <p:nvSpPr>
          <p:cNvPr id="167" name="Google Shape;167;p7">
            <a:extLst>
              <a:ext uri="{FF2B5EF4-FFF2-40B4-BE49-F238E27FC236}">
                <a16:creationId xmlns:a16="http://schemas.microsoft.com/office/drawing/2014/main" id="{1E6D3730-2144-5C2E-2F64-E8B01D1C3EE0}"/>
              </a:ext>
            </a:extLst>
          </p:cNvPr>
          <p:cNvSpPr txBox="1">
            <a:spLocks noGrp="1"/>
          </p:cNvSpPr>
          <p:nvPr>
            <p:ph type="ftr" idx="11"/>
          </p:nvPr>
        </p:nvSpPr>
        <p:spPr>
          <a:xfrm>
            <a:off x="9478978" y="6492241"/>
            <a:ext cx="2713022"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1400" b="1" i="1" dirty="0">
                <a:solidFill>
                  <a:schemeClr val="lt1"/>
                </a:solidFill>
              </a:rPr>
              <a:t>De </a:t>
            </a:r>
            <a:r>
              <a:rPr lang="en-US" sz="1400" b="1" i="1" dirty="0" err="1">
                <a:solidFill>
                  <a:schemeClr val="lt1"/>
                </a:solidFill>
              </a:rPr>
              <a:t>Jeugd</a:t>
            </a:r>
            <a:r>
              <a:rPr lang="en-US" sz="1400" b="1" i="1" dirty="0">
                <a:solidFill>
                  <a:schemeClr val="lt1"/>
                </a:solidFill>
              </a:rPr>
              <a:t> is de </a:t>
            </a:r>
            <a:r>
              <a:rPr lang="en-US" sz="1400" b="1" i="1" dirty="0" err="1">
                <a:solidFill>
                  <a:schemeClr val="lt1"/>
                </a:solidFill>
              </a:rPr>
              <a:t>Toekomst</a:t>
            </a:r>
            <a:endParaRPr sz="1400" b="1" i="1" dirty="0">
              <a:solidFill>
                <a:schemeClr val="lt1"/>
              </a:solidFill>
            </a:endParaRPr>
          </a:p>
        </p:txBody>
      </p:sp>
      <p:sp>
        <p:nvSpPr>
          <p:cNvPr id="2" name="Google Shape;165;p7">
            <a:extLst>
              <a:ext uri="{FF2B5EF4-FFF2-40B4-BE49-F238E27FC236}">
                <a16:creationId xmlns:a16="http://schemas.microsoft.com/office/drawing/2014/main" id="{8AD096F7-EED2-33C0-BDCC-859F4C1C8AD3}"/>
              </a:ext>
            </a:extLst>
          </p:cNvPr>
          <p:cNvSpPr txBox="1">
            <a:spLocks/>
          </p:cNvSpPr>
          <p:nvPr/>
        </p:nvSpPr>
        <p:spPr>
          <a:xfrm>
            <a:off x="637435" y="1284514"/>
            <a:ext cx="11176865" cy="4898574"/>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20040" algn="l" rtl="0">
              <a:lnSpc>
                <a:spcPct val="100000"/>
              </a:lnSpc>
              <a:spcBef>
                <a:spcPts val="360"/>
              </a:spcBef>
              <a:spcAft>
                <a:spcPts val="0"/>
              </a:spcAft>
              <a:buClr>
                <a:schemeClr val="lt1"/>
              </a:buClr>
              <a:buSzPts val="1440"/>
              <a:buFont typeface="Noto Sans Symbols"/>
              <a:buChar char="▶"/>
              <a:defRPr sz="2400" b="0" i="0" u="none" strike="noStrike" cap="none">
                <a:solidFill>
                  <a:srgbClr val="0F486F"/>
                </a:solidFill>
                <a:latin typeface="Century Gothic"/>
                <a:ea typeface="Century Gothic"/>
                <a:cs typeface="Century Gothic"/>
                <a:sym typeface="Century Gothic"/>
              </a:defRPr>
            </a:lvl1pPr>
            <a:lvl2pPr marL="914400" marR="0" lvl="1" indent="-320040" algn="l" rtl="0">
              <a:lnSpc>
                <a:spcPct val="100000"/>
              </a:lnSpc>
              <a:spcBef>
                <a:spcPts val="600"/>
              </a:spcBef>
              <a:spcAft>
                <a:spcPts val="0"/>
              </a:spcAft>
              <a:buClr>
                <a:schemeClr val="lt1"/>
              </a:buClr>
              <a:buSzPts val="1440"/>
              <a:buFont typeface="Noto Sans Symbols"/>
              <a:buChar char="▶"/>
              <a:defRPr sz="1800" b="0" i="0" u="none" strike="noStrike" cap="none">
                <a:solidFill>
                  <a:srgbClr val="0F486F"/>
                </a:solidFill>
                <a:latin typeface="Century Gothic"/>
                <a:ea typeface="Century Gothic"/>
                <a:cs typeface="Century Gothic"/>
                <a:sym typeface="Century Gothic"/>
              </a:defRPr>
            </a:lvl2pPr>
            <a:lvl3pPr marL="1371600" marR="0" lvl="2" indent="-320039" algn="l" rtl="0">
              <a:lnSpc>
                <a:spcPct val="115000"/>
              </a:lnSpc>
              <a:spcBef>
                <a:spcPts val="0"/>
              </a:spcBef>
              <a:spcAft>
                <a:spcPts val="0"/>
              </a:spcAft>
              <a:buClr>
                <a:schemeClr val="lt1"/>
              </a:buClr>
              <a:buSzPts val="1440"/>
              <a:buFont typeface="Noto Sans Symbols"/>
              <a:buChar char="▶"/>
              <a:defRPr sz="1800" b="0" i="0" u="none" strike="noStrike" cap="none">
                <a:solidFill>
                  <a:srgbClr val="F2F2F2"/>
                </a:solidFill>
                <a:latin typeface="Century Gothic"/>
                <a:ea typeface="Century Gothic"/>
                <a:cs typeface="Century Gothic"/>
                <a:sym typeface="Century Gothic"/>
              </a:defRPr>
            </a:lvl3pPr>
            <a:lvl4pPr marL="1828800" marR="0" lvl="3" indent="-320039" algn="l" rtl="0">
              <a:lnSpc>
                <a:spcPct val="100000"/>
              </a:lnSpc>
              <a:spcBef>
                <a:spcPts val="600"/>
              </a:spcBef>
              <a:spcAft>
                <a:spcPts val="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4pPr>
            <a:lvl5pPr marL="2286000" marR="0" lvl="4" indent="-320039" algn="l" rtl="0">
              <a:lnSpc>
                <a:spcPct val="100000"/>
              </a:lnSpc>
              <a:spcBef>
                <a:spcPts val="600"/>
              </a:spcBef>
              <a:spcAft>
                <a:spcPts val="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5pPr>
            <a:lvl6pPr marL="2743200" marR="0" lvl="5" indent="-320039" algn="l" rtl="0">
              <a:lnSpc>
                <a:spcPct val="100000"/>
              </a:lnSpc>
              <a:spcBef>
                <a:spcPts val="600"/>
              </a:spcBef>
              <a:spcAft>
                <a:spcPts val="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6pPr>
            <a:lvl7pPr marL="3200400" marR="0" lvl="6" indent="-320039" algn="l" rtl="0">
              <a:lnSpc>
                <a:spcPct val="100000"/>
              </a:lnSpc>
              <a:spcBef>
                <a:spcPts val="600"/>
              </a:spcBef>
              <a:spcAft>
                <a:spcPts val="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7pPr>
            <a:lvl8pPr marL="3657600" marR="0" lvl="7" indent="-320040" algn="l" rtl="0">
              <a:lnSpc>
                <a:spcPct val="100000"/>
              </a:lnSpc>
              <a:spcBef>
                <a:spcPts val="600"/>
              </a:spcBef>
              <a:spcAft>
                <a:spcPts val="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8pPr>
            <a:lvl9pPr marL="4114800" marR="0" lvl="8" indent="-320040" algn="l" rtl="0">
              <a:lnSpc>
                <a:spcPct val="100000"/>
              </a:lnSpc>
              <a:spcBef>
                <a:spcPts val="600"/>
              </a:spcBef>
              <a:spcAft>
                <a:spcPts val="60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9pPr>
          </a:lstStyle>
          <a:p>
            <a:pPr marL="457200" lvl="1" indent="0">
              <a:spcBef>
                <a:spcPts val="0"/>
              </a:spcBef>
              <a:buSzPts val="2880"/>
              <a:buNone/>
            </a:pPr>
            <a:r>
              <a:rPr lang="nl-NL" b="1" noProof="1">
                <a:solidFill>
                  <a:srgbClr val="F2F2F2"/>
                </a:solidFill>
              </a:rPr>
              <a:t>De missie</a:t>
            </a:r>
            <a:r>
              <a:rPr lang="nl-NL" noProof="1">
                <a:solidFill>
                  <a:srgbClr val="F2F2F2"/>
                </a:solidFill>
              </a:rPr>
              <a:t> van vv Neerlandia ‘31 luidt als volgt:</a:t>
            </a:r>
          </a:p>
          <a:p>
            <a:pPr marL="457200" lvl="1" indent="0">
              <a:spcBef>
                <a:spcPts val="0"/>
              </a:spcBef>
              <a:buSzPts val="2880"/>
              <a:buNone/>
            </a:pPr>
            <a:r>
              <a:rPr lang="nl-NL" noProof="1">
                <a:solidFill>
                  <a:srgbClr val="F2F2F2"/>
                </a:solidFill>
              </a:rPr>
              <a:t>“Een verbindende voetbalvereniging binnen Dorst waarbij (sportief) plezier, respect en individuele ontwikkeling centraal staan. Een club waarbij je je thuis voelt!”</a:t>
            </a:r>
          </a:p>
          <a:p>
            <a:pPr marL="457200" lvl="1" indent="0">
              <a:spcBef>
                <a:spcPts val="0"/>
              </a:spcBef>
              <a:buSzPts val="2880"/>
              <a:buNone/>
            </a:pPr>
            <a:endParaRPr lang="nl-NL" noProof="1">
              <a:solidFill>
                <a:srgbClr val="F2F2F2"/>
              </a:solidFill>
            </a:endParaRPr>
          </a:p>
          <a:p>
            <a:pPr marL="457200" lvl="1" indent="0">
              <a:spcBef>
                <a:spcPts val="0"/>
              </a:spcBef>
              <a:buSzPts val="2880"/>
              <a:buNone/>
            </a:pPr>
            <a:r>
              <a:rPr lang="nl-NL" b="1" noProof="1">
                <a:solidFill>
                  <a:srgbClr val="F2F2F2"/>
                </a:solidFill>
              </a:rPr>
              <a:t>De doelstellingen</a:t>
            </a:r>
            <a:r>
              <a:rPr lang="nl-NL" noProof="1">
                <a:solidFill>
                  <a:srgbClr val="F2F2F2"/>
                </a:solidFill>
              </a:rPr>
              <a:t>:</a:t>
            </a:r>
          </a:p>
          <a:p>
            <a:pPr marL="457200" lvl="1" indent="0">
              <a:spcBef>
                <a:spcPts val="0"/>
              </a:spcBef>
              <a:buSzPts val="2880"/>
              <a:buNone/>
            </a:pPr>
            <a:r>
              <a:rPr lang="nl-NL" noProof="1">
                <a:solidFill>
                  <a:srgbClr val="F2F2F2"/>
                </a:solidFill>
              </a:rPr>
              <a:t>•	Alle leden een plekje/ zijn of haar niveau/ plezier.</a:t>
            </a:r>
          </a:p>
          <a:p>
            <a:pPr marL="457200" lvl="1" indent="0">
              <a:spcBef>
                <a:spcPts val="0"/>
              </a:spcBef>
              <a:buSzPts val="2880"/>
              <a:buNone/>
            </a:pPr>
            <a:endParaRPr lang="nl-NL" noProof="1">
              <a:solidFill>
                <a:srgbClr val="F2F2F2"/>
              </a:solidFill>
            </a:endParaRPr>
          </a:p>
          <a:p>
            <a:pPr marL="457200" lvl="1" indent="0">
              <a:spcBef>
                <a:spcPts val="0"/>
              </a:spcBef>
              <a:buSzPts val="2880"/>
              <a:buNone/>
            </a:pPr>
            <a:r>
              <a:rPr lang="nl-NL" noProof="1">
                <a:solidFill>
                  <a:srgbClr val="F2F2F2"/>
                </a:solidFill>
              </a:rPr>
              <a:t>•	‘Een optimale omgeving te creëren waarbinnen de jeugd zich kan ontwikkelen als voetballer en als mens’.</a:t>
            </a:r>
          </a:p>
          <a:p>
            <a:pPr marL="457200" lvl="1" indent="0">
              <a:spcBef>
                <a:spcPts val="0"/>
              </a:spcBef>
              <a:buSzPts val="2880"/>
              <a:buNone/>
            </a:pPr>
            <a:endParaRPr lang="nl-NL" noProof="1">
              <a:solidFill>
                <a:srgbClr val="F2F2F2"/>
              </a:solidFill>
            </a:endParaRPr>
          </a:p>
          <a:p>
            <a:pPr marL="457200" lvl="1" indent="0">
              <a:spcBef>
                <a:spcPts val="0"/>
              </a:spcBef>
              <a:buSzPts val="2880"/>
              <a:buNone/>
            </a:pPr>
            <a:r>
              <a:rPr lang="nl-NL" noProof="1">
                <a:solidFill>
                  <a:srgbClr val="F2F2F2"/>
                </a:solidFill>
              </a:rPr>
              <a:t>•	‘Gelijke Kansen Jeugdvoetbal’</a:t>
            </a:r>
          </a:p>
          <a:p>
            <a:pPr marL="457200" lvl="1" indent="0">
              <a:spcBef>
                <a:spcPts val="0"/>
              </a:spcBef>
              <a:buSzPts val="2880"/>
              <a:buNone/>
            </a:pPr>
            <a:endParaRPr lang="nl-NL" noProof="1">
              <a:solidFill>
                <a:srgbClr val="F2F2F2"/>
              </a:solidFill>
            </a:endParaRPr>
          </a:p>
          <a:p>
            <a:pPr marL="457200" lvl="1" indent="0">
              <a:spcBef>
                <a:spcPts val="0"/>
              </a:spcBef>
              <a:buSzPts val="2880"/>
              <a:buNone/>
            </a:pPr>
            <a:r>
              <a:rPr lang="nl-NL" noProof="1">
                <a:solidFill>
                  <a:srgbClr val="F2F2F2"/>
                </a:solidFill>
              </a:rPr>
              <a:t>•	Stimuleren doorstroom jeugd naar Seniorenteams.</a:t>
            </a:r>
          </a:p>
          <a:p>
            <a:pPr marL="457200" lvl="1" indent="0">
              <a:spcBef>
                <a:spcPts val="0"/>
              </a:spcBef>
              <a:buSzPts val="2880"/>
              <a:buNone/>
            </a:pPr>
            <a:endParaRPr lang="nl-NL" noProof="1">
              <a:solidFill>
                <a:srgbClr val="F2F2F2"/>
              </a:solidFill>
            </a:endParaRPr>
          </a:p>
          <a:p>
            <a:pPr marL="457200" lvl="1" indent="0">
              <a:spcBef>
                <a:spcPts val="0"/>
              </a:spcBef>
              <a:buSzPts val="2880"/>
              <a:buNone/>
            </a:pPr>
            <a:r>
              <a:rPr lang="nl-NL" noProof="1">
                <a:solidFill>
                  <a:srgbClr val="F2F2F2"/>
                </a:solidFill>
              </a:rPr>
              <a:t>•	Verder professionaliseren</a:t>
            </a:r>
          </a:p>
          <a:p>
            <a:pPr marL="457200" lvl="1" indent="0">
              <a:spcBef>
                <a:spcPts val="0"/>
              </a:spcBef>
              <a:buSzPts val="2880"/>
              <a:buNone/>
            </a:pPr>
            <a:endParaRPr lang="nl-NL" noProof="1">
              <a:solidFill>
                <a:srgbClr val="F2F2F2"/>
              </a:solidFill>
            </a:endParaRPr>
          </a:p>
          <a:p>
            <a:pPr marL="457200" lvl="1" indent="0">
              <a:spcBef>
                <a:spcPts val="0"/>
              </a:spcBef>
              <a:buSzPts val="2880"/>
              <a:buNone/>
            </a:pPr>
            <a:endParaRPr lang="nl-NL" noProof="1">
              <a:solidFill>
                <a:srgbClr val="F2F2F2"/>
              </a:solidFill>
            </a:endParaRPr>
          </a:p>
          <a:p>
            <a:pPr marL="742950" lvl="1" indent="-285750">
              <a:spcBef>
                <a:spcPts val="0"/>
              </a:spcBef>
              <a:buSzPts val="2880"/>
              <a:buFont typeface="Arial"/>
              <a:buChar char="•"/>
            </a:pPr>
            <a:endParaRPr lang="nl-NL" sz="1200" noProof="1"/>
          </a:p>
          <a:p>
            <a:pPr marL="0" indent="0">
              <a:spcBef>
                <a:spcPts val="0"/>
              </a:spcBef>
              <a:buSzPts val="2880"/>
              <a:buFont typeface="Noto Sans Symbols"/>
              <a:buNone/>
            </a:pPr>
            <a:endParaRPr lang="nl-NL" sz="1800" dirty="0">
              <a:solidFill>
                <a:srgbClr val="F2F2F2"/>
              </a:solidFill>
            </a:endParaRPr>
          </a:p>
          <a:p>
            <a:pPr marL="0" indent="0">
              <a:spcBef>
                <a:spcPts val="0"/>
              </a:spcBef>
              <a:buSzPts val="2880"/>
              <a:buFont typeface="Noto Sans Symbols"/>
              <a:buNone/>
            </a:pPr>
            <a:endParaRPr lang="nl-NL" sz="1800" dirty="0">
              <a:solidFill>
                <a:srgbClr val="F2F2F2"/>
              </a:solidFill>
            </a:endParaRPr>
          </a:p>
        </p:txBody>
      </p:sp>
    </p:spTree>
    <p:extLst>
      <p:ext uri="{BB962C8B-B14F-4D97-AF65-F5344CB8AC3E}">
        <p14:creationId xmlns:p14="http://schemas.microsoft.com/office/powerpoint/2010/main" val="4106689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a:extLst>
            <a:ext uri="{FF2B5EF4-FFF2-40B4-BE49-F238E27FC236}">
              <a16:creationId xmlns:a16="http://schemas.microsoft.com/office/drawing/2014/main" id="{9CCA0D00-D14C-C85E-BCA0-E5C3126BC88B}"/>
            </a:ext>
          </a:extLst>
        </p:cNvPr>
        <p:cNvGrpSpPr/>
        <p:nvPr/>
      </p:nvGrpSpPr>
      <p:grpSpPr>
        <a:xfrm>
          <a:off x="0" y="0"/>
          <a:ext cx="0" cy="0"/>
          <a:chOff x="0" y="0"/>
          <a:chExt cx="0" cy="0"/>
        </a:xfrm>
      </p:grpSpPr>
      <p:sp>
        <p:nvSpPr>
          <p:cNvPr id="164" name="Google Shape;164;p7">
            <a:extLst>
              <a:ext uri="{FF2B5EF4-FFF2-40B4-BE49-F238E27FC236}">
                <a16:creationId xmlns:a16="http://schemas.microsoft.com/office/drawing/2014/main" id="{6F150AF5-46CF-6B9A-4406-D413A45FB833}"/>
              </a:ext>
            </a:extLst>
          </p:cNvPr>
          <p:cNvSpPr txBox="1">
            <a:spLocks noGrp="1"/>
          </p:cNvSpPr>
          <p:nvPr>
            <p:ph type="title"/>
          </p:nvPr>
        </p:nvSpPr>
        <p:spPr>
          <a:xfrm>
            <a:off x="475204" y="147563"/>
            <a:ext cx="10192796" cy="522998"/>
          </a:xfrm>
          <a:prstGeom prst="rect">
            <a:avLst/>
          </a:prstGeom>
          <a:noFill/>
          <a:ln>
            <a:noFill/>
          </a:ln>
        </p:spPr>
        <p:txBody>
          <a:bodyPr spcFirstLastPara="1" wrap="square" lIns="91425" tIns="45700" rIns="91425" bIns="45700" anchor="ctr" anchorCtr="0">
            <a:normAutofit fontScale="90000"/>
          </a:bodyPr>
          <a:lstStyle/>
          <a:p>
            <a:pPr>
              <a:buSzPct val="100000"/>
            </a:pPr>
            <a:r>
              <a:rPr lang="en-US" b="1" dirty="0"/>
              <a:t>3.2 </a:t>
            </a:r>
            <a:r>
              <a:rPr lang="nl-NL" b="1" noProof="1">
                <a:solidFill>
                  <a:srgbClr val="F2F2F2"/>
                </a:solidFill>
              </a:rPr>
              <a:t>Normen, waarden en gedrag</a:t>
            </a:r>
            <a:r>
              <a:rPr lang="en-US" b="1" dirty="0"/>
              <a:t> </a:t>
            </a:r>
            <a:endParaRPr b="1" dirty="0"/>
          </a:p>
        </p:txBody>
      </p:sp>
      <p:sp>
        <p:nvSpPr>
          <p:cNvPr id="165" name="Google Shape;165;p7">
            <a:extLst>
              <a:ext uri="{FF2B5EF4-FFF2-40B4-BE49-F238E27FC236}">
                <a16:creationId xmlns:a16="http://schemas.microsoft.com/office/drawing/2014/main" id="{0B41DACB-F83C-4F10-D874-9E38A25BA178}"/>
              </a:ext>
            </a:extLst>
          </p:cNvPr>
          <p:cNvSpPr txBox="1">
            <a:spLocks noGrp="1"/>
          </p:cNvSpPr>
          <p:nvPr>
            <p:ph type="body" idx="1"/>
          </p:nvPr>
        </p:nvSpPr>
        <p:spPr>
          <a:xfrm>
            <a:off x="475203" y="1132114"/>
            <a:ext cx="11176865" cy="4898574"/>
          </a:xfrm>
          <a:prstGeom prst="rect">
            <a:avLst/>
          </a:prstGeom>
          <a:noFill/>
          <a:ln>
            <a:noFill/>
          </a:ln>
        </p:spPr>
        <p:txBody>
          <a:bodyPr spcFirstLastPara="1" wrap="square" lIns="91425" tIns="45700" rIns="91425" bIns="45700" anchor="t" anchorCtr="0">
            <a:normAutofit/>
          </a:bodyPr>
          <a:lstStyle/>
          <a:p>
            <a:pPr marL="1200150" lvl="2" indent="-285750">
              <a:buSzPts val="2880"/>
              <a:buFont typeface="Arial"/>
              <a:buChar char="•"/>
            </a:pPr>
            <a:endParaRPr lang="nl-NL" noProof="1">
              <a:solidFill>
                <a:srgbClr val="F2F2F2"/>
              </a:solidFill>
            </a:endParaRPr>
          </a:p>
          <a:p>
            <a:pPr marL="742950" lvl="1" indent="-285750">
              <a:spcBef>
                <a:spcPts val="0"/>
              </a:spcBef>
              <a:buSzPts val="2880"/>
              <a:buFont typeface="Arial"/>
              <a:buChar char="•"/>
            </a:pPr>
            <a:endParaRPr lang="nl-NL" sz="1200" noProof="1"/>
          </a:p>
          <a:p>
            <a:pPr marL="0" lvl="0" indent="0" algn="l" rtl="0">
              <a:lnSpc>
                <a:spcPct val="100000"/>
              </a:lnSpc>
              <a:spcBef>
                <a:spcPts val="0"/>
              </a:spcBef>
              <a:spcAft>
                <a:spcPts val="0"/>
              </a:spcAft>
              <a:buSzPts val="2880"/>
              <a:buNone/>
            </a:pPr>
            <a:endParaRPr lang="nl-NL" sz="1800" dirty="0">
              <a:solidFill>
                <a:srgbClr val="F2F2F2"/>
              </a:solidFill>
            </a:endParaRPr>
          </a:p>
          <a:p>
            <a:pPr marL="0" lvl="0" indent="0" algn="l" rtl="0">
              <a:lnSpc>
                <a:spcPct val="100000"/>
              </a:lnSpc>
              <a:spcBef>
                <a:spcPts val="0"/>
              </a:spcBef>
              <a:spcAft>
                <a:spcPts val="0"/>
              </a:spcAft>
              <a:buSzPts val="2880"/>
              <a:buNone/>
            </a:pPr>
            <a:endParaRPr lang="nl-NL" sz="1800" dirty="0">
              <a:solidFill>
                <a:srgbClr val="F2F2F2"/>
              </a:solidFill>
            </a:endParaRPr>
          </a:p>
        </p:txBody>
      </p:sp>
      <p:cxnSp>
        <p:nvCxnSpPr>
          <p:cNvPr id="166" name="Google Shape;166;p7">
            <a:extLst>
              <a:ext uri="{FF2B5EF4-FFF2-40B4-BE49-F238E27FC236}">
                <a16:creationId xmlns:a16="http://schemas.microsoft.com/office/drawing/2014/main" id="{60CCF53D-B5ED-17C1-C562-8A500D8A6874}"/>
              </a:ext>
            </a:extLst>
          </p:cNvPr>
          <p:cNvCxnSpPr/>
          <p:nvPr/>
        </p:nvCxnSpPr>
        <p:spPr>
          <a:xfrm>
            <a:off x="475204" y="827311"/>
            <a:ext cx="11176865" cy="0"/>
          </a:xfrm>
          <a:prstGeom prst="straightConnector1">
            <a:avLst/>
          </a:prstGeom>
          <a:noFill/>
          <a:ln w="28575" cap="flat" cmpd="sng">
            <a:solidFill>
              <a:srgbClr val="3F3F3F">
                <a:alpha val="60000"/>
              </a:srgbClr>
            </a:solidFill>
            <a:prstDash val="solid"/>
            <a:round/>
            <a:headEnd type="none" w="sm" len="sm"/>
            <a:tailEnd type="none" w="sm" len="sm"/>
          </a:ln>
        </p:spPr>
      </p:cxnSp>
      <p:sp>
        <p:nvSpPr>
          <p:cNvPr id="167" name="Google Shape;167;p7">
            <a:extLst>
              <a:ext uri="{FF2B5EF4-FFF2-40B4-BE49-F238E27FC236}">
                <a16:creationId xmlns:a16="http://schemas.microsoft.com/office/drawing/2014/main" id="{71CF644C-CC96-93D0-1091-BA46DAB07ABD}"/>
              </a:ext>
            </a:extLst>
          </p:cNvPr>
          <p:cNvSpPr txBox="1">
            <a:spLocks noGrp="1"/>
          </p:cNvSpPr>
          <p:nvPr>
            <p:ph type="ftr" idx="11"/>
          </p:nvPr>
        </p:nvSpPr>
        <p:spPr>
          <a:xfrm>
            <a:off x="9478978" y="6492241"/>
            <a:ext cx="2713022"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1400" b="1" i="1" dirty="0">
                <a:solidFill>
                  <a:schemeClr val="lt1"/>
                </a:solidFill>
              </a:rPr>
              <a:t>De </a:t>
            </a:r>
            <a:r>
              <a:rPr lang="en-US" sz="1400" b="1" i="1" dirty="0" err="1">
                <a:solidFill>
                  <a:schemeClr val="lt1"/>
                </a:solidFill>
              </a:rPr>
              <a:t>Jeugd</a:t>
            </a:r>
            <a:r>
              <a:rPr lang="en-US" sz="1400" b="1" i="1" dirty="0">
                <a:solidFill>
                  <a:schemeClr val="lt1"/>
                </a:solidFill>
              </a:rPr>
              <a:t> is de </a:t>
            </a:r>
            <a:r>
              <a:rPr lang="en-US" sz="1400" b="1" i="1" dirty="0" err="1">
                <a:solidFill>
                  <a:schemeClr val="lt1"/>
                </a:solidFill>
              </a:rPr>
              <a:t>Toekomst</a:t>
            </a:r>
            <a:endParaRPr sz="1400" b="1" i="1" dirty="0">
              <a:solidFill>
                <a:schemeClr val="lt1"/>
              </a:solidFill>
            </a:endParaRPr>
          </a:p>
        </p:txBody>
      </p:sp>
      <p:sp>
        <p:nvSpPr>
          <p:cNvPr id="2" name="Google Shape;165;p7">
            <a:extLst>
              <a:ext uri="{FF2B5EF4-FFF2-40B4-BE49-F238E27FC236}">
                <a16:creationId xmlns:a16="http://schemas.microsoft.com/office/drawing/2014/main" id="{86FC5CEE-5500-E21B-8601-9D4B67BB0CC9}"/>
              </a:ext>
            </a:extLst>
          </p:cNvPr>
          <p:cNvSpPr txBox="1">
            <a:spLocks/>
          </p:cNvSpPr>
          <p:nvPr/>
        </p:nvSpPr>
        <p:spPr>
          <a:xfrm>
            <a:off x="627603" y="1284514"/>
            <a:ext cx="11176865" cy="4898574"/>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20040" algn="l" rtl="0">
              <a:lnSpc>
                <a:spcPct val="100000"/>
              </a:lnSpc>
              <a:spcBef>
                <a:spcPts val="360"/>
              </a:spcBef>
              <a:spcAft>
                <a:spcPts val="0"/>
              </a:spcAft>
              <a:buClr>
                <a:schemeClr val="lt1"/>
              </a:buClr>
              <a:buSzPts val="1440"/>
              <a:buFont typeface="Noto Sans Symbols"/>
              <a:buChar char="▶"/>
              <a:defRPr sz="2400" b="0" i="0" u="none" strike="noStrike" cap="none">
                <a:solidFill>
                  <a:srgbClr val="0F486F"/>
                </a:solidFill>
                <a:latin typeface="Century Gothic"/>
                <a:ea typeface="Century Gothic"/>
                <a:cs typeface="Century Gothic"/>
                <a:sym typeface="Century Gothic"/>
              </a:defRPr>
            </a:lvl1pPr>
            <a:lvl2pPr marL="914400" marR="0" lvl="1" indent="-320040" algn="l" rtl="0">
              <a:lnSpc>
                <a:spcPct val="100000"/>
              </a:lnSpc>
              <a:spcBef>
                <a:spcPts val="600"/>
              </a:spcBef>
              <a:spcAft>
                <a:spcPts val="0"/>
              </a:spcAft>
              <a:buClr>
                <a:schemeClr val="lt1"/>
              </a:buClr>
              <a:buSzPts val="1440"/>
              <a:buFont typeface="Noto Sans Symbols"/>
              <a:buChar char="▶"/>
              <a:defRPr sz="1800" b="0" i="0" u="none" strike="noStrike" cap="none">
                <a:solidFill>
                  <a:srgbClr val="0F486F"/>
                </a:solidFill>
                <a:latin typeface="Century Gothic"/>
                <a:ea typeface="Century Gothic"/>
                <a:cs typeface="Century Gothic"/>
                <a:sym typeface="Century Gothic"/>
              </a:defRPr>
            </a:lvl2pPr>
            <a:lvl3pPr marL="1371600" marR="0" lvl="2" indent="-320039" algn="l" rtl="0">
              <a:lnSpc>
                <a:spcPct val="115000"/>
              </a:lnSpc>
              <a:spcBef>
                <a:spcPts val="0"/>
              </a:spcBef>
              <a:spcAft>
                <a:spcPts val="0"/>
              </a:spcAft>
              <a:buClr>
                <a:schemeClr val="lt1"/>
              </a:buClr>
              <a:buSzPts val="1440"/>
              <a:buFont typeface="Noto Sans Symbols"/>
              <a:buChar char="▶"/>
              <a:defRPr sz="1800" b="0" i="0" u="none" strike="noStrike" cap="none">
                <a:solidFill>
                  <a:srgbClr val="F2F2F2"/>
                </a:solidFill>
                <a:latin typeface="Century Gothic"/>
                <a:ea typeface="Century Gothic"/>
                <a:cs typeface="Century Gothic"/>
                <a:sym typeface="Century Gothic"/>
              </a:defRPr>
            </a:lvl3pPr>
            <a:lvl4pPr marL="1828800" marR="0" lvl="3" indent="-320039" algn="l" rtl="0">
              <a:lnSpc>
                <a:spcPct val="100000"/>
              </a:lnSpc>
              <a:spcBef>
                <a:spcPts val="600"/>
              </a:spcBef>
              <a:spcAft>
                <a:spcPts val="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4pPr>
            <a:lvl5pPr marL="2286000" marR="0" lvl="4" indent="-320039" algn="l" rtl="0">
              <a:lnSpc>
                <a:spcPct val="100000"/>
              </a:lnSpc>
              <a:spcBef>
                <a:spcPts val="600"/>
              </a:spcBef>
              <a:spcAft>
                <a:spcPts val="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5pPr>
            <a:lvl6pPr marL="2743200" marR="0" lvl="5" indent="-320039" algn="l" rtl="0">
              <a:lnSpc>
                <a:spcPct val="100000"/>
              </a:lnSpc>
              <a:spcBef>
                <a:spcPts val="600"/>
              </a:spcBef>
              <a:spcAft>
                <a:spcPts val="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6pPr>
            <a:lvl7pPr marL="3200400" marR="0" lvl="6" indent="-320039" algn="l" rtl="0">
              <a:lnSpc>
                <a:spcPct val="100000"/>
              </a:lnSpc>
              <a:spcBef>
                <a:spcPts val="600"/>
              </a:spcBef>
              <a:spcAft>
                <a:spcPts val="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7pPr>
            <a:lvl8pPr marL="3657600" marR="0" lvl="7" indent="-320040" algn="l" rtl="0">
              <a:lnSpc>
                <a:spcPct val="100000"/>
              </a:lnSpc>
              <a:spcBef>
                <a:spcPts val="600"/>
              </a:spcBef>
              <a:spcAft>
                <a:spcPts val="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8pPr>
            <a:lvl9pPr marL="4114800" marR="0" lvl="8" indent="-320040" algn="l" rtl="0">
              <a:lnSpc>
                <a:spcPct val="100000"/>
              </a:lnSpc>
              <a:spcBef>
                <a:spcPts val="600"/>
              </a:spcBef>
              <a:spcAft>
                <a:spcPts val="60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9pPr>
          </a:lstStyle>
          <a:p>
            <a:pPr marL="457200" lvl="1" indent="0">
              <a:spcBef>
                <a:spcPts val="0"/>
              </a:spcBef>
              <a:buSzPts val="2880"/>
              <a:buNone/>
            </a:pPr>
            <a:r>
              <a:rPr lang="nl-NL" noProof="1">
                <a:solidFill>
                  <a:srgbClr val="F2F2F2"/>
                </a:solidFill>
              </a:rPr>
              <a:t>•	Plezier</a:t>
            </a:r>
          </a:p>
          <a:p>
            <a:pPr marL="457200" lvl="1" indent="0">
              <a:spcBef>
                <a:spcPts val="0"/>
              </a:spcBef>
              <a:buSzPts val="2880"/>
              <a:buNone/>
            </a:pPr>
            <a:r>
              <a:rPr lang="nl-NL" noProof="1">
                <a:solidFill>
                  <a:srgbClr val="F2F2F2"/>
                </a:solidFill>
              </a:rPr>
              <a:t>•	Respect</a:t>
            </a:r>
          </a:p>
          <a:p>
            <a:pPr marL="457200" lvl="1" indent="0">
              <a:spcBef>
                <a:spcPts val="0"/>
              </a:spcBef>
              <a:buSzPts val="2880"/>
              <a:buNone/>
            </a:pPr>
            <a:r>
              <a:rPr lang="nl-NL" noProof="1">
                <a:solidFill>
                  <a:srgbClr val="F2F2F2"/>
                </a:solidFill>
              </a:rPr>
              <a:t>•	Sportiviteit</a:t>
            </a:r>
          </a:p>
          <a:p>
            <a:pPr marL="457200" lvl="1" indent="0">
              <a:spcBef>
                <a:spcPts val="0"/>
              </a:spcBef>
              <a:buSzPts val="2880"/>
              <a:buNone/>
            </a:pPr>
            <a:r>
              <a:rPr lang="nl-NL" noProof="1">
                <a:solidFill>
                  <a:srgbClr val="F2F2F2"/>
                </a:solidFill>
              </a:rPr>
              <a:t>•	Betrokkenheid</a:t>
            </a:r>
          </a:p>
          <a:p>
            <a:pPr marL="457200" lvl="1" indent="0">
              <a:spcBef>
                <a:spcPts val="0"/>
              </a:spcBef>
              <a:buSzPts val="2880"/>
              <a:buNone/>
            </a:pPr>
            <a:r>
              <a:rPr lang="nl-NL" noProof="1">
                <a:solidFill>
                  <a:srgbClr val="F2F2F2"/>
                </a:solidFill>
              </a:rPr>
              <a:t>•	Inzet</a:t>
            </a:r>
          </a:p>
          <a:p>
            <a:pPr marL="457200" lvl="1" indent="0">
              <a:spcBef>
                <a:spcPts val="0"/>
              </a:spcBef>
              <a:buSzPts val="2880"/>
              <a:buNone/>
            </a:pPr>
            <a:endParaRPr lang="nl-NL" noProof="1">
              <a:solidFill>
                <a:srgbClr val="F2F2F2"/>
              </a:solidFill>
            </a:endParaRPr>
          </a:p>
          <a:p>
            <a:pPr marL="457200" lvl="1" indent="0">
              <a:spcBef>
                <a:spcPts val="0"/>
              </a:spcBef>
              <a:buSzPts val="2880"/>
              <a:buNone/>
            </a:pPr>
            <a:endParaRPr lang="nl-NL" noProof="1">
              <a:solidFill>
                <a:srgbClr val="F2F2F2"/>
              </a:solidFill>
            </a:endParaRPr>
          </a:p>
          <a:p>
            <a:pPr marL="457200" lvl="1" indent="0">
              <a:spcBef>
                <a:spcPts val="0"/>
              </a:spcBef>
              <a:buSzPts val="2880"/>
              <a:buNone/>
            </a:pPr>
            <a:r>
              <a:rPr lang="nl-NL" noProof="1">
                <a:solidFill>
                  <a:srgbClr val="F2F2F2"/>
                </a:solidFill>
              </a:rPr>
              <a:t>Gedragsregels:</a:t>
            </a:r>
          </a:p>
          <a:p>
            <a:pPr marL="457200" lvl="1" indent="0">
              <a:spcBef>
                <a:spcPts val="0"/>
              </a:spcBef>
              <a:buSzPts val="2880"/>
              <a:buNone/>
            </a:pPr>
            <a:r>
              <a:rPr lang="nl-NL" dirty="0">
                <a:solidFill>
                  <a:schemeClr val="bg1"/>
                </a:solidFill>
              </a:rPr>
              <a:t>Leden van de vereniging gedragen zich bij wedstrijden, trainingen en andere aan de club gerelateerde activiteiten ten alle tijden als ambassadeurs van de club. Hierbij hebben we correct gedrag (fysiek en verbaal) - naar tegenstanders, wedstrijdofficials en publiek hoog in het vaandel staan. Zaken als slaan, schoppen en schelden worden niet geaccepteerd. Met trainers/leiders worden afspraken gemaakt om op te treden tegen ontoelaatbaar gedrag</a:t>
            </a:r>
            <a:endParaRPr lang="nl-NL" noProof="1">
              <a:solidFill>
                <a:schemeClr val="bg1"/>
              </a:solidFill>
            </a:endParaRPr>
          </a:p>
          <a:p>
            <a:pPr marL="742950" lvl="1" indent="-285750">
              <a:spcBef>
                <a:spcPts val="0"/>
              </a:spcBef>
              <a:buSzPts val="2880"/>
              <a:buFont typeface="Arial"/>
              <a:buChar char="•"/>
            </a:pPr>
            <a:endParaRPr lang="nl-NL" sz="1200" noProof="1"/>
          </a:p>
          <a:p>
            <a:pPr marL="742950" lvl="1" indent="-285750">
              <a:spcBef>
                <a:spcPts val="0"/>
              </a:spcBef>
              <a:buSzPts val="2880"/>
              <a:buFont typeface="Arial"/>
              <a:buChar char="•"/>
            </a:pPr>
            <a:endParaRPr lang="nl-NL" sz="1200" noProof="1"/>
          </a:p>
          <a:p>
            <a:pPr marL="742950" lvl="1" indent="-285750">
              <a:spcBef>
                <a:spcPts val="0"/>
              </a:spcBef>
              <a:buSzPts val="2880"/>
              <a:buFont typeface="Arial"/>
              <a:buChar char="•"/>
            </a:pPr>
            <a:endParaRPr lang="nl-NL" sz="1200" noProof="1"/>
          </a:p>
          <a:p>
            <a:pPr marL="0" indent="0">
              <a:spcBef>
                <a:spcPts val="0"/>
              </a:spcBef>
              <a:buSzPts val="2880"/>
              <a:buFont typeface="Noto Sans Symbols"/>
              <a:buNone/>
            </a:pPr>
            <a:endParaRPr lang="nl-NL" sz="1800" dirty="0">
              <a:solidFill>
                <a:srgbClr val="F2F2F2"/>
              </a:solidFill>
            </a:endParaRPr>
          </a:p>
          <a:p>
            <a:pPr marL="0" indent="0">
              <a:spcBef>
                <a:spcPts val="0"/>
              </a:spcBef>
              <a:buSzPts val="2880"/>
              <a:buFont typeface="Noto Sans Symbols"/>
              <a:buNone/>
            </a:pPr>
            <a:endParaRPr lang="nl-NL" sz="1800" dirty="0">
              <a:solidFill>
                <a:srgbClr val="F2F2F2"/>
              </a:solidFill>
            </a:endParaRPr>
          </a:p>
        </p:txBody>
      </p:sp>
    </p:spTree>
    <p:extLst>
      <p:ext uri="{BB962C8B-B14F-4D97-AF65-F5344CB8AC3E}">
        <p14:creationId xmlns:p14="http://schemas.microsoft.com/office/powerpoint/2010/main" val="1341965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a:extLst>
            <a:ext uri="{FF2B5EF4-FFF2-40B4-BE49-F238E27FC236}">
              <a16:creationId xmlns:a16="http://schemas.microsoft.com/office/drawing/2014/main" id="{96718A27-3CEE-A336-E0B0-11688B9B3DBB}"/>
            </a:ext>
          </a:extLst>
        </p:cNvPr>
        <p:cNvGrpSpPr/>
        <p:nvPr/>
      </p:nvGrpSpPr>
      <p:grpSpPr>
        <a:xfrm>
          <a:off x="0" y="0"/>
          <a:ext cx="0" cy="0"/>
          <a:chOff x="0" y="0"/>
          <a:chExt cx="0" cy="0"/>
        </a:xfrm>
      </p:grpSpPr>
      <p:sp>
        <p:nvSpPr>
          <p:cNvPr id="164" name="Google Shape;164;p7">
            <a:extLst>
              <a:ext uri="{FF2B5EF4-FFF2-40B4-BE49-F238E27FC236}">
                <a16:creationId xmlns:a16="http://schemas.microsoft.com/office/drawing/2014/main" id="{9A03DC54-71C0-2086-136E-46CC04AE77A3}"/>
              </a:ext>
            </a:extLst>
          </p:cNvPr>
          <p:cNvSpPr txBox="1">
            <a:spLocks noGrp="1"/>
          </p:cNvSpPr>
          <p:nvPr>
            <p:ph type="title"/>
          </p:nvPr>
        </p:nvSpPr>
        <p:spPr>
          <a:xfrm>
            <a:off x="475204" y="147563"/>
            <a:ext cx="10192796" cy="52299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ct val="100000"/>
              <a:buFont typeface="Century Gothic"/>
              <a:buNone/>
            </a:pPr>
            <a:r>
              <a:rPr lang="en-US" b="1" dirty="0"/>
              <a:t>3.3 </a:t>
            </a:r>
            <a:r>
              <a:rPr lang="en-US" b="1" dirty="0" err="1"/>
              <a:t>Organisatie</a:t>
            </a:r>
            <a:r>
              <a:rPr lang="en-US" b="1" dirty="0"/>
              <a:t> </a:t>
            </a:r>
            <a:r>
              <a:rPr lang="en-US" b="1" dirty="0" err="1"/>
              <a:t>Jeugdcommissie</a:t>
            </a:r>
            <a:endParaRPr b="1" dirty="0"/>
          </a:p>
        </p:txBody>
      </p:sp>
      <p:sp>
        <p:nvSpPr>
          <p:cNvPr id="165" name="Google Shape;165;p7">
            <a:extLst>
              <a:ext uri="{FF2B5EF4-FFF2-40B4-BE49-F238E27FC236}">
                <a16:creationId xmlns:a16="http://schemas.microsoft.com/office/drawing/2014/main" id="{40216F87-1580-7BD9-F624-B6593F327137}"/>
              </a:ext>
            </a:extLst>
          </p:cNvPr>
          <p:cNvSpPr txBox="1">
            <a:spLocks noGrp="1"/>
          </p:cNvSpPr>
          <p:nvPr>
            <p:ph type="body" idx="1"/>
          </p:nvPr>
        </p:nvSpPr>
        <p:spPr>
          <a:xfrm>
            <a:off x="475203" y="1132114"/>
            <a:ext cx="11176865" cy="4898574"/>
          </a:xfrm>
          <a:prstGeom prst="rect">
            <a:avLst/>
          </a:prstGeom>
          <a:noFill/>
          <a:ln>
            <a:noFill/>
          </a:ln>
        </p:spPr>
        <p:txBody>
          <a:bodyPr spcFirstLastPara="1" wrap="square" lIns="91425" tIns="45700" rIns="91425" bIns="45700" anchor="t" anchorCtr="0">
            <a:normAutofit/>
          </a:bodyPr>
          <a:lstStyle/>
          <a:p>
            <a:pPr marL="1200150" lvl="2" indent="-285750">
              <a:buSzPts val="2880"/>
              <a:buFont typeface="Arial"/>
              <a:buChar char="•"/>
            </a:pPr>
            <a:endParaRPr lang="nl-NL" noProof="1">
              <a:solidFill>
                <a:srgbClr val="F2F2F2"/>
              </a:solidFill>
            </a:endParaRPr>
          </a:p>
          <a:p>
            <a:pPr marL="742950" lvl="1" indent="-285750">
              <a:spcBef>
                <a:spcPts val="0"/>
              </a:spcBef>
              <a:buSzPts val="2880"/>
              <a:buFont typeface="Arial"/>
              <a:buChar char="•"/>
            </a:pPr>
            <a:endParaRPr lang="nl-NL" sz="1200" noProof="1"/>
          </a:p>
          <a:p>
            <a:pPr marL="0" lvl="0" indent="0" algn="l" rtl="0">
              <a:lnSpc>
                <a:spcPct val="100000"/>
              </a:lnSpc>
              <a:spcBef>
                <a:spcPts val="0"/>
              </a:spcBef>
              <a:spcAft>
                <a:spcPts val="0"/>
              </a:spcAft>
              <a:buSzPts val="2880"/>
              <a:buNone/>
            </a:pPr>
            <a:endParaRPr lang="nl-NL" sz="1800" dirty="0">
              <a:solidFill>
                <a:srgbClr val="F2F2F2"/>
              </a:solidFill>
            </a:endParaRPr>
          </a:p>
          <a:p>
            <a:pPr marL="0" lvl="0" indent="0" algn="l" rtl="0">
              <a:lnSpc>
                <a:spcPct val="100000"/>
              </a:lnSpc>
              <a:spcBef>
                <a:spcPts val="0"/>
              </a:spcBef>
              <a:spcAft>
                <a:spcPts val="0"/>
              </a:spcAft>
              <a:buSzPts val="2880"/>
              <a:buNone/>
            </a:pPr>
            <a:endParaRPr lang="nl-NL" sz="1800" dirty="0">
              <a:solidFill>
                <a:srgbClr val="F2F2F2"/>
              </a:solidFill>
            </a:endParaRPr>
          </a:p>
        </p:txBody>
      </p:sp>
      <p:cxnSp>
        <p:nvCxnSpPr>
          <p:cNvPr id="166" name="Google Shape;166;p7">
            <a:extLst>
              <a:ext uri="{FF2B5EF4-FFF2-40B4-BE49-F238E27FC236}">
                <a16:creationId xmlns:a16="http://schemas.microsoft.com/office/drawing/2014/main" id="{B9602019-B701-163F-6AEB-B0B8E3247CB0}"/>
              </a:ext>
            </a:extLst>
          </p:cNvPr>
          <p:cNvCxnSpPr/>
          <p:nvPr/>
        </p:nvCxnSpPr>
        <p:spPr>
          <a:xfrm>
            <a:off x="475204" y="827311"/>
            <a:ext cx="11176865" cy="0"/>
          </a:xfrm>
          <a:prstGeom prst="straightConnector1">
            <a:avLst/>
          </a:prstGeom>
          <a:noFill/>
          <a:ln w="28575" cap="flat" cmpd="sng">
            <a:solidFill>
              <a:srgbClr val="3F3F3F">
                <a:alpha val="60000"/>
              </a:srgbClr>
            </a:solidFill>
            <a:prstDash val="solid"/>
            <a:round/>
            <a:headEnd type="none" w="sm" len="sm"/>
            <a:tailEnd type="none" w="sm" len="sm"/>
          </a:ln>
        </p:spPr>
      </p:cxnSp>
      <p:sp>
        <p:nvSpPr>
          <p:cNvPr id="167" name="Google Shape;167;p7">
            <a:extLst>
              <a:ext uri="{FF2B5EF4-FFF2-40B4-BE49-F238E27FC236}">
                <a16:creationId xmlns:a16="http://schemas.microsoft.com/office/drawing/2014/main" id="{1F444144-B80E-59B6-77B0-B658C588CA1D}"/>
              </a:ext>
            </a:extLst>
          </p:cNvPr>
          <p:cNvSpPr txBox="1">
            <a:spLocks noGrp="1"/>
          </p:cNvSpPr>
          <p:nvPr>
            <p:ph type="ftr" idx="11"/>
          </p:nvPr>
        </p:nvSpPr>
        <p:spPr>
          <a:xfrm>
            <a:off x="9478978" y="6492241"/>
            <a:ext cx="2713022"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1400" b="1" i="1" dirty="0">
                <a:solidFill>
                  <a:schemeClr val="lt1"/>
                </a:solidFill>
              </a:rPr>
              <a:t>De </a:t>
            </a:r>
            <a:r>
              <a:rPr lang="en-US" sz="1400" b="1" i="1" dirty="0" err="1">
                <a:solidFill>
                  <a:schemeClr val="lt1"/>
                </a:solidFill>
              </a:rPr>
              <a:t>Jeugd</a:t>
            </a:r>
            <a:r>
              <a:rPr lang="en-US" sz="1400" b="1" i="1" dirty="0">
                <a:solidFill>
                  <a:schemeClr val="lt1"/>
                </a:solidFill>
              </a:rPr>
              <a:t> is de </a:t>
            </a:r>
            <a:r>
              <a:rPr lang="en-US" sz="1400" b="1" i="1" dirty="0" err="1">
                <a:solidFill>
                  <a:schemeClr val="lt1"/>
                </a:solidFill>
              </a:rPr>
              <a:t>Toekomst</a:t>
            </a:r>
            <a:endParaRPr sz="1400" b="1" i="1" dirty="0">
              <a:solidFill>
                <a:schemeClr val="lt1"/>
              </a:solidFill>
            </a:endParaRPr>
          </a:p>
        </p:txBody>
      </p:sp>
      <p:graphicFrame>
        <p:nvGraphicFramePr>
          <p:cNvPr id="3" name="Diagram 2">
            <a:extLst>
              <a:ext uri="{FF2B5EF4-FFF2-40B4-BE49-F238E27FC236}">
                <a16:creationId xmlns:a16="http://schemas.microsoft.com/office/drawing/2014/main" id="{3DFC2417-764B-B95D-A9D8-7D42BAC8DBCE}"/>
              </a:ext>
            </a:extLst>
          </p:cNvPr>
          <p:cNvGraphicFramePr/>
          <p:nvPr/>
        </p:nvGraphicFramePr>
        <p:xfrm>
          <a:off x="4139381" y="1958025"/>
          <a:ext cx="8052619" cy="4614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Google Shape;165;p7">
            <a:extLst>
              <a:ext uri="{FF2B5EF4-FFF2-40B4-BE49-F238E27FC236}">
                <a16:creationId xmlns:a16="http://schemas.microsoft.com/office/drawing/2014/main" id="{23B94B17-D95C-8988-673C-F15B0CAADE17}"/>
              </a:ext>
            </a:extLst>
          </p:cNvPr>
          <p:cNvSpPr txBox="1">
            <a:spLocks/>
          </p:cNvSpPr>
          <p:nvPr/>
        </p:nvSpPr>
        <p:spPr>
          <a:xfrm>
            <a:off x="627604" y="1284514"/>
            <a:ext cx="5960010" cy="4898574"/>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20040" algn="l" rtl="0">
              <a:lnSpc>
                <a:spcPct val="100000"/>
              </a:lnSpc>
              <a:spcBef>
                <a:spcPts val="360"/>
              </a:spcBef>
              <a:spcAft>
                <a:spcPts val="0"/>
              </a:spcAft>
              <a:buClr>
                <a:schemeClr val="lt1"/>
              </a:buClr>
              <a:buSzPts val="1440"/>
              <a:buFont typeface="Noto Sans Symbols"/>
              <a:buChar char="▶"/>
              <a:defRPr sz="2400" b="0" i="0" u="none" strike="noStrike" cap="none">
                <a:solidFill>
                  <a:srgbClr val="0F486F"/>
                </a:solidFill>
                <a:latin typeface="Century Gothic"/>
                <a:ea typeface="Century Gothic"/>
                <a:cs typeface="Century Gothic"/>
                <a:sym typeface="Century Gothic"/>
              </a:defRPr>
            </a:lvl1pPr>
            <a:lvl2pPr marL="914400" marR="0" lvl="1" indent="-320040" algn="l" rtl="0">
              <a:lnSpc>
                <a:spcPct val="100000"/>
              </a:lnSpc>
              <a:spcBef>
                <a:spcPts val="600"/>
              </a:spcBef>
              <a:spcAft>
                <a:spcPts val="0"/>
              </a:spcAft>
              <a:buClr>
                <a:schemeClr val="lt1"/>
              </a:buClr>
              <a:buSzPts val="1440"/>
              <a:buFont typeface="Noto Sans Symbols"/>
              <a:buChar char="▶"/>
              <a:defRPr sz="1800" b="0" i="0" u="none" strike="noStrike" cap="none">
                <a:solidFill>
                  <a:srgbClr val="0F486F"/>
                </a:solidFill>
                <a:latin typeface="Century Gothic"/>
                <a:ea typeface="Century Gothic"/>
                <a:cs typeface="Century Gothic"/>
                <a:sym typeface="Century Gothic"/>
              </a:defRPr>
            </a:lvl2pPr>
            <a:lvl3pPr marL="1371600" marR="0" lvl="2" indent="-320039" algn="l" rtl="0">
              <a:lnSpc>
                <a:spcPct val="115000"/>
              </a:lnSpc>
              <a:spcBef>
                <a:spcPts val="0"/>
              </a:spcBef>
              <a:spcAft>
                <a:spcPts val="0"/>
              </a:spcAft>
              <a:buClr>
                <a:schemeClr val="lt1"/>
              </a:buClr>
              <a:buSzPts val="1440"/>
              <a:buFont typeface="Noto Sans Symbols"/>
              <a:buChar char="▶"/>
              <a:defRPr sz="1800" b="0" i="0" u="none" strike="noStrike" cap="none">
                <a:solidFill>
                  <a:srgbClr val="F2F2F2"/>
                </a:solidFill>
                <a:latin typeface="Century Gothic"/>
                <a:ea typeface="Century Gothic"/>
                <a:cs typeface="Century Gothic"/>
                <a:sym typeface="Century Gothic"/>
              </a:defRPr>
            </a:lvl3pPr>
            <a:lvl4pPr marL="1828800" marR="0" lvl="3" indent="-320039" algn="l" rtl="0">
              <a:lnSpc>
                <a:spcPct val="100000"/>
              </a:lnSpc>
              <a:spcBef>
                <a:spcPts val="600"/>
              </a:spcBef>
              <a:spcAft>
                <a:spcPts val="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4pPr>
            <a:lvl5pPr marL="2286000" marR="0" lvl="4" indent="-320039" algn="l" rtl="0">
              <a:lnSpc>
                <a:spcPct val="100000"/>
              </a:lnSpc>
              <a:spcBef>
                <a:spcPts val="600"/>
              </a:spcBef>
              <a:spcAft>
                <a:spcPts val="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5pPr>
            <a:lvl6pPr marL="2743200" marR="0" lvl="5" indent="-320039" algn="l" rtl="0">
              <a:lnSpc>
                <a:spcPct val="100000"/>
              </a:lnSpc>
              <a:spcBef>
                <a:spcPts val="600"/>
              </a:spcBef>
              <a:spcAft>
                <a:spcPts val="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6pPr>
            <a:lvl7pPr marL="3200400" marR="0" lvl="6" indent="-320039" algn="l" rtl="0">
              <a:lnSpc>
                <a:spcPct val="100000"/>
              </a:lnSpc>
              <a:spcBef>
                <a:spcPts val="600"/>
              </a:spcBef>
              <a:spcAft>
                <a:spcPts val="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7pPr>
            <a:lvl8pPr marL="3657600" marR="0" lvl="7" indent="-320040" algn="l" rtl="0">
              <a:lnSpc>
                <a:spcPct val="100000"/>
              </a:lnSpc>
              <a:spcBef>
                <a:spcPts val="600"/>
              </a:spcBef>
              <a:spcAft>
                <a:spcPts val="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8pPr>
            <a:lvl9pPr marL="4114800" marR="0" lvl="8" indent="-320040" algn="l" rtl="0">
              <a:lnSpc>
                <a:spcPct val="100000"/>
              </a:lnSpc>
              <a:spcBef>
                <a:spcPts val="600"/>
              </a:spcBef>
              <a:spcAft>
                <a:spcPts val="600"/>
              </a:spcAft>
              <a:buClr>
                <a:schemeClr val="lt1"/>
              </a:buClr>
              <a:buSzPts val="1440"/>
              <a:buFont typeface="Noto Sans Symbols"/>
              <a:buChar char="▶"/>
              <a:defRPr sz="1400" b="0" i="0" u="none" strike="noStrike" cap="none">
                <a:solidFill>
                  <a:srgbClr val="0F486F"/>
                </a:solidFill>
                <a:latin typeface="Century Gothic"/>
                <a:ea typeface="Century Gothic"/>
                <a:cs typeface="Century Gothic"/>
                <a:sym typeface="Century Gothic"/>
              </a:defRPr>
            </a:lvl9pPr>
          </a:lstStyle>
          <a:p>
            <a:pPr marL="457200" lvl="1" indent="0">
              <a:spcBef>
                <a:spcPts val="0"/>
              </a:spcBef>
              <a:buSzPts val="2880"/>
              <a:buNone/>
            </a:pPr>
            <a:r>
              <a:rPr lang="nl-NL" noProof="1">
                <a:solidFill>
                  <a:srgbClr val="F2F2F2"/>
                </a:solidFill>
              </a:rPr>
              <a:t>TJC = Technisch Jeugd Coordinator</a:t>
            </a:r>
          </a:p>
          <a:p>
            <a:pPr marL="457200" lvl="1" indent="0">
              <a:spcBef>
                <a:spcPts val="0"/>
              </a:spcBef>
              <a:buSzPts val="2880"/>
              <a:buNone/>
            </a:pPr>
            <a:r>
              <a:rPr lang="nl-NL" noProof="1">
                <a:solidFill>
                  <a:srgbClr val="F2F2F2"/>
                </a:solidFill>
              </a:rPr>
              <a:t>SCJ = Scheidsrechter Coördinator Jeugd</a:t>
            </a:r>
          </a:p>
          <a:p>
            <a:pPr marL="457200" lvl="1" indent="0">
              <a:spcBef>
                <a:spcPts val="0"/>
              </a:spcBef>
              <a:buSzPts val="2880"/>
              <a:buNone/>
            </a:pPr>
            <a:r>
              <a:rPr lang="nl-NL" noProof="1">
                <a:solidFill>
                  <a:srgbClr val="F2F2F2"/>
                </a:solidFill>
              </a:rPr>
              <a:t>ACJ = Activiteiten Coördinator Jeugd</a:t>
            </a:r>
          </a:p>
          <a:p>
            <a:pPr marL="457200" lvl="1" indent="0">
              <a:spcBef>
                <a:spcPts val="0"/>
              </a:spcBef>
              <a:buSzPts val="2880"/>
              <a:buNone/>
            </a:pPr>
            <a:endParaRPr lang="nl-NL" sz="1200" noProof="1"/>
          </a:p>
          <a:p>
            <a:pPr marL="0" indent="0">
              <a:spcBef>
                <a:spcPts val="0"/>
              </a:spcBef>
              <a:buSzPts val="2880"/>
              <a:buFont typeface="Noto Sans Symbols"/>
              <a:buNone/>
            </a:pPr>
            <a:endParaRPr lang="nl-NL" sz="1800" dirty="0">
              <a:solidFill>
                <a:srgbClr val="F2F2F2"/>
              </a:solidFill>
            </a:endParaRPr>
          </a:p>
          <a:p>
            <a:pPr marL="0" indent="0">
              <a:spcBef>
                <a:spcPts val="0"/>
              </a:spcBef>
              <a:buSzPts val="2880"/>
              <a:buFont typeface="Noto Sans Symbols"/>
              <a:buNone/>
            </a:pPr>
            <a:endParaRPr lang="nl-NL" sz="1800" dirty="0">
              <a:solidFill>
                <a:srgbClr val="F2F2F2"/>
              </a:solidFill>
            </a:endParaRPr>
          </a:p>
        </p:txBody>
      </p:sp>
    </p:spTree>
    <p:extLst>
      <p:ext uri="{BB962C8B-B14F-4D97-AF65-F5344CB8AC3E}">
        <p14:creationId xmlns:p14="http://schemas.microsoft.com/office/powerpoint/2010/main" val="2954600163"/>
      </p:ext>
    </p:extLst>
  </p:cSld>
  <p:clrMapOvr>
    <a:masterClrMapping/>
  </p:clrMapOvr>
</p:sld>
</file>

<file path=ppt/theme/theme1.xml><?xml version="1.0" encoding="utf-8"?>
<a:theme xmlns:a="http://schemas.openxmlformats.org/drawingml/2006/main" name="Slice">
  <a:themeElements>
    <a:clrScheme name="Slice">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939</TotalTime>
  <Words>2129</Words>
  <Application>Microsoft Macintosh PowerPoint</Application>
  <PresentationFormat>Breedbeeld</PresentationFormat>
  <Paragraphs>529</Paragraphs>
  <Slides>29</Slides>
  <Notes>29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29</vt:i4>
      </vt:variant>
    </vt:vector>
  </HeadingPairs>
  <TitlesOfParts>
    <vt:vector size="35" baseType="lpstr">
      <vt:lpstr>Noto Sans Symbols</vt:lpstr>
      <vt:lpstr>Arial</vt:lpstr>
      <vt:lpstr>Century Gothic</vt:lpstr>
      <vt:lpstr>Calibri</vt:lpstr>
      <vt:lpstr>Wingdings</vt:lpstr>
      <vt:lpstr>Slice</vt:lpstr>
      <vt:lpstr>JEUGD Ledenvergadering  2-3 februari 2026 LOCATIE:   KANTINE VV NEERLANDIA ‘31 AANVANG: 20:00 uur</vt:lpstr>
      <vt:lpstr>AGENDA JEUGDVERGARDERING 2-3 februari 2026</vt:lpstr>
      <vt:lpstr>1. OPENING &amp; MEDEDELINGEN</vt:lpstr>
      <vt:lpstr>2.1 Jeugdzaken – terugblik wat ging er goed? </vt:lpstr>
      <vt:lpstr>2.1 Jeugdzaken – zorgen, wat kan er beter?</vt:lpstr>
      <vt:lpstr>3 Jeugdbeleidsplan 2025-2030</vt:lpstr>
      <vt:lpstr>3.1 Missie en Doelstellingen JBP</vt:lpstr>
      <vt:lpstr>3.2 Normen, waarden en gedrag </vt:lpstr>
      <vt:lpstr>3.3 Organisatie Jeugdcommissie</vt:lpstr>
      <vt:lpstr>3.4 Voetbaltechnisch beleid</vt:lpstr>
      <vt:lpstr>3.4 Voetbaltechnisch beleid</vt:lpstr>
      <vt:lpstr>3.4 Voetbaltechnisch beleid</vt:lpstr>
      <vt:lpstr>3.5 Functies</vt:lpstr>
      <vt:lpstr>3.6 Faciliteiten en communcatie</vt:lpstr>
      <vt:lpstr>3.7 Actieplan JBP 2025-2030</vt:lpstr>
      <vt:lpstr>4. FINANCIËN</vt:lpstr>
      <vt:lpstr>4. AFSLUITING SEIZOEN 2024 - 2025</vt:lpstr>
      <vt:lpstr>4. AFSLUITING SEIZOEN 2024 - 2025</vt:lpstr>
      <vt:lpstr>4. AFSLUITING SEIZOEN 2024 - 2025</vt:lpstr>
      <vt:lpstr>4. AFSLUITING SEIZOEN 2024 - 2025</vt:lpstr>
      <vt:lpstr>4. BEGROTING SEIZOEN 2025 - 2026</vt:lpstr>
      <vt:lpstr>4. BEGROTING SEIZOEN 2025 - 2026</vt:lpstr>
      <vt:lpstr>4. BEGROTING SEIZOEN 2025 - 2026</vt:lpstr>
      <vt:lpstr>4.3 FINANCIËN - Stichting leergeld</vt:lpstr>
      <vt:lpstr>5 (Jeugd)Activiteiten / Scheidsrechters</vt:lpstr>
      <vt:lpstr>5 (Jeugd) Scheidsrechters</vt:lpstr>
      <vt:lpstr>6. Invulling Taakie</vt:lpstr>
      <vt:lpstr>6. Handjes</vt:lpstr>
      <vt:lpstr>7. RONDVRAAG &amp; SLUITING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Deledda,Rory</dc:creator>
  <cp:lastModifiedBy>Mark van Essen</cp:lastModifiedBy>
  <cp:revision>6</cp:revision>
  <dcterms:created xsi:type="dcterms:W3CDTF">2023-10-26T07:42:48Z</dcterms:created>
  <dcterms:modified xsi:type="dcterms:W3CDTF">2026-02-03T09:37:18Z</dcterms:modified>
</cp:coreProperties>
</file>