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70" r:id="rId2"/>
    <p:sldId id="257" r:id="rId3"/>
    <p:sldId id="271" r:id="rId4"/>
    <p:sldId id="258" r:id="rId5"/>
    <p:sldId id="259" r:id="rId6"/>
    <p:sldId id="276" r:id="rId7"/>
    <p:sldId id="278" r:id="rId8"/>
    <p:sldId id="279" r:id="rId9"/>
    <p:sldId id="285" r:id="rId10"/>
    <p:sldId id="280" r:id="rId11"/>
    <p:sldId id="286" r:id="rId12"/>
    <p:sldId id="281" r:id="rId13"/>
    <p:sldId id="287" r:id="rId14"/>
    <p:sldId id="288" r:id="rId15"/>
    <p:sldId id="290" r:id="rId16"/>
    <p:sldId id="289" r:id="rId17"/>
    <p:sldId id="291" r:id="rId18"/>
    <p:sldId id="301" r:id="rId19"/>
    <p:sldId id="302" r:id="rId20"/>
    <p:sldId id="303" r:id="rId21"/>
    <p:sldId id="305" r:id="rId22"/>
    <p:sldId id="306" r:id="rId23"/>
    <p:sldId id="308" r:id="rId24"/>
    <p:sldId id="309" r:id="rId25"/>
    <p:sldId id="261" r:id="rId26"/>
    <p:sldId id="262" r:id="rId27"/>
    <p:sldId id="263" r:id="rId28"/>
    <p:sldId id="300" r:id="rId29"/>
    <p:sldId id="264" r:id="rId30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1"/>
  </p:normalViewPr>
  <p:slideViewPr>
    <p:cSldViewPr snapToGrid="0" snapToObjects="1"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A5BAB-B2C5-3445-A96F-F9FFBC7828A0}" type="datetimeFigureOut">
              <a:rPr lang="nl-NL" smtClean="0"/>
              <a:t>25-6-2016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1A933-954D-CA41-98CB-16BF340744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584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1A933-954D-CA41-98CB-16BF34074470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1371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1A933-954D-CA41-98CB-16BF34074470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8265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1A933-954D-CA41-98CB-16BF3407447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9751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1A933-954D-CA41-98CB-16BF3407447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7227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1A933-954D-CA41-98CB-16BF3407447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2133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1A933-954D-CA41-98CB-16BF34074470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7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9E06-5924-2D4A-BA2E-ECFF0A324131}" type="datetimeFigureOut">
              <a:rPr lang="nl-NL" smtClean="0"/>
              <a:t>25-6-2016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E26E-3583-C44C-85E2-2B63562E33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320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9E06-5924-2D4A-BA2E-ECFF0A324131}" type="datetimeFigureOut">
              <a:rPr lang="nl-NL" smtClean="0"/>
              <a:t>25-6-2016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E26E-3583-C44C-85E2-2B63562E33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5778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9E06-5924-2D4A-BA2E-ECFF0A324131}" type="datetimeFigureOut">
              <a:rPr lang="nl-NL" smtClean="0"/>
              <a:t>25-6-2016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E26E-3583-C44C-85E2-2B63562E33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3516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9E06-5924-2D4A-BA2E-ECFF0A324131}" type="datetimeFigureOut">
              <a:rPr lang="nl-NL" smtClean="0"/>
              <a:t>25-6-2016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E26E-3583-C44C-85E2-2B63562E33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711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9E06-5924-2D4A-BA2E-ECFF0A324131}" type="datetimeFigureOut">
              <a:rPr lang="nl-NL" smtClean="0"/>
              <a:t>25-6-2016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E26E-3583-C44C-85E2-2B63562E33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051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9E06-5924-2D4A-BA2E-ECFF0A324131}" type="datetimeFigureOut">
              <a:rPr lang="nl-NL" smtClean="0"/>
              <a:t>25-6-2016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E26E-3583-C44C-85E2-2B63562E33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900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9E06-5924-2D4A-BA2E-ECFF0A324131}" type="datetimeFigureOut">
              <a:rPr lang="nl-NL" smtClean="0"/>
              <a:t>25-6-2016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E26E-3583-C44C-85E2-2B63562E33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348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9E06-5924-2D4A-BA2E-ECFF0A324131}" type="datetimeFigureOut">
              <a:rPr lang="nl-NL" smtClean="0"/>
              <a:t>25-6-2016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E26E-3583-C44C-85E2-2B63562E33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589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9E06-5924-2D4A-BA2E-ECFF0A324131}" type="datetimeFigureOut">
              <a:rPr lang="nl-NL" smtClean="0"/>
              <a:t>25-6-2016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E26E-3583-C44C-85E2-2B63562E33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95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9E06-5924-2D4A-BA2E-ECFF0A324131}" type="datetimeFigureOut">
              <a:rPr lang="nl-NL" smtClean="0"/>
              <a:t>25-6-2016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E26E-3583-C44C-85E2-2B63562E33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3547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9E06-5924-2D4A-BA2E-ECFF0A324131}" type="datetimeFigureOut">
              <a:rPr lang="nl-NL" smtClean="0"/>
              <a:t>25-6-2016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E26E-3583-C44C-85E2-2B63562E33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5412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B9E06-5924-2D4A-BA2E-ECFF0A324131}" type="datetimeFigureOut">
              <a:rPr lang="nl-NL" smtClean="0"/>
              <a:t>25-6-2016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AE26E-3583-C44C-85E2-2B63562E33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263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-22287"/>
            <a:ext cx="7772400" cy="1284370"/>
          </a:xfrm>
        </p:spPr>
        <p:txBody>
          <a:bodyPr/>
          <a:lstStyle/>
          <a:p>
            <a:r>
              <a:rPr lang="nl-NL" dirty="0" smtClean="0">
                <a:latin typeface="Comic Sans MS"/>
                <a:cs typeface="Comic Sans MS"/>
              </a:rPr>
              <a:t>Indeling volgens KNVB</a:t>
            </a:r>
            <a:endParaRPr lang="nl-NL" dirty="0">
              <a:latin typeface="Comic Sans MS"/>
              <a:cs typeface="Comic Sans MS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232891"/>
            <a:ext cx="6400800" cy="1752600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endParaRPr lang="nl-NL" dirty="0">
              <a:latin typeface="Comic Sans MS"/>
              <a:cs typeface="Comic Sans MS"/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844780"/>
              </p:ext>
            </p:extLst>
          </p:nvPr>
        </p:nvGraphicFramePr>
        <p:xfrm>
          <a:off x="863601" y="1031813"/>
          <a:ext cx="7200899" cy="5548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5999"/>
                <a:gridCol w="2578100"/>
                <a:gridCol w="2336800"/>
              </a:tblGrid>
              <a:tr h="369892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Nieuwe aanduiding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Oude aanduiding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Geboortejaar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69892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JO19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</a:t>
                      </a:r>
                      <a:r>
                        <a:rPr lang="nl-NL" baseline="300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e</a:t>
                      </a:r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</a:t>
                      </a:r>
                      <a:r>
                        <a:rPr lang="nl-NL" dirty="0" err="1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jaars</a:t>
                      </a:r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A-junioren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1998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</a:tr>
              <a:tr h="369892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JO18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</a:t>
                      </a:r>
                      <a:r>
                        <a:rPr lang="nl-NL" baseline="300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e</a:t>
                      </a:r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</a:t>
                      </a:r>
                      <a:r>
                        <a:rPr lang="nl-NL" dirty="0" err="1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jaars</a:t>
                      </a:r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A-junioren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1999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</a:tr>
              <a:tr h="369892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JO17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</a:t>
                      </a:r>
                      <a:r>
                        <a:rPr lang="nl-NL" baseline="300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e</a:t>
                      </a:r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</a:t>
                      </a:r>
                      <a:r>
                        <a:rPr lang="nl-NL" dirty="0" err="1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jaars</a:t>
                      </a:r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B-junioren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2000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</a:tr>
              <a:tr h="369892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JO16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</a:t>
                      </a:r>
                      <a:r>
                        <a:rPr lang="nl-NL" baseline="300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e</a:t>
                      </a:r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</a:t>
                      </a:r>
                      <a:r>
                        <a:rPr lang="nl-NL" dirty="0" err="1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jaars</a:t>
                      </a:r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B-junioren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2001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</a:tr>
              <a:tr h="369892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JO15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</a:t>
                      </a:r>
                      <a:r>
                        <a:rPr lang="nl-NL" baseline="300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e</a:t>
                      </a:r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</a:t>
                      </a:r>
                      <a:r>
                        <a:rPr lang="nl-NL" dirty="0" err="1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jaars</a:t>
                      </a:r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C-junioren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2002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</a:tr>
              <a:tr h="369892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JO14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</a:t>
                      </a:r>
                      <a:r>
                        <a:rPr lang="nl-NL" baseline="300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e</a:t>
                      </a:r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</a:t>
                      </a:r>
                      <a:r>
                        <a:rPr lang="nl-NL" dirty="0" err="1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jaars</a:t>
                      </a:r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C-junioren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2003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</a:tr>
              <a:tr h="369892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JO13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</a:t>
                      </a:r>
                      <a:r>
                        <a:rPr lang="nl-NL" baseline="300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e</a:t>
                      </a:r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</a:t>
                      </a:r>
                      <a:r>
                        <a:rPr lang="nl-NL" dirty="0" err="1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jaars</a:t>
                      </a:r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D-pupillen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2004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</a:tr>
              <a:tr h="369892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JO12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</a:t>
                      </a:r>
                      <a:r>
                        <a:rPr lang="nl-NL" baseline="300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e</a:t>
                      </a:r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</a:t>
                      </a:r>
                      <a:r>
                        <a:rPr lang="nl-NL" dirty="0" err="1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jaars</a:t>
                      </a:r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D-pupillen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2005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</a:tr>
              <a:tr h="369892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JO11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</a:t>
                      </a:r>
                      <a:r>
                        <a:rPr lang="nl-NL" baseline="300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e</a:t>
                      </a:r>
                      <a:r>
                        <a:rPr lang="nl-NL" baseline="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</a:t>
                      </a:r>
                      <a:r>
                        <a:rPr lang="nl-NL" baseline="0" dirty="0" err="1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jaars</a:t>
                      </a:r>
                      <a:r>
                        <a:rPr lang="nl-NL" baseline="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E-pupillen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2006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</a:tr>
              <a:tr h="369892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JO10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</a:t>
                      </a:r>
                      <a:r>
                        <a:rPr lang="nl-NL" baseline="300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e</a:t>
                      </a:r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</a:t>
                      </a:r>
                      <a:r>
                        <a:rPr lang="nl-NL" dirty="0" err="1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jaars</a:t>
                      </a:r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E-pupillen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2007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</a:tr>
              <a:tr h="369892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JO9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</a:t>
                      </a:r>
                      <a:r>
                        <a:rPr lang="nl-NL" baseline="300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e</a:t>
                      </a:r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</a:t>
                      </a:r>
                      <a:r>
                        <a:rPr lang="nl-NL" dirty="0" err="1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jaars</a:t>
                      </a:r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F-pupillen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2008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</a:tr>
              <a:tr h="369892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JO8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</a:t>
                      </a:r>
                      <a:r>
                        <a:rPr lang="nl-NL" baseline="300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e</a:t>
                      </a:r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</a:t>
                      </a:r>
                      <a:r>
                        <a:rPr lang="nl-NL" dirty="0" err="1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jaars</a:t>
                      </a:r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F-pupillen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2009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</a:tr>
              <a:tr h="369892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JO7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minipupillen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2010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</a:tr>
              <a:tr h="369892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JO6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minipupillen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2011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60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2243"/>
            <a:ext cx="7772400" cy="1370157"/>
          </a:xfrm>
        </p:spPr>
        <p:txBody>
          <a:bodyPr/>
          <a:lstStyle/>
          <a:p>
            <a:r>
              <a:rPr lang="nl-NL" dirty="0" smtClean="0">
                <a:latin typeface="Comic Sans MS"/>
                <a:cs typeface="Comic Sans MS"/>
              </a:rPr>
              <a:t>vv Moerkapelle JO11-2</a:t>
            </a:r>
            <a:endParaRPr lang="nl-NL" dirty="0">
              <a:latin typeface="Comic Sans MS"/>
              <a:cs typeface="Comic Sans MS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232891"/>
            <a:ext cx="6400800" cy="1752600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endParaRPr lang="nl-NL" dirty="0">
              <a:latin typeface="Comic Sans MS"/>
              <a:cs typeface="Comic Sans MS"/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976068"/>
              </p:ext>
            </p:extLst>
          </p:nvPr>
        </p:nvGraphicFramePr>
        <p:xfrm>
          <a:off x="1383351" y="1422400"/>
          <a:ext cx="6389049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017"/>
                <a:gridCol w="2858323"/>
                <a:gridCol w="3021709"/>
              </a:tblGrid>
              <a:tr h="349846">
                <a:tc>
                  <a:txBody>
                    <a:bodyPr/>
                    <a:lstStyle/>
                    <a:p>
                      <a:pPr algn="l"/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NAAM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Geboortedatum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1.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Luc van der Kooij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 </a:t>
                      </a:r>
                      <a:r>
                        <a:rPr lang="fi-FI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februari</a:t>
                      </a:r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2006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2.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Jarno Middelkoop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25 februari 2006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3.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Stefan Oskam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20 juni 2006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4.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Roeland </a:t>
                      </a: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de Ruiter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4 juli 2006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5.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Mart </a:t>
                      </a: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van der Spek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11 november 2006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6.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Thijmen </a:t>
                      </a: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Havelaar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23 maart 2007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7.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Ian van Santen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24 april 2007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8.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Gideon </a:t>
                      </a: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Evers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31 mei 2007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9.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Milan de Roo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3 juli 2007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10.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Sam </a:t>
                      </a: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Hertog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5 september 2007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13" name="Afbeelding 12" descr="vv Moerkapel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450020"/>
            <a:ext cx="1981200" cy="24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1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2243"/>
            <a:ext cx="7772400" cy="1470025"/>
          </a:xfrm>
        </p:spPr>
        <p:txBody>
          <a:bodyPr/>
          <a:lstStyle/>
          <a:p>
            <a:endParaRPr lang="nl-NL" dirty="0">
              <a:latin typeface="Comic Sans MS"/>
              <a:cs typeface="Comic Sans MS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50166" y="1522267"/>
            <a:ext cx="7322234" cy="3702109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Trainers: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Olaf Wensveen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Richard Knotsenburg</a:t>
            </a:r>
          </a:p>
          <a:p>
            <a:pPr marL="914400" lvl="1" indent="-457200" algn="l">
              <a:buFont typeface="Arial"/>
              <a:buChar char="•"/>
            </a:pPr>
            <a:endParaRPr lang="nl-NL" dirty="0">
              <a:latin typeface="Comic Sans MS"/>
              <a:cs typeface="Comic Sans MS"/>
            </a:endParaRPr>
          </a:p>
          <a:p>
            <a:pPr marL="457200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Leiders: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Erica Atteveld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Ralph </a:t>
            </a:r>
            <a:r>
              <a:rPr lang="nl-NL" dirty="0" err="1" smtClean="0">
                <a:latin typeface="Comic Sans MS"/>
                <a:cs typeface="Comic Sans MS"/>
              </a:rPr>
              <a:t>Neyman</a:t>
            </a:r>
            <a:endParaRPr lang="nl-NL" dirty="0">
              <a:latin typeface="Comic Sans MS"/>
              <a:cs typeface="Comic Sans MS"/>
            </a:endParaRPr>
          </a:p>
        </p:txBody>
      </p:sp>
      <p:pic>
        <p:nvPicPr>
          <p:cNvPr id="5" name="Afbeelding 4" descr="vv Moerkapel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450020"/>
            <a:ext cx="1981200" cy="24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1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2243"/>
            <a:ext cx="7772400" cy="1370157"/>
          </a:xfrm>
        </p:spPr>
        <p:txBody>
          <a:bodyPr/>
          <a:lstStyle/>
          <a:p>
            <a:r>
              <a:rPr lang="nl-NL" dirty="0" smtClean="0">
                <a:latin typeface="Comic Sans MS"/>
                <a:cs typeface="Comic Sans MS"/>
              </a:rPr>
              <a:t>vv Moerkapelle JO11-3</a:t>
            </a:r>
            <a:endParaRPr lang="nl-NL" dirty="0">
              <a:latin typeface="Comic Sans MS"/>
              <a:cs typeface="Comic Sans MS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232891"/>
            <a:ext cx="6400800" cy="1752600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endParaRPr lang="nl-NL" dirty="0">
              <a:latin typeface="Comic Sans MS"/>
              <a:cs typeface="Comic Sans MS"/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010494"/>
              </p:ext>
            </p:extLst>
          </p:nvPr>
        </p:nvGraphicFramePr>
        <p:xfrm>
          <a:off x="1383351" y="1422400"/>
          <a:ext cx="6389049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017"/>
                <a:gridCol w="2858323"/>
                <a:gridCol w="3021709"/>
              </a:tblGrid>
              <a:tr h="349846">
                <a:tc>
                  <a:txBody>
                    <a:bodyPr/>
                    <a:lstStyle/>
                    <a:p>
                      <a:pPr algn="l"/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NAAM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Geboortedatum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1.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Patricia </a:t>
                      </a: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Verwaal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24 </a:t>
                      </a:r>
                      <a:r>
                        <a:rPr lang="fi-FI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februari</a:t>
                      </a:r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2003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2.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Ella </a:t>
                      </a: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van </a:t>
                      </a:r>
                      <a:r>
                        <a:rPr lang="nl-NL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Zeijl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19 maart 2004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3.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Lois </a:t>
                      </a: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Otto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6 oktober 2004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4.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Mariska Drenth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 </a:t>
                      </a:r>
                      <a:r>
                        <a:rPr lang="fi-FI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februari</a:t>
                      </a:r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2005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5.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Britt </a:t>
                      </a: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Vingerhoed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17 </a:t>
                      </a:r>
                      <a:r>
                        <a:rPr lang="fi-FI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augustus</a:t>
                      </a:r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2005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6.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Babette </a:t>
                      </a: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Groenendijk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30 augustus 2005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7.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Anne </a:t>
                      </a: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Looman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21 oktober 2005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8.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Laurie </a:t>
                      </a:r>
                      <a:r>
                        <a:rPr lang="nl-NL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Verweij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21 januari 2006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9.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Evelien </a:t>
                      </a: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van </a:t>
                      </a:r>
                      <a:r>
                        <a:rPr lang="nl-NL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Zeijl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9 mei 2006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r>
                        <a:rPr lang="nl-NL" dirty="0" smtClean="0"/>
                        <a:t>10.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Nienke de </a:t>
                      </a:r>
                      <a:r>
                        <a:rPr lang="nl-NL" dirty="0" err="1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Gooijer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12</a:t>
                      </a:r>
                      <a:r>
                        <a:rPr lang="nl-NL" baseline="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juli 2007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13" name="Afbeelding 12" descr="vv Moerkapel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450020"/>
            <a:ext cx="1981200" cy="24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7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2243"/>
            <a:ext cx="7772400" cy="1470025"/>
          </a:xfrm>
        </p:spPr>
        <p:txBody>
          <a:bodyPr/>
          <a:lstStyle/>
          <a:p>
            <a:endParaRPr lang="nl-NL" dirty="0">
              <a:latin typeface="Comic Sans MS"/>
              <a:cs typeface="Comic Sans MS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50166" y="1522267"/>
            <a:ext cx="7322234" cy="3702109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Trainers: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dirty="0" err="1" smtClean="0">
                <a:latin typeface="Comic Sans MS"/>
                <a:cs typeface="Comic Sans MS"/>
              </a:rPr>
              <a:t>Kayleigh</a:t>
            </a:r>
            <a:r>
              <a:rPr lang="nl-NL" dirty="0" smtClean="0">
                <a:latin typeface="Comic Sans MS"/>
                <a:cs typeface="Comic Sans MS"/>
              </a:rPr>
              <a:t> Klos</a:t>
            </a:r>
          </a:p>
          <a:p>
            <a:pPr marL="914400" lvl="1" indent="-457200" algn="l">
              <a:buFont typeface="Arial"/>
              <a:buChar char="•"/>
            </a:pPr>
            <a:endParaRPr lang="nl-NL" dirty="0">
              <a:latin typeface="Comic Sans MS"/>
              <a:cs typeface="Comic Sans MS"/>
            </a:endParaRPr>
          </a:p>
          <a:p>
            <a:pPr marL="457200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Leiders: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Robert Otto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Roy </a:t>
            </a:r>
            <a:r>
              <a:rPr lang="nl-NL" dirty="0" err="1" smtClean="0">
                <a:latin typeface="Comic Sans MS"/>
                <a:cs typeface="Comic Sans MS"/>
              </a:rPr>
              <a:t>Verweij</a:t>
            </a:r>
            <a:endParaRPr lang="nl-NL" dirty="0">
              <a:latin typeface="Comic Sans MS"/>
              <a:cs typeface="Comic Sans MS"/>
            </a:endParaRPr>
          </a:p>
        </p:txBody>
      </p:sp>
      <p:pic>
        <p:nvPicPr>
          <p:cNvPr id="5" name="Afbeelding 4" descr="vv Moerkapel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450020"/>
            <a:ext cx="1981200" cy="24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4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2243"/>
            <a:ext cx="7772400" cy="1141557"/>
          </a:xfrm>
        </p:spPr>
        <p:txBody>
          <a:bodyPr/>
          <a:lstStyle/>
          <a:p>
            <a:r>
              <a:rPr lang="nl-NL" dirty="0" smtClean="0">
                <a:latin typeface="Comic Sans MS"/>
                <a:cs typeface="Comic Sans MS"/>
              </a:rPr>
              <a:t>vv Moerkapelle JO13-1</a:t>
            </a:r>
            <a:endParaRPr lang="nl-NL" dirty="0">
              <a:latin typeface="Comic Sans MS"/>
              <a:cs typeface="Comic Sans MS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232891"/>
            <a:ext cx="6400800" cy="1752600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endParaRPr lang="nl-NL" dirty="0">
              <a:latin typeface="Comic Sans MS"/>
              <a:cs typeface="Comic Sans MS"/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346771"/>
              </p:ext>
            </p:extLst>
          </p:nvPr>
        </p:nvGraphicFramePr>
        <p:xfrm>
          <a:off x="1371600" y="990600"/>
          <a:ext cx="6389049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017"/>
                <a:gridCol w="2858323"/>
                <a:gridCol w="3021709"/>
              </a:tblGrid>
              <a:tr h="349846">
                <a:tc>
                  <a:txBody>
                    <a:bodyPr/>
                    <a:lstStyle/>
                    <a:p>
                      <a:pPr algn="l"/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NAAM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Geboortedatum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1.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Isis </a:t>
                      </a:r>
                      <a:r>
                        <a:rPr lang="nl-NL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Kerger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23 </a:t>
                      </a:r>
                      <a:r>
                        <a:rPr lang="fi-FI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juli</a:t>
                      </a:r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2003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2.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Tim Jongejan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12 januari</a:t>
                      </a:r>
                      <a:r>
                        <a:rPr lang="is-I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2004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3.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Mathijs Doornebosch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19 januari</a:t>
                      </a:r>
                      <a:r>
                        <a:rPr lang="is-I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2004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4.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</a:t>
                      </a:r>
                      <a:r>
                        <a:rPr lang="nl-NL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Mateusj</a:t>
                      </a:r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</a:t>
                      </a:r>
                      <a:r>
                        <a:rPr lang="nl-NL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Wojcieszak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8 maart 2004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5.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Björn IJzerman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14 juni 2004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6.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Mike van der Vlist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28 juli 2004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7.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</a:t>
                      </a:r>
                      <a:r>
                        <a:rPr lang="nl-NL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Alex</a:t>
                      </a:r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Ottevanger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22 september 2004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8.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Senna Jager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28 september 2004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9.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Daan van de Berg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13 oktober 2004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10.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Puck van </a:t>
                      </a:r>
                      <a:r>
                        <a:rPr lang="nl-NL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Elsen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14 oktober 2004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11.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Nathan de </a:t>
                      </a:r>
                      <a:r>
                        <a:rPr lang="nl-NL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Gooijer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5 april 2005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12.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Ralph Doornebosch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21 december</a:t>
                      </a:r>
                      <a:r>
                        <a:rPr lang="is-I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2005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13.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Casper van der Vlist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17 </a:t>
                      </a:r>
                      <a:r>
                        <a:rPr lang="fi-FI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januari</a:t>
                      </a:r>
                      <a:r>
                        <a:rPr lang="fi-FI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2006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14.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13" name="Afbeelding 12" descr="vv Moerkapel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450020"/>
            <a:ext cx="1981200" cy="24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3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2243"/>
            <a:ext cx="7772400" cy="1470025"/>
          </a:xfrm>
        </p:spPr>
        <p:txBody>
          <a:bodyPr/>
          <a:lstStyle/>
          <a:p>
            <a:endParaRPr lang="nl-NL" dirty="0">
              <a:latin typeface="Comic Sans MS"/>
              <a:cs typeface="Comic Sans MS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50166" y="1522267"/>
            <a:ext cx="7322234" cy="3702109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Trainers/leiders: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Dennis Jager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Erik Jansen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Jarno van Ommeren</a:t>
            </a:r>
          </a:p>
        </p:txBody>
      </p:sp>
      <p:pic>
        <p:nvPicPr>
          <p:cNvPr id="5" name="Afbeelding 4" descr="vv Moerkapel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450020"/>
            <a:ext cx="1981200" cy="24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8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2243"/>
            <a:ext cx="7772400" cy="938357"/>
          </a:xfrm>
        </p:spPr>
        <p:txBody>
          <a:bodyPr/>
          <a:lstStyle/>
          <a:p>
            <a:r>
              <a:rPr lang="nl-NL" dirty="0" smtClean="0">
                <a:latin typeface="Comic Sans MS"/>
                <a:cs typeface="Comic Sans MS"/>
              </a:rPr>
              <a:t>vv Moerkapelle JO13-2</a:t>
            </a:r>
            <a:endParaRPr lang="nl-NL" dirty="0">
              <a:latin typeface="Comic Sans MS"/>
              <a:cs typeface="Comic Sans MS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232891"/>
            <a:ext cx="6400800" cy="1752600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endParaRPr lang="nl-NL" dirty="0">
              <a:latin typeface="Comic Sans MS"/>
              <a:cs typeface="Comic Sans MS"/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543365"/>
              </p:ext>
            </p:extLst>
          </p:nvPr>
        </p:nvGraphicFramePr>
        <p:xfrm>
          <a:off x="1371600" y="990600"/>
          <a:ext cx="6389049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017"/>
                <a:gridCol w="2858323"/>
                <a:gridCol w="3021709"/>
              </a:tblGrid>
              <a:tr h="349846">
                <a:tc>
                  <a:txBody>
                    <a:bodyPr/>
                    <a:lstStyle/>
                    <a:p>
                      <a:pPr algn="l"/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NAAM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Geboortedatum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1.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Daan Heijboer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13 maart 2004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2.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Berend </a:t>
                      </a:r>
                      <a:r>
                        <a:rPr lang="nl-NL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Boland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27 juni 2004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3.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</a:t>
                      </a:r>
                      <a:r>
                        <a:rPr lang="nl-NL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Arsen</a:t>
                      </a:r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</a:t>
                      </a:r>
                      <a:r>
                        <a:rPr lang="nl-NL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Vardanyan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13 augustus</a:t>
                      </a:r>
                      <a:r>
                        <a:rPr lang="is-I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2004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4.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Dylan </a:t>
                      </a: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Stout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23 augustus 2004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5.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David Plug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4 december 2004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6.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Niels </a:t>
                      </a:r>
                      <a:r>
                        <a:rPr lang="nl-NL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Lindhout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12 december 2004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7.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Roy </a:t>
                      </a: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van der Zee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18 januari 2005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8.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Rafael </a:t>
                      </a: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Ribbers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8 april 2005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9.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Max </a:t>
                      </a: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Vlietstra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14 juli 2005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10.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</a:t>
                      </a:r>
                      <a:r>
                        <a:rPr lang="nl-NL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Davey</a:t>
                      </a:r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Bierhuizen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25 juli 2005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11.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Max Joosten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24 september 2005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12.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</a:t>
                      </a:r>
                      <a:r>
                        <a:rPr lang="nl-NL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Ozan</a:t>
                      </a:r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</a:t>
                      </a:r>
                      <a:r>
                        <a:rPr lang="nl-NL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Delikanli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22 oktober 2005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13.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</a:t>
                      </a:r>
                      <a:r>
                        <a:rPr lang="nl-NL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Damion</a:t>
                      </a:r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</a:t>
                      </a:r>
                      <a:r>
                        <a:rPr lang="nl-NL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Tamerus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22 november 2005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14.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Twan </a:t>
                      </a: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van der Spek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28 december 2005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13" name="Afbeelding 12" descr="vv Moerkapel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450020"/>
            <a:ext cx="1981200" cy="24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3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2243"/>
            <a:ext cx="7772400" cy="1470025"/>
          </a:xfrm>
        </p:spPr>
        <p:txBody>
          <a:bodyPr/>
          <a:lstStyle/>
          <a:p>
            <a:endParaRPr lang="nl-NL" dirty="0">
              <a:latin typeface="Comic Sans MS"/>
              <a:cs typeface="Comic Sans MS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50166" y="1522267"/>
            <a:ext cx="7322234" cy="3702109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Trainers/leiders: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Ad Bierhuizen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Sebastiaan van der Zee</a:t>
            </a:r>
          </a:p>
          <a:p>
            <a:pPr marL="914400" lvl="1" indent="-457200" algn="l">
              <a:buFont typeface="Arial"/>
              <a:buChar char="•"/>
            </a:pPr>
            <a:endParaRPr lang="nl-NL" dirty="0">
              <a:latin typeface="Comic Sans MS"/>
              <a:cs typeface="Comic Sans MS"/>
            </a:endParaRPr>
          </a:p>
        </p:txBody>
      </p:sp>
      <p:pic>
        <p:nvPicPr>
          <p:cNvPr id="5" name="Afbeelding 4" descr="vv Moerkapel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450020"/>
            <a:ext cx="1981200" cy="24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9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2243"/>
            <a:ext cx="7772400" cy="1141557"/>
          </a:xfrm>
        </p:spPr>
        <p:txBody>
          <a:bodyPr/>
          <a:lstStyle/>
          <a:p>
            <a:r>
              <a:rPr lang="nl-NL" dirty="0" smtClean="0">
                <a:latin typeface="Comic Sans MS"/>
                <a:cs typeface="Comic Sans MS"/>
              </a:rPr>
              <a:t>vv Moerkapelle JO15-1</a:t>
            </a:r>
            <a:endParaRPr lang="nl-NL" dirty="0">
              <a:latin typeface="Comic Sans MS"/>
              <a:cs typeface="Comic Sans MS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232891"/>
            <a:ext cx="6400800" cy="1752600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endParaRPr lang="nl-NL" dirty="0">
              <a:latin typeface="Comic Sans MS"/>
              <a:cs typeface="Comic Sans MS"/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/>
          </p:nvPr>
        </p:nvGraphicFramePr>
        <p:xfrm>
          <a:off x="1371600" y="990600"/>
          <a:ext cx="6389049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017"/>
                <a:gridCol w="2858323"/>
                <a:gridCol w="3021709"/>
              </a:tblGrid>
              <a:tr h="349846">
                <a:tc>
                  <a:txBody>
                    <a:bodyPr/>
                    <a:lstStyle/>
                    <a:p>
                      <a:pPr algn="l"/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NAAM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Geboortedatum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1.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Dylan </a:t>
                      </a: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Vingerhoed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29 april 2002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2.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Bas Groenendijk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28 mei 2002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3.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Floris </a:t>
                      </a:r>
                      <a:r>
                        <a:rPr lang="nl-NL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Verweij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15 juni 2002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4.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Teun </a:t>
                      </a:r>
                      <a:r>
                        <a:rPr lang="nl-NL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Huurman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3 </a:t>
                      </a:r>
                      <a:r>
                        <a:rPr lang="fi-FI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september</a:t>
                      </a:r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2002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5.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Bas Geldof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16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januari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2003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6.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Pepijn </a:t>
                      </a:r>
                      <a:r>
                        <a:rPr lang="nl-NL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Verheij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10 </a:t>
                      </a:r>
                      <a:r>
                        <a:rPr lang="fi-FI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maart</a:t>
                      </a:r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2003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7.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</a:t>
                      </a:r>
                      <a:r>
                        <a:rPr lang="nl-NL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Ghait</a:t>
                      </a:r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</a:t>
                      </a:r>
                      <a:r>
                        <a:rPr lang="nl-NL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Massoud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11 april 2003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8.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Thom Hertog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16 april 2003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9.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Dylan </a:t>
                      </a:r>
                      <a:r>
                        <a:rPr lang="nl-NL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Havenaar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6 juni 2003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10.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Thomas de </a:t>
                      </a:r>
                      <a:r>
                        <a:rPr lang="nl-NL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Gooijer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26 </a:t>
                      </a:r>
                      <a:r>
                        <a:rPr lang="fi-FI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juli</a:t>
                      </a:r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2003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11.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Bram Looman.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14 </a:t>
                      </a:r>
                      <a:r>
                        <a:rPr lang="hu-HU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augustus</a:t>
                      </a:r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2003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12.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Lucas van Uffelen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23 augustus 2003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13.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Timo </a:t>
                      </a:r>
                      <a:r>
                        <a:rPr lang="nl-NL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Verheij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8 </a:t>
                      </a:r>
                      <a:r>
                        <a:rPr lang="hu-HU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september</a:t>
                      </a:r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2003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14.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13" name="Afbeelding 12" descr="vv Moerkapel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450020"/>
            <a:ext cx="1981200" cy="24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9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2243"/>
            <a:ext cx="7772400" cy="1470025"/>
          </a:xfrm>
        </p:spPr>
        <p:txBody>
          <a:bodyPr/>
          <a:lstStyle/>
          <a:p>
            <a:endParaRPr lang="nl-NL" dirty="0">
              <a:latin typeface="Comic Sans MS"/>
              <a:cs typeface="Comic Sans MS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50166" y="1522267"/>
            <a:ext cx="7322234" cy="3702109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Trainers: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Remco </a:t>
            </a:r>
            <a:r>
              <a:rPr lang="nl-NL" dirty="0" err="1" smtClean="0">
                <a:latin typeface="Comic Sans MS"/>
                <a:cs typeface="Comic Sans MS"/>
              </a:rPr>
              <a:t>Havenaar</a:t>
            </a:r>
            <a:endParaRPr lang="nl-NL" dirty="0" smtClean="0">
              <a:latin typeface="Comic Sans MS"/>
              <a:cs typeface="Comic Sans MS"/>
            </a:endParaRPr>
          </a:p>
          <a:p>
            <a:pPr marL="914400" lvl="1" indent="-457200" algn="l">
              <a:buFont typeface="Arial"/>
              <a:buChar char="•"/>
            </a:pPr>
            <a:r>
              <a:rPr lang="nl-NL" dirty="0" err="1" smtClean="0">
                <a:latin typeface="Comic Sans MS"/>
                <a:cs typeface="Comic Sans MS"/>
              </a:rPr>
              <a:t>Jimmie</a:t>
            </a:r>
            <a:r>
              <a:rPr lang="nl-NL" dirty="0" smtClean="0">
                <a:latin typeface="Comic Sans MS"/>
                <a:cs typeface="Comic Sans MS"/>
              </a:rPr>
              <a:t> Broer</a:t>
            </a:r>
          </a:p>
          <a:p>
            <a:pPr marL="914400" lvl="1" indent="-457200" algn="l">
              <a:buFont typeface="Arial"/>
              <a:buChar char="•"/>
            </a:pPr>
            <a:endParaRPr lang="nl-NL" dirty="0">
              <a:latin typeface="Comic Sans MS"/>
              <a:cs typeface="Comic Sans MS"/>
            </a:endParaRPr>
          </a:p>
          <a:p>
            <a:pPr marL="457200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Leiders: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Remco </a:t>
            </a:r>
            <a:r>
              <a:rPr lang="nl-NL" dirty="0" err="1" smtClean="0">
                <a:latin typeface="Comic Sans MS"/>
                <a:cs typeface="Comic Sans MS"/>
              </a:rPr>
              <a:t>Havenaar</a:t>
            </a:r>
            <a:endParaRPr lang="nl-NL" dirty="0" smtClean="0">
              <a:latin typeface="Comic Sans MS"/>
              <a:cs typeface="Comic Sans MS"/>
            </a:endParaRPr>
          </a:p>
          <a:p>
            <a:pPr marL="914400" lvl="1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Vacature</a:t>
            </a:r>
            <a:endParaRPr lang="nl-NL" dirty="0">
              <a:latin typeface="Comic Sans MS"/>
              <a:cs typeface="Comic Sans MS"/>
            </a:endParaRPr>
          </a:p>
        </p:txBody>
      </p:sp>
      <p:pic>
        <p:nvPicPr>
          <p:cNvPr id="5" name="Afbeelding 4" descr="vv Moerkapel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450020"/>
            <a:ext cx="1981200" cy="24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2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406400"/>
            <a:ext cx="8864600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6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2243"/>
            <a:ext cx="7772400" cy="1141557"/>
          </a:xfrm>
        </p:spPr>
        <p:txBody>
          <a:bodyPr/>
          <a:lstStyle/>
          <a:p>
            <a:r>
              <a:rPr lang="nl-NL" dirty="0" smtClean="0">
                <a:latin typeface="Comic Sans MS"/>
                <a:cs typeface="Comic Sans MS"/>
              </a:rPr>
              <a:t>vv Moerkapelle JO17-1</a:t>
            </a:r>
            <a:endParaRPr lang="nl-NL" dirty="0">
              <a:latin typeface="Comic Sans MS"/>
              <a:cs typeface="Comic Sans MS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232891"/>
            <a:ext cx="6400800" cy="1752600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endParaRPr lang="nl-NL" dirty="0">
              <a:latin typeface="Comic Sans MS"/>
              <a:cs typeface="Comic Sans MS"/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/>
          </p:nvPr>
        </p:nvGraphicFramePr>
        <p:xfrm>
          <a:off x="1371600" y="990600"/>
          <a:ext cx="6389049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017"/>
                <a:gridCol w="2858323"/>
                <a:gridCol w="3021709"/>
              </a:tblGrid>
              <a:tr h="349846">
                <a:tc>
                  <a:txBody>
                    <a:bodyPr/>
                    <a:lstStyle/>
                    <a:p>
                      <a:pPr algn="l"/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NAAM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Geboortedatum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1.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Lars</a:t>
                      </a:r>
                      <a:r>
                        <a:rPr lang="nl-NL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van </a:t>
                      </a:r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Leeuwen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9 november 1999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2.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Wesley de Wilde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8 </a:t>
                      </a:r>
                      <a:r>
                        <a:rPr lang="fi-FI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januari</a:t>
                      </a:r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2000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3.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</a:t>
                      </a:r>
                      <a:r>
                        <a:rPr lang="nl-NL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Jimmie</a:t>
                      </a:r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Broer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30- </a:t>
                      </a:r>
                      <a:r>
                        <a:rPr lang="fi-FI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maart</a:t>
                      </a:r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2000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4.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Stef van der Salm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31 </a:t>
                      </a:r>
                      <a:r>
                        <a:rPr lang="fi-FI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maart</a:t>
                      </a:r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2000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5.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Richard van Knotsenburg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5 juli 2000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6.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Jeroen van der Berg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31 </a:t>
                      </a:r>
                      <a:r>
                        <a:rPr lang="fi-FI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augustus</a:t>
                      </a:r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2000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7.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Olaf Wensveen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15 september 2000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8.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Jurgen Zoet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3 </a:t>
                      </a:r>
                      <a:r>
                        <a:rPr lang="fi-FI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maart</a:t>
                      </a:r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2001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9.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Matthias de </a:t>
                      </a:r>
                      <a:r>
                        <a:rPr lang="nl-NL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Gooijer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15 april 2001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10.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Mischa Slingerland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21 juni 2001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11.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Jarno van </a:t>
                      </a:r>
                      <a:r>
                        <a:rPr lang="nl-NL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Ommeren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22 augustus 2001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12.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Jeffrey Kievit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25 mei 2002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13.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Lars Knop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18 </a:t>
                      </a:r>
                      <a:r>
                        <a:rPr lang="fi-FI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augustus</a:t>
                      </a:r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2002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14.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</a:t>
                      </a:r>
                      <a:r>
                        <a:rPr lang="nl-NL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Gino</a:t>
                      </a:r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Jansen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5 maart 2002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13" name="Afbeelding 12" descr="vv Moerkapel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450020"/>
            <a:ext cx="1981200" cy="24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8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2243"/>
            <a:ext cx="7772400" cy="1470025"/>
          </a:xfrm>
        </p:spPr>
        <p:txBody>
          <a:bodyPr/>
          <a:lstStyle/>
          <a:p>
            <a:endParaRPr lang="nl-NL" dirty="0">
              <a:latin typeface="Comic Sans MS"/>
              <a:cs typeface="Comic Sans MS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50166" y="1522267"/>
            <a:ext cx="7322234" cy="3702109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Trainers: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dirty="0" err="1" smtClean="0">
                <a:latin typeface="Comic Sans MS"/>
                <a:cs typeface="Comic Sans MS"/>
              </a:rPr>
              <a:t>Jilles</a:t>
            </a:r>
            <a:r>
              <a:rPr lang="nl-NL" dirty="0" smtClean="0">
                <a:latin typeface="Comic Sans MS"/>
                <a:cs typeface="Comic Sans MS"/>
              </a:rPr>
              <a:t> Eindhoven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dirty="0" err="1" smtClean="0">
                <a:latin typeface="Comic Sans MS"/>
                <a:cs typeface="Comic Sans MS"/>
              </a:rPr>
              <a:t>Remon</a:t>
            </a:r>
            <a:r>
              <a:rPr lang="nl-NL" dirty="0" smtClean="0">
                <a:latin typeface="Comic Sans MS"/>
                <a:cs typeface="Comic Sans MS"/>
              </a:rPr>
              <a:t> de Bruin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dirty="0" err="1" smtClean="0">
                <a:latin typeface="Comic Sans MS"/>
                <a:cs typeface="Comic Sans MS"/>
              </a:rPr>
              <a:t>Thymen</a:t>
            </a:r>
            <a:r>
              <a:rPr lang="nl-NL" dirty="0" smtClean="0">
                <a:latin typeface="Comic Sans MS"/>
                <a:cs typeface="Comic Sans MS"/>
              </a:rPr>
              <a:t> Eindhoven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Arco Verweij</a:t>
            </a:r>
          </a:p>
          <a:p>
            <a:pPr marL="914400" lvl="1" indent="-457200" algn="l">
              <a:buFont typeface="Arial"/>
              <a:buChar char="•"/>
            </a:pPr>
            <a:endParaRPr lang="nl-NL" dirty="0">
              <a:latin typeface="Comic Sans MS"/>
              <a:cs typeface="Comic Sans MS"/>
            </a:endParaRPr>
          </a:p>
          <a:p>
            <a:pPr marL="457200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Leiders: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Gert Zoet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dirty="0" err="1" smtClean="0">
                <a:latin typeface="Comic Sans MS"/>
                <a:cs typeface="Comic Sans MS"/>
              </a:rPr>
              <a:t>Declan</a:t>
            </a:r>
            <a:r>
              <a:rPr lang="nl-NL" dirty="0" smtClean="0">
                <a:latin typeface="Comic Sans MS"/>
                <a:cs typeface="Comic Sans MS"/>
              </a:rPr>
              <a:t> Starreveld</a:t>
            </a:r>
          </a:p>
          <a:p>
            <a:pPr marL="914400" lvl="1" indent="-457200" algn="l">
              <a:buFont typeface="Arial"/>
              <a:buChar char="•"/>
            </a:pPr>
            <a:endParaRPr lang="nl-NL" dirty="0">
              <a:latin typeface="Comic Sans MS"/>
              <a:cs typeface="Comic Sans MS"/>
            </a:endParaRPr>
          </a:p>
        </p:txBody>
      </p:sp>
      <p:pic>
        <p:nvPicPr>
          <p:cNvPr id="5" name="Afbeelding 4" descr="vv Moerkapel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450020"/>
            <a:ext cx="1981200" cy="24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3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2243"/>
            <a:ext cx="7772400" cy="938357"/>
          </a:xfrm>
        </p:spPr>
        <p:txBody>
          <a:bodyPr/>
          <a:lstStyle/>
          <a:p>
            <a:r>
              <a:rPr lang="nl-NL" dirty="0" smtClean="0">
                <a:latin typeface="Comic Sans MS"/>
                <a:cs typeface="Comic Sans MS"/>
              </a:rPr>
              <a:t>vv Moerkapelle JO19-1</a:t>
            </a:r>
            <a:endParaRPr lang="nl-NL" dirty="0">
              <a:latin typeface="Comic Sans MS"/>
              <a:cs typeface="Comic Sans MS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232891"/>
            <a:ext cx="6400800" cy="1752600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endParaRPr lang="nl-NL" dirty="0">
              <a:latin typeface="Comic Sans MS"/>
              <a:cs typeface="Comic Sans MS"/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/>
          </p:nvPr>
        </p:nvGraphicFramePr>
        <p:xfrm>
          <a:off x="1371600" y="990600"/>
          <a:ext cx="6389049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017"/>
                <a:gridCol w="2858323"/>
                <a:gridCol w="3021709"/>
              </a:tblGrid>
              <a:tr h="349846">
                <a:tc>
                  <a:txBody>
                    <a:bodyPr/>
                    <a:lstStyle/>
                    <a:p>
                      <a:pPr algn="l"/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NAAM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Geboortedatum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1.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Johan </a:t>
                      </a:r>
                      <a:r>
                        <a:rPr lang="nl-NL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Luijken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18 april 1998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2.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Arthur de </a:t>
                      </a:r>
                      <a:r>
                        <a:rPr lang="nl-NL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Roode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17 </a:t>
                      </a:r>
                      <a:r>
                        <a:rPr lang="fi-FI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mei</a:t>
                      </a:r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1998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3.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Timo de Graaf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26 juni 1998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4.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aseline="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Joost Voskuilen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 november 1998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5.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Gerben Koolhaas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30 </a:t>
                      </a:r>
                      <a:r>
                        <a:rPr lang="cs-CZ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november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1998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6.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Timon </a:t>
                      </a: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van Dam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11 december 1998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7.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Albert Eshuis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18 </a:t>
                      </a:r>
                      <a:r>
                        <a:rPr lang="fi-FI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januari</a:t>
                      </a:r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1999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8.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</a:t>
                      </a:r>
                      <a:r>
                        <a:rPr lang="nl-NL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Calvin</a:t>
                      </a:r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Jansen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10 </a:t>
                      </a:r>
                      <a:r>
                        <a:rPr lang="fi-FI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februari</a:t>
                      </a:r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1999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9.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Niels </a:t>
                      </a:r>
                      <a:r>
                        <a:rPr lang="nl-NL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Dukker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20 april 1999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10.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</a:t>
                      </a:r>
                      <a:r>
                        <a:rPr lang="nl-NL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Janmarc</a:t>
                      </a:r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</a:t>
                      </a: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de Vos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07 juni 1999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11.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Nick </a:t>
                      </a: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Olieman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18 juni 1999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12.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Tom Geldof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26 </a:t>
                      </a:r>
                      <a:r>
                        <a:rPr lang="fi-FI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juli</a:t>
                      </a:r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1999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13.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Thom van de Berg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3 </a:t>
                      </a:r>
                      <a:r>
                        <a:rPr lang="fi-FI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september</a:t>
                      </a:r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1999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14.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Bas </a:t>
                      </a:r>
                      <a:r>
                        <a:rPr lang="nl-NL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Boogerman</a:t>
                      </a: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, B.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 </a:t>
                      </a:r>
                      <a:r>
                        <a:rPr lang="fi-FI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november</a:t>
                      </a:r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1999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13" name="Afbeelding 12" descr="vv Moerkapel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450020"/>
            <a:ext cx="1981200" cy="24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9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2243"/>
            <a:ext cx="7772400" cy="1470025"/>
          </a:xfrm>
        </p:spPr>
        <p:txBody>
          <a:bodyPr/>
          <a:lstStyle/>
          <a:p>
            <a:endParaRPr lang="nl-NL" dirty="0">
              <a:latin typeface="Comic Sans MS"/>
              <a:cs typeface="Comic Sans MS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50166" y="1522267"/>
            <a:ext cx="7322234" cy="3702109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Trainers: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Gert Haan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Tegelijk met selectie</a:t>
            </a:r>
          </a:p>
          <a:p>
            <a:pPr marL="914400" lvl="1" indent="-457200" algn="l">
              <a:buFont typeface="Arial"/>
              <a:buChar char="•"/>
            </a:pPr>
            <a:endParaRPr lang="nl-NL" dirty="0">
              <a:latin typeface="Comic Sans MS"/>
              <a:cs typeface="Comic Sans MS"/>
            </a:endParaRPr>
          </a:p>
          <a:p>
            <a:pPr marL="457200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Leiders: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Nico de Graaf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Peter van de Berg</a:t>
            </a:r>
            <a:endParaRPr lang="nl-NL" dirty="0">
              <a:latin typeface="Comic Sans MS"/>
              <a:cs typeface="Comic Sans MS"/>
            </a:endParaRPr>
          </a:p>
        </p:txBody>
      </p:sp>
      <p:pic>
        <p:nvPicPr>
          <p:cNvPr id="5" name="Afbeelding 4" descr="vv Moerkapel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450020"/>
            <a:ext cx="1981200" cy="24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Comic Sans MS" charset="0"/>
                <a:ea typeface="Comic Sans MS" charset="0"/>
                <a:cs typeface="Comic Sans MS" charset="0"/>
              </a:rPr>
              <a:t>Keeperstrainer: Patrick Slingerland</a:t>
            </a:r>
            <a:endParaRPr lang="nl-NL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4" name="Afbeelding 3" descr="vv Moerkapel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450020"/>
            <a:ext cx="1981200" cy="24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91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2243"/>
            <a:ext cx="7772400" cy="1470025"/>
          </a:xfrm>
        </p:spPr>
        <p:txBody>
          <a:bodyPr/>
          <a:lstStyle/>
          <a:p>
            <a:r>
              <a:rPr lang="nl-NL" dirty="0" smtClean="0">
                <a:latin typeface="Comic Sans MS"/>
                <a:cs typeface="Comic Sans MS"/>
              </a:rPr>
              <a:t>Huishoudelijke regels</a:t>
            </a:r>
            <a:endParaRPr lang="nl-NL" dirty="0">
              <a:latin typeface="Comic Sans MS"/>
              <a:cs typeface="Comic Sans MS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09006" y="1736101"/>
            <a:ext cx="8424538" cy="3616876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nl-NL" dirty="0">
                <a:latin typeface="Comic Sans MS"/>
                <a:cs typeface="Comic Sans MS"/>
              </a:rPr>
              <a:t>T</a:t>
            </a:r>
            <a:r>
              <a:rPr lang="nl-NL" dirty="0" smtClean="0">
                <a:latin typeface="Comic Sans MS"/>
                <a:cs typeface="Comic Sans MS"/>
              </a:rPr>
              <a:t>e allen tijde trainen/spelen!!!</a:t>
            </a:r>
          </a:p>
          <a:p>
            <a:pPr marL="457200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Indien niet mogelijk altijd afmelden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Op trainingsdagen bij trainer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Op wedstrijddagen bij leider</a:t>
            </a:r>
          </a:p>
          <a:p>
            <a:pPr marL="457200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Zo ruim mogelijk van tevoren!</a:t>
            </a:r>
          </a:p>
          <a:p>
            <a:pPr marL="457200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Bij onvoldoende spelers: TCJ</a:t>
            </a:r>
          </a:p>
          <a:p>
            <a:pPr algn="l"/>
            <a:endParaRPr lang="nl-NL" dirty="0">
              <a:latin typeface="Comic Sans MS"/>
              <a:cs typeface="Comic Sans MS"/>
            </a:endParaRPr>
          </a:p>
        </p:txBody>
      </p:sp>
      <p:pic>
        <p:nvPicPr>
          <p:cNvPr id="5" name="Afbeelding 4" descr="vv Moerkapel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450020"/>
            <a:ext cx="1981200" cy="24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2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2243"/>
            <a:ext cx="7772400" cy="1470025"/>
          </a:xfrm>
        </p:spPr>
        <p:txBody>
          <a:bodyPr/>
          <a:lstStyle/>
          <a:p>
            <a:r>
              <a:rPr lang="nl-NL" dirty="0" smtClean="0">
                <a:latin typeface="Comic Sans MS"/>
                <a:cs typeface="Comic Sans MS"/>
              </a:rPr>
              <a:t>Wedstrijddagen</a:t>
            </a:r>
            <a:endParaRPr lang="nl-NL" dirty="0">
              <a:latin typeface="Comic Sans MS"/>
              <a:cs typeface="Comic Sans MS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73314" y="1814941"/>
            <a:ext cx="7202660" cy="3747012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Geen ouders in kleedkamer</a:t>
            </a:r>
          </a:p>
          <a:p>
            <a:pPr marL="457200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Leider bepaalt tactiek!</a:t>
            </a:r>
          </a:p>
          <a:p>
            <a:pPr marL="457200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Alle spelers gelijke speeltijd</a:t>
            </a:r>
          </a:p>
          <a:p>
            <a:pPr marL="457200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Uitzondering: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Regelmatige afwezigheid zonder gegronde reden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Advies: contact TCJ/jeugdcommissie</a:t>
            </a:r>
            <a:endParaRPr lang="nl-NL" dirty="0">
              <a:latin typeface="Comic Sans MS"/>
              <a:cs typeface="Comic Sans MS"/>
            </a:endParaRPr>
          </a:p>
        </p:txBody>
      </p:sp>
      <p:pic>
        <p:nvPicPr>
          <p:cNvPr id="5" name="Afbeelding 4" descr="vv Moerkapel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450020"/>
            <a:ext cx="1981200" cy="24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2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2243"/>
            <a:ext cx="7772400" cy="1470025"/>
          </a:xfrm>
        </p:spPr>
        <p:txBody>
          <a:bodyPr/>
          <a:lstStyle/>
          <a:p>
            <a:r>
              <a:rPr lang="nl-NL" dirty="0" smtClean="0">
                <a:latin typeface="Comic Sans MS"/>
                <a:cs typeface="Comic Sans MS"/>
              </a:rPr>
              <a:t>Wedstrijddagen</a:t>
            </a:r>
            <a:endParaRPr lang="nl-NL" dirty="0">
              <a:latin typeface="Comic Sans MS"/>
              <a:cs typeface="Comic Sans MS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01934" y="1654190"/>
            <a:ext cx="7250891" cy="3811313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Vervoer!</a:t>
            </a:r>
          </a:p>
          <a:p>
            <a:pPr marL="457200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Maak eventueel lijst met rijbeurten</a:t>
            </a:r>
          </a:p>
          <a:p>
            <a:pPr marL="457200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Wassen kleding: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Door team zelf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Als vrijwilligerstaak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Op basis van vergoeding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Indien bij toerbeurt: tijdig terug plaatsen tas!</a:t>
            </a:r>
            <a:endParaRPr lang="nl-NL" dirty="0">
              <a:latin typeface="Comic Sans MS"/>
              <a:cs typeface="Comic Sans MS"/>
            </a:endParaRPr>
          </a:p>
        </p:txBody>
      </p:sp>
      <p:pic>
        <p:nvPicPr>
          <p:cNvPr id="5" name="Afbeelding 4" descr="vv Moerkapel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450020"/>
            <a:ext cx="1981200" cy="24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2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224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nl-NL" b="1" dirty="0">
                <a:latin typeface="Comic Sans MS"/>
                <a:cs typeface="Comic Sans MS"/>
              </a:rPr>
              <a:t>“Training is voor trainers, wedstrijd is voor de kinderen”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73314" y="1814941"/>
            <a:ext cx="7202660" cy="3747012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Positief aanmoedigen mag</a:t>
            </a:r>
          </a:p>
          <a:p>
            <a:pPr marL="457200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Bemoei je niet met leider</a:t>
            </a:r>
          </a:p>
          <a:p>
            <a:pPr marL="457200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Respecteer de scheidsrechter!</a:t>
            </a:r>
          </a:p>
        </p:txBody>
      </p:sp>
      <p:pic>
        <p:nvPicPr>
          <p:cNvPr id="5" name="Afbeelding 4" descr="vv Moerkapel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450020"/>
            <a:ext cx="1981200" cy="24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7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2243"/>
            <a:ext cx="7772400" cy="1470025"/>
          </a:xfrm>
        </p:spPr>
        <p:txBody>
          <a:bodyPr/>
          <a:lstStyle/>
          <a:p>
            <a:r>
              <a:rPr lang="nl-NL" dirty="0" smtClean="0">
                <a:latin typeface="Comic Sans MS"/>
                <a:cs typeface="Comic Sans MS"/>
              </a:rPr>
              <a:t>Diverse</a:t>
            </a:r>
            <a:endParaRPr lang="nl-NL" dirty="0">
              <a:latin typeface="Comic Sans MS"/>
              <a:cs typeface="Comic Sans MS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76851" y="1703182"/>
            <a:ext cx="8967149" cy="3757818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Technische commissie jeugd: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Dennis Jager				trainers coördinator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Erik Jansen				pupillen coördinator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Ron Kievit					junioren coördinator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Lammert Hertog		kleding</a:t>
            </a:r>
          </a:p>
          <a:p>
            <a:pPr marL="914400" lvl="1" indent="-457200" algn="l">
              <a:buFont typeface="Arial"/>
              <a:buChar char="•"/>
            </a:pPr>
            <a:endParaRPr lang="nl-NL" dirty="0" smtClean="0">
              <a:latin typeface="Comic Sans MS"/>
              <a:cs typeface="Comic Sans MS"/>
            </a:endParaRPr>
          </a:p>
        </p:txBody>
      </p:sp>
      <p:sp>
        <p:nvSpPr>
          <p:cNvPr id="4" name="Pijl links 3"/>
          <p:cNvSpPr/>
          <p:nvPr/>
        </p:nvSpPr>
        <p:spPr>
          <a:xfrm>
            <a:off x="4194179" y="2452066"/>
            <a:ext cx="466243" cy="2732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Pijl links 5"/>
          <p:cNvSpPr/>
          <p:nvPr/>
        </p:nvSpPr>
        <p:spPr>
          <a:xfrm>
            <a:off x="4194180" y="2975525"/>
            <a:ext cx="466243" cy="2732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 links 6"/>
          <p:cNvSpPr/>
          <p:nvPr/>
        </p:nvSpPr>
        <p:spPr>
          <a:xfrm>
            <a:off x="4194181" y="3475894"/>
            <a:ext cx="466243" cy="2732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 links 7"/>
          <p:cNvSpPr/>
          <p:nvPr/>
        </p:nvSpPr>
        <p:spPr>
          <a:xfrm>
            <a:off x="4194182" y="3954318"/>
            <a:ext cx="466243" cy="2732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vv Moerkapel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450020"/>
            <a:ext cx="1981200" cy="24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2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2243"/>
            <a:ext cx="7772400" cy="1470025"/>
          </a:xfrm>
        </p:spPr>
        <p:txBody>
          <a:bodyPr/>
          <a:lstStyle/>
          <a:p>
            <a:r>
              <a:rPr lang="nl-NL" dirty="0" smtClean="0">
                <a:latin typeface="Comic Sans MS"/>
                <a:cs typeface="Comic Sans MS"/>
              </a:rPr>
              <a:t>Wat betekent dit voor ons?</a:t>
            </a:r>
            <a:endParaRPr lang="nl-NL" dirty="0">
              <a:latin typeface="Comic Sans MS"/>
              <a:cs typeface="Comic Sans MS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9700" y="1316616"/>
            <a:ext cx="8915400" cy="4207884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nl-NL" dirty="0">
                <a:latin typeface="Comic Sans MS"/>
                <a:cs typeface="Comic Sans MS"/>
              </a:rPr>
              <a:t>v</a:t>
            </a:r>
            <a:r>
              <a:rPr lang="nl-NL" dirty="0" smtClean="0">
                <a:latin typeface="Comic Sans MS"/>
                <a:cs typeface="Comic Sans MS"/>
              </a:rPr>
              <a:t>v Moerkapelle heeft ingeschreven: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JO9-1 en JO9-2 (voorheen F1 en F2)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JO11-1, JO11-2, JO11-3 (voorheen E1, E2, E3)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JO13-1 en JO13-2 (voorheen D1 en D2)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JO15-1 (voorheen C1)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JO17-1 (voorheen B1)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JO19-1 (voorheen A1)</a:t>
            </a:r>
          </a:p>
          <a:p>
            <a:pPr marL="457200" indent="-457200" algn="l">
              <a:buFont typeface="Arial"/>
              <a:buChar char="•"/>
            </a:pPr>
            <a:endParaRPr lang="nl-NL" dirty="0">
              <a:latin typeface="Comic Sans MS"/>
              <a:cs typeface="Comic Sans MS"/>
            </a:endParaRPr>
          </a:p>
        </p:txBody>
      </p:sp>
      <p:pic>
        <p:nvPicPr>
          <p:cNvPr id="5" name="Afbeelding 4" descr="vv Moerkapel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450020"/>
            <a:ext cx="1981200" cy="24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3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2243"/>
            <a:ext cx="7772400" cy="1370157"/>
          </a:xfrm>
        </p:spPr>
        <p:txBody>
          <a:bodyPr/>
          <a:lstStyle/>
          <a:p>
            <a:r>
              <a:rPr lang="nl-NL" dirty="0" smtClean="0">
                <a:latin typeface="Comic Sans MS"/>
                <a:cs typeface="Comic Sans MS"/>
              </a:rPr>
              <a:t>vv Moerkapelle JO9-1</a:t>
            </a:r>
            <a:endParaRPr lang="nl-NL" dirty="0">
              <a:latin typeface="Comic Sans MS"/>
              <a:cs typeface="Comic Sans MS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232891"/>
            <a:ext cx="6400800" cy="1752600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endParaRPr lang="nl-NL" dirty="0">
              <a:latin typeface="Comic Sans MS"/>
              <a:cs typeface="Comic Sans MS"/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66800"/>
              </p:ext>
            </p:extLst>
          </p:nvPr>
        </p:nvGraphicFramePr>
        <p:xfrm>
          <a:off x="1383351" y="1422400"/>
          <a:ext cx="6389049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017"/>
                <a:gridCol w="2858323"/>
                <a:gridCol w="3021709"/>
              </a:tblGrid>
              <a:tr h="349846">
                <a:tc>
                  <a:txBody>
                    <a:bodyPr/>
                    <a:lstStyle/>
                    <a:p>
                      <a:pPr algn="l"/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NAAM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Geboortedatum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1.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Manuel van Uffelen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28 april 2008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2.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Amine </a:t>
                      </a:r>
                      <a:r>
                        <a:rPr lang="nl-NL" dirty="0" err="1" smtClean="0">
                          <a:latin typeface="Comic Sans MS"/>
                          <a:cs typeface="Comic Sans MS"/>
                        </a:rPr>
                        <a:t>Boutassghount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6 mei 2008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3.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Stijn Schumacher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4 juni 2008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4.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Ryan </a:t>
                      </a:r>
                      <a:r>
                        <a:rPr lang="nl-NL" dirty="0" err="1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Zijderhand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9 juni 2008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5.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Max </a:t>
                      </a:r>
                      <a:r>
                        <a:rPr lang="nl-NL" dirty="0" err="1" smtClean="0">
                          <a:latin typeface="Comic Sans MS"/>
                          <a:cs typeface="Comic Sans MS"/>
                        </a:rPr>
                        <a:t>Bontebal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14 augustus 2008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6.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 err="1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Bradley</a:t>
                      </a:r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Peperkamp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29 oktober 2008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7.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Dylan Kievit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21 december 2008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8.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Luuk Kerkhof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 januari</a:t>
                      </a:r>
                      <a:r>
                        <a:rPr lang="nl-NL" baseline="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2009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9.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Sem </a:t>
                      </a:r>
                      <a:r>
                        <a:rPr lang="nl-NL" dirty="0" err="1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Naipal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18 september 2009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10.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Bing van Dam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29 januari</a:t>
                      </a:r>
                      <a:r>
                        <a:rPr lang="nl-NL" baseline="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2010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Afbeelding 12" descr="vv Moerkapel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450020"/>
            <a:ext cx="1981200" cy="24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2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2243"/>
            <a:ext cx="7772400" cy="1470025"/>
          </a:xfrm>
        </p:spPr>
        <p:txBody>
          <a:bodyPr/>
          <a:lstStyle/>
          <a:p>
            <a:endParaRPr lang="nl-NL" dirty="0">
              <a:latin typeface="Comic Sans MS"/>
              <a:cs typeface="Comic Sans MS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50166" y="1522267"/>
            <a:ext cx="7322234" cy="4141933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Trainers: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Stef van der Salm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Patrick </a:t>
            </a:r>
            <a:r>
              <a:rPr lang="nl-NL" dirty="0" err="1" smtClean="0">
                <a:latin typeface="Comic Sans MS"/>
                <a:cs typeface="Comic Sans MS"/>
              </a:rPr>
              <a:t>Bontebal</a:t>
            </a:r>
            <a:endParaRPr lang="nl-NL" dirty="0" smtClean="0">
              <a:latin typeface="Comic Sans MS"/>
              <a:cs typeface="Comic Sans MS"/>
            </a:endParaRPr>
          </a:p>
          <a:p>
            <a:pPr marL="457200" indent="-457200" algn="l">
              <a:buFont typeface="Arial"/>
              <a:buChar char="•"/>
            </a:pPr>
            <a:endParaRPr lang="nl-NL" dirty="0">
              <a:latin typeface="Comic Sans MS"/>
              <a:cs typeface="Comic Sans MS"/>
            </a:endParaRPr>
          </a:p>
          <a:p>
            <a:pPr marL="457200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Leiders: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Patrick </a:t>
            </a:r>
            <a:r>
              <a:rPr lang="nl-NL" dirty="0" err="1" smtClean="0">
                <a:latin typeface="Comic Sans MS"/>
                <a:cs typeface="Comic Sans MS"/>
              </a:rPr>
              <a:t>Bontebal</a:t>
            </a:r>
            <a:endParaRPr lang="nl-NL" dirty="0" smtClean="0">
              <a:latin typeface="Comic Sans MS"/>
              <a:cs typeface="Comic Sans MS"/>
            </a:endParaRPr>
          </a:p>
          <a:p>
            <a:pPr marL="914400" lvl="1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Ron Kievit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Peter </a:t>
            </a:r>
            <a:r>
              <a:rPr lang="nl-NL" dirty="0" err="1" smtClean="0">
                <a:latin typeface="Comic Sans MS"/>
                <a:cs typeface="Comic Sans MS"/>
              </a:rPr>
              <a:t>Zijderhand</a:t>
            </a:r>
            <a:endParaRPr lang="nl-NL" dirty="0">
              <a:latin typeface="Comic Sans MS"/>
              <a:cs typeface="Comic Sans MS"/>
            </a:endParaRPr>
          </a:p>
        </p:txBody>
      </p:sp>
      <p:pic>
        <p:nvPicPr>
          <p:cNvPr id="5" name="Afbeelding 4" descr="vv Moerkapel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450020"/>
            <a:ext cx="1981200" cy="24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2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2243"/>
            <a:ext cx="7772400" cy="1370157"/>
          </a:xfrm>
        </p:spPr>
        <p:txBody>
          <a:bodyPr/>
          <a:lstStyle/>
          <a:p>
            <a:r>
              <a:rPr lang="nl-NL" dirty="0" smtClean="0">
                <a:latin typeface="Comic Sans MS"/>
                <a:cs typeface="Comic Sans MS"/>
              </a:rPr>
              <a:t>vv Moerkapelle JO9-2</a:t>
            </a:r>
            <a:endParaRPr lang="nl-NL" dirty="0">
              <a:latin typeface="Comic Sans MS"/>
              <a:cs typeface="Comic Sans MS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232891"/>
            <a:ext cx="6400800" cy="1752600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endParaRPr lang="nl-NL" dirty="0">
              <a:latin typeface="Comic Sans MS"/>
              <a:cs typeface="Comic Sans MS"/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024687"/>
              </p:ext>
            </p:extLst>
          </p:nvPr>
        </p:nvGraphicFramePr>
        <p:xfrm>
          <a:off x="1383351" y="1422400"/>
          <a:ext cx="6389049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017"/>
                <a:gridCol w="2858323"/>
                <a:gridCol w="3021709"/>
              </a:tblGrid>
              <a:tr h="349846">
                <a:tc>
                  <a:txBody>
                    <a:bodyPr/>
                    <a:lstStyle/>
                    <a:p>
                      <a:pPr algn="l"/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NAAM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Geboortedatum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1.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Lucas </a:t>
                      </a:r>
                      <a:r>
                        <a:rPr lang="nl-NL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Bac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5 </a:t>
                      </a:r>
                      <a:r>
                        <a:rPr lang="sk-SK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april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2008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2.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Sep van der Heiden</a:t>
                      </a:r>
                      <a:endParaRPr lang="nl-NL" sz="1800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13 augustus 2008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3.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Maurits Romijn</a:t>
                      </a:r>
                      <a:endParaRPr lang="nl-NL" sz="1800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9 september 2008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4.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Julian </a:t>
                      </a: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van de Griend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16 aril 2009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5.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Sanne </a:t>
                      </a: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de </a:t>
                      </a:r>
                      <a:r>
                        <a:rPr lang="nl-NL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Gooijer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4 mei 2009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6.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Thijmen </a:t>
                      </a:r>
                      <a:r>
                        <a:rPr lang="nl-NL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Bac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16 </a:t>
                      </a:r>
                      <a:r>
                        <a:rPr lang="fi-FI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juli</a:t>
                      </a:r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2009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7.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Thomas </a:t>
                      </a:r>
                      <a:r>
                        <a:rPr lang="nl-NL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Reigwein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13 april 2010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8.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Joel </a:t>
                      </a: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Schumacher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20 mei 2010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9.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</a:t>
                      </a:r>
                      <a:r>
                        <a:rPr lang="nl-NL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Miquel</a:t>
                      </a:r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</a:t>
                      </a:r>
                      <a:r>
                        <a:rPr lang="nl-NL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Nelles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7 juni 2010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10.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Lucas </a:t>
                      </a: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de Jong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11.</a:t>
                      </a:r>
                      <a:endParaRPr lang="nl-NL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Rens </a:t>
                      </a: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Baas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13" name="Afbeelding 12" descr="vv Moerkapel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450020"/>
            <a:ext cx="1981200" cy="24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92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2243"/>
            <a:ext cx="7772400" cy="1470025"/>
          </a:xfrm>
        </p:spPr>
        <p:txBody>
          <a:bodyPr/>
          <a:lstStyle/>
          <a:p>
            <a:endParaRPr lang="nl-NL" dirty="0">
              <a:latin typeface="Comic Sans MS"/>
              <a:cs typeface="Comic Sans MS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50166" y="1522267"/>
            <a:ext cx="7322234" cy="3702109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Trainers/leiders: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Robin </a:t>
            </a:r>
            <a:r>
              <a:rPr lang="nl-NL" dirty="0" err="1" smtClean="0">
                <a:latin typeface="Comic Sans MS"/>
                <a:cs typeface="Comic Sans MS"/>
              </a:rPr>
              <a:t>Reigwein</a:t>
            </a:r>
            <a:endParaRPr lang="nl-NL" dirty="0" smtClean="0">
              <a:latin typeface="Comic Sans MS"/>
              <a:cs typeface="Comic Sans MS"/>
            </a:endParaRPr>
          </a:p>
          <a:p>
            <a:pPr marL="914400" lvl="1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Denis van der Heiden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Barry van de Griend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Daniël van den Hoven</a:t>
            </a:r>
          </a:p>
          <a:p>
            <a:pPr marL="914400" lvl="1" indent="-457200" algn="l">
              <a:buFont typeface="Arial"/>
              <a:buChar char="•"/>
            </a:pPr>
            <a:endParaRPr lang="nl-NL" dirty="0">
              <a:latin typeface="Comic Sans MS"/>
              <a:cs typeface="Comic Sans MS"/>
            </a:endParaRPr>
          </a:p>
        </p:txBody>
      </p:sp>
      <p:pic>
        <p:nvPicPr>
          <p:cNvPr id="5" name="Afbeelding 4" descr="vv Moerkapel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450020"/>
            <a:ext cx="1981200" cy="24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8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2243"/>
            <a:ext cx="7772400" cy="1370157"/>
          </a:xfrm>
        </p:spPr>
        <p:txBody>
          <a:bodyPr/>
          <a:lstStyle/>
          <a:p>
            <a:r>
              <a:rPr lang="nl-NL" dirty="0" smtClean="0">
                <a:latin typeface="Comic Sans MS"/>
                <a:cs typeface="Comic Sans MS"/>
              </a:rPr>
              <a:t>vv Moerkapelle JO11-1</a:t>
            </a:r>
            <a:endParaRPr lang="nl-NL" dirty="0">
              <a:latin typeface="Comic Sans MS"/>
              <a:cs typeface="Comic Sans MS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232891"/>
            <a:ext cx="6400800" cy="1752600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endParaRPr lang="nl-NL" dirty="0">
              <a:latin typeface="Comic Sans MS"/>
              <a:cs typeface="Comic Sans MS"/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757476"/>
              </p:ext>
            </p:extLst>
          </p:nvPr>
        </p:nvGraphicFramePr>
        <p:xfrm>
          <a:off x="1383351" y="1422400"/>
          <a:ext cx="6389049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017"/>
                <a:gridCol w="2858323"/>
                <a:gridCol w="3021709"/>
              </a:tblGrid>
              <a:tr h="349846">
                <a:tc>
                  <a:txBody>
                    <a:bodyPr/>
                    <a:lstStyle/>
                    <a:p>
                      <a:pPr algn="l"/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NAAM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Geboortedatum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1.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Sven Knop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13 april 2006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2.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Wol </a:t>
                      </a:r>
                      <a:r>
                        <a:rPr lang="nl-NL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Akoc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27 april 2006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3.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Erben Heijboer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11 juli 2006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4.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</a:t>
                      </a:r>
                      <a:r>
                        <a:rPr lang="nl-NL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Achraf</a:t>
                      </a:r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</a:t>
                      </a:r>
                      <a:r>
                        <a:rPr lang="nl-NL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Boutassghount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26 augustus 2006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5.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Mathias </a:t>
                      </a: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Schumacher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 september 2006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6.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Iwan </a:t>
                      </a: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van der Zee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 oktober 2006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7.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Daan Bruijn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6 december 2006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8.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Romano de Bie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13 januari 2007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  <a:tr h="349846">
                <a:tc>
                  <a:txBody>
                    <a:bodyPr/>
                    <a:lstStyle/>
                    <a:p>
                      <a:pPr algn="l"/>
                      <a:r>
                        <a:rPr lang="nl-NL" dirty="0" smtClean="0">
                          <a:latin typeface="Comic Sans MS"/>
                          <a:cs typeface="Comic Sans MS"/>
                        </a:rPr>
                        <a:t>9.</a:t>
                      </a:r>
                      <a:endParaRPr lang="nl-NL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</a:t>
                      </a:r>
                      <a:r>
                        <a:rPr lang="nl-NL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Jeftha</a:t>
                      </a:r>
                      <a:r>
                        <a:rPr lang="nl-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</a:t>
                      </a:r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Plug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30 </a:t>
                      </a:r>
                      <a:r>
                        <a:rPr lang="fi-FI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juli</a:t>
                      </a:r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2007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13" name="Afbeelding 12" descr="vv Moerkapel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450020"/>
            <a:ext cx="1981200" cy="24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4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2243"/>
            <a:ext cx="7772400" cy="1470025"/>
          </a:xfrm>
        </p:spPr>
        <p:txBody>
          <a:bodyPr/>
          <a:lstStyle/>
          <a:p>
            <a:endParaRPr lang="nl-NL" dirty="0">
              <a:latin typeface="Comic Sans MS"/>
              <a:cs typeface="Comic Sans MS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50166" y="1522267"/>
            <a:ext cx="7322234" cy="4307033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Trainers: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dirty="0" err="1" smtClean="0">
                <a:latin typeface="Comic Sans MS"/>
                <a:cs typeface="Comic Sans MS"/>
              </a:rPr>
              <a:t>Garrit</a:t>
            </a:r>
            <a:r>
              <a:rPr lang="nl-NL" dirty="0" smtClean="0">
                <a:latin typeface="Comic Sans MS"/>
                <a:cs typeface="Comic Sans MS"/>
              </a:rPr>
              <a:t> Schumacher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Tom Geldof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Wesley de Wilde</a:t>
            </a:r>
          </a:p>
          <a:p>
            <a:pPr marL="914400" lvl="1" indent="-457200" algn="l">
              <a:buFont typeface="Arial"/>
              <a:buChar char="•"/>
            </a:pPr>
            <a:endParaRPr lang="nl-NL" dirty="0">
              <a:latin typeface="Comic Sans MS"/>
              <a:cs typeface="Comic Sans MS"/>
            </a:endParaRPr>
          </a:p>
          <a:p>
            <a:pPr marL="457200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Leiders: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dirty="0" err="1">
                <a:latin typeface="Comic Sans MS"/>
                <a:cs typeface="Comic Sans MS"/>
              </a:rPr>
              <a:t>Garrit</a:t>
            </a:r>
            <a:r>
              <a:rPr lang="nl-NL" dirty="0">
                <a:latin typeface="Comic Sans MS"/>
                <a:cs typeface="Comic Sans MS"/>
              </a:rPr>
              <a:t> </a:t>
            </a:r>
            <a:r>
              <a:rPr lang="nl-NL" dirty="0" smtClean="0">
                <a:latin typeface="Comic Sans MS"/>
                <a:cs typeface="Comic Sans MS"/>
              </a:rPr>
              <a:t>Schumacher</a:t>
            </a:r>
          </a:p>
          <a:p>
            <a:pPr marL="914400" lvl="1" indent="-457200" algn="l">
              <a:buFont typeface="Arial"/>
              <a:buChar char="•"/>
            </a:pPr>
            <a:r>
              <a:rPr lang="nl-NL" dirty="0" smtClean="0">
                <a:latin typeface="Comic Sans MS"/>
                <a:cs typeface="Comic Sans MS"/>
              </a:rPr>
              <a:t>Evert de Bie</a:t>
            </a:r>
          </a:p>
        </p:txBody>
      </p:sp>
      <p:pic>
        <p:nvPicPr>
          <p:cNvPr id="5" name="Afbeelding 4" descr="vv Moerkapel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450020"/>
            <a:ext cx="1981200" cy="24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2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</TotalTime>
  <Words>1421</Words>
  <Application>Microsoft Office PowerPoint</Application>
  <PresentationFormat>Diavoorstelling (4:3)</PresentationFormat>
  <Paragraphs>543</Paragraphs>
  <Slides>29</Slides>
  <Notes>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0" baseType="lpstr">
      <vt:lpstr>Office-thema</vt:lpstr>
      <vt:lpstr>Indeling volgens KNVB</vt:lpstr>
      <vt:lpstr>PowerPoint-presentatie</vt:lpstr>
      <vt:lpstr>Wat betekent dit voor ons?</vt:lpstr>
      <vt:lpstr>vv Moerkapelle JO9-1</vt:lpstr>
      <vt:lpstr>PowerPoint-presentatie</vt:lpstr>
      <vt:lpstr>vv Moerkapelle JO9-2</vt:lpstr>
      <vt:lpstr>PowerPoint-presentatie</vt:lpstr>
      <vt:lpstr>vv Moerkapelle JO11-1</vt:lpstr>
      <vt:lpstr>PowerPoint-presentatie</vt:lpstr>
      <vt:lpstr>vv Moerkapelle JO11-2</vt:lpstr>
      <vt:lpstr>PowerPoint-presentatie</vt:lpstr>
      <vt:lpstr>vv Moerkapelle JO11-3</vt:lpstr>
      <vt:lpstr>PowerPoint-presentatie</vt:lpstr>
      <vt:lpstr>vv Moerkapelle JO13-1</vt:lpstr>
      <vt:lpstr>PowerPoint-presentatie</vt:lpstr>
      <vt:lpstr>vv Moerkapelle JO13-2</vt:lpstr>
      <vt:lpstr>PowerPoint-presentatie</vt:lpstr>
      <vt:lpstr>vv Moerkapelle JO15-1</vt:lpstr>
      <vt:lpstr>PowerPoint-presentatie</vt:lpstr>
      <vt:lpstr>vv Moerkapelle JO17-1</vt:lpstr>
      <vt:lpstr>PowerPoint-presentatie</vt:lpstr>
      <vt:lpstr>vv Moerkapelle JO19-1</vt:lpstr>
      <vt:lpstr>PowerPoint-presentatie</vt:lpstr>
      <vt:lpstr>PowerPoint-presentatie</vt:lpstr>
      <vt:lpstr>Huishoudelijke regels</vt:lpstr>
      <vt:lpstr>Wedstrijddagen</vt:lpstr>
      <vt:lpstr>Wedstrijddagen</vt:lpstr>
      <vt:lpstr>“Training is voor trainers, wedstrijd is voor de kinderen”</vt:lpstr>
      <vt:lpstr>Diverse</vt:lpstr>
    </vt:vector>
  </TitlesOfParts>
  <Company>Doornebosch Beheer BV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Pascal Doornebosch</dc:creator>
  <cp:lastModifiedBy>Elsen M. van</cp:lastModifiedBy>
  <cp:revision>43</cp:revision>
  <cp:lastPrinted>2016-06-23T19:52:58Z</cp:lastPrinted>
  <dcterms:created xsi:type="dcterms:W3CDTF">2015-06-13T17:21:59Z</dcterms:created>
  <dcterms:modified xsi:type="dcterms:W3CDTF">2016-06-25T14:10:10Z</dcterms:modified>
</cp:coreProperties>
</file>