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34F76-9F35-4031-8992-5973575C079A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7A921-B126-4CAD-95E3-22A6FAB48CF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1AD4-E9DA-45C7-901C-F745C68D0C79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B59C2-9455-44C8-BBCD-CFA29710DB9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5D020-2200-4739-BCFA-DDAC61E87389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8E8E1-EB84-432E-8220-E29F4436E81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0345F-5F47-4BC4-A6B4-53A295D95269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72FB7-7A0A-4990-94A0-73D4FA42E3F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67A35-8952-43F4-A7C9-C3C041643E7F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89C3-219E-44C6-9406-C361E9D5327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1BB7-D884-4D31-8C19-31B73B4D2109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E03F5-E0B6-4028-A0AE-E2F78649C0F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6E1F0-9A02-4EF6-BFE2-7FF8939237C8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73CC0-105D-46FA-8898-232E205BA4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F55DB-2B49-428F-BFC8-862275C45C84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300E0-A939-4E3C-B4DC-4DB1DF1F614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01B11-3BC4-4230-B7B5-835D1F9D3A85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A800E-CF8A-4152-B64B-183FE8AD83D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8BBD7-1B25-4A01-8FD7-1AA2421F3E0B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C7EFE-E469-4E33-87E3-A1FD1EAC05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9099C-A8D6-4356-954E-8B8C156B2673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B9D64-235B-4117-9DA0-4AA6FB9164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9BA0F5-B85F-4021-AD50-2B11E3860CA0}" type="datetimeFigureOut">
              <a:rPr lang="nl-NL"/>
              <a:pPr>
                <a:defRPr/>
              </a:pPr>
              <a:t>20-4-2013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1CB25A-3FEE-497A-852A-8FF4FF776AB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7704855"/>
          </a:xfrm>
          <a:prstGeom prst="rect">
            <a:avLst/>
          </a:prstGeom>
        </p:spPr>
      </p:pic>
      <p:sp>
        <p:nvSpPr>
          <p:cNvPr id="2051" name="Tekstvak 4"/>
          <p:cNvSpPr txBox="1">
            <a:spLocks noChangeArrowheads="1"/>
          </p:cNvSpPr>
          <p:nvPr/>
        </p:nvSpPr>
        <p:spPr bwMode="auto">
          <a:xfrm>
            <a:off x="250825" y="549275"/>
            <a:ext cx="8642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kstvak 5"/>
          <p:cNvSpPr txBox="1"/>
          <p:nvPr/>
        </p:nvSpPr>
        <p:spPr>
          <a:xfrm>
            <a:off x="251520" y="332656"/>
            <a:ext cx="8496944" cy="6555641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Familiedag zaterdag </a:t>
            </a:r>
            <a:r>
              <a:rPr lang="nl-NL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1 </a:t>
            </a:r>
            <a:r>
              <a:rPr lang="nl-NL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juni </a:t>
            </a:r>
            <a:r>
              <a:rPr lang="nl-NL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2013</a:t>
            </a:r>
            <a:endParaRPr lang="nl-NL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 smtClean="0">
                <a:latin typeface="+mn-lt"/>
                <a:cs typeface="+mn-cs"/>
              </a:rPr>
              <a:t>11.00-11.30 </a:t>
            </a:r>
            <a:r>
              <a:rPr lang="nl-NL" sz="1600" dirty="0">
                <a:latin typeface="+mn-lt"/>
                <a:cs typeface="+mn-cs"/>
              </a:rPr>
              <a:t>uur	ONTVANGST MET KOFFIE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11.30-12.00 uur	LOTING MIX-TOERNOOI. ER WORDEN TEAMS GEVORMD VAN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		VERGELIJKBARE STERKTE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12.15 UUR	START OUDER-KIND </a:t>
            </a:r>
            <a:r>
              <a:rPr lang="nl-NL" sz="1600" dirty="0" smtClean="0">
                <a:latin typeface="+mn-lt"/>
                <a:cs typeface="+mn-cs"/>
              </a:rPr>
              <a:t>VOETBAL                                 </a:t>
            </a:r>
            <a:r>
              <a:rPr lang="nl-NL" sz="2000" b="1" u="sng" smtClean="0">
                <a:solidFill>
                  <a:srgbClr val="FF0000"/>
                </a:solidFill>
                <a:latin typeface="+mn-lt"/>
                <a:cs typeface="+mn-cs"/>
              </a:rPr>
              <a:t>eigen kleding</a:t>
            </a: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		Hiervoor hoeft u niet in te schrijven.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		Er wordt gespeeld door</a:t>
            </a:r>
            <a:r>
              <a:rPr lang="nl-NL" sz="1600" dirty="0" smtClean="0">
                <a:latin typeface="+mn-lt"/>
                <a:cs typeface="+mn-cs"/>
              </a:rPr>
              <a:t>: Kabouters,</a:t>
            </a: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		</a:t>
            </a:r>
            <a:r>
              <a:rPr lang="nl-NL" sz="1600" dirty="0" smtClean="0">
                <a:latin typeface="+mn-lt"/>
                <a:cs typeface="+mn-cs"/>
              </a:rPr>
              <a:t> </a:t>
            </a:r>
            <a:r>
              <a:rPr lang="nl-NL" sz="1600" dirty="0">
                <a:latin typeface="+mn-lt"/>
                <a:cs typeface="+mn-cs"/>
              </a:rPr>
              <a:t>F1, F2, F3, E1, </a:t>
            </a:r>
            <a:r>
              <a:rPr lang="nl-NL" sz="1600" dirty="0" smtClean="0">
                <a:latin typeface="+mn-lt"/>
                <a:cs typeface="+mn-cs"/>
              </a:rPr>
              <a:t>E2,E3, </a:t>
            </a:r>
            <a:r>
              <a:rPr lang="nl-NL" sz="1600" dirty="0">
                <a:latin typeface="+mn-lt"/>
                <a:cs typeface="+mn-cs"/>
              </a:rPr>
              <a:t>D1, D2, </a:t>
            </a:r>
            <a:r>
              <a:rPr lang="nl-NL" sz="1600" dirty="0" smtClean="0">
                <a:latin typeface="+mn-lt"/>
                <a:cs typeface="+mn-cs"/>
              </a:rPr>
              <a:t>C1 en B1 </a:t>
            </a: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12.30 uur		START MIX – TOERNOOI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u="sng" dirty="0">
                <a:latin typeface="+mn-lt"/>
                <a:cs typeface="+mn-cs"/>
              </a:rPr>
              <a:t>+</a:t>
            </a:r>
            <a:r>
              <a:rPr lang="nl-NL" sz="1600" dirty="0">
                <a:latin typeface="+mn-lt"/>
                <a:cs typeface="+mn-cs"/>
              </a:rPr>
              <a:t> 17.00 uur	PENALTYBOKAAL EN KOESCHIJTEN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18.00 UUR	BBQ EN GEZELLIGE AVOND MET MUZIEK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Graag  bijgevoegd inschrijfformulier </a:t>
            </a:r>
            <a:r>
              <a:rPr lang="nl-NL" sz="1600" u="sng" dirty="0" smtClean="0">
                <a:solidFill>
                  <a:srgbClr val="FF0000"/>
                </a:solidFill>
                <a:latin typeface="+mn-lt"/>
                <a:cs typeface="+mn-cs"/>
              </a:rPr>
              <a:t>gelijktijdig met betaling</a:t>
            </a:r>
            <a:r>
              <a:rPr lang="nl-NL" sz="1600" u="sng" dirty="0" smtClean="0">
                <a:latin typeface="+mn-lt"/>
                <a:cs typeface="+mn-cs"/>
              </a:rPr>
              <a:t> </a:t>
            </a:r>
            <a:r>
              <a:rPr lang="nl-NL" sz="1600" dirty="0" smtClean="0">
                <a:latin typeface="+mn-lt"/>
                <a:cs typeface="+mn-cs"/>
              </a:rPr>
              <a:t>inleveren </a:t>
            </a:r>
            <a:r>
              <a:rPr lang="nl-NL" sz="1600" dirty="0">
                <a:latin typeface="+mn-lt"/>
                <a:cs typeface="+mn-cs"/>
              </a:rPr>
              <a:t>vóór </a:t>
            </a:r>
            <a:r>
              <a:rPr lang="nl-NL" sz="1600" dirty="0" smtClean="0">
                <a:latin typeface="+mn-lt"/>
                <a:cs typeface="+mn-cs"/>
              </a:rPr>
              <a:t>20 </a:t>
            </a:r>
            <a:r>
              <a:rPr lang="nl-NL" sz="1600" dirty="0">
                <a:latin typeface="+mn-lt"/>
                <a:cs typeface="+mn-cs"/>
              </a:rPr>
              <a:t>mei a.s. </a:t>
            </a:r>
            <a:r>
              <a:rPr lang="nl-NL" sz="1600" dirty="0" smtClean="0">
                <a:latin typeface="+mn-lt"/>
                <a:cs typeface="+mn-cs"/>
              </a:rPr>
              <a:t>                      Bij </a:t>
            </a:r>
            <a:r>
              <a:rPr lang="nl-NL" sz="1600" dirty="0" err="1">
                <a:latin typeface="+mn-lt"/>
                <a:cs typeface="+mn-cs"/>
              </a:rPr>
              <a:t>Wilco</a:t>
            </a:r>
            <a:r>
              <a:rPr lang="nl-NL" sz="1600" dirty="0">
                <a:latin typeface="+mn-lt"/>
                <a:cs typeface="+mn-cs"/>
              </a:rPr>
              <a:t> </a:t>
            </a:r>
            <a:r>
              <a:rPr lang="nl-NL" sz="1600" dirty="0" err="1">
                <a:latin typeface="+mn-lt"/>
                <a:cs typeface="+mn-cs"/>
              </a:rPr>
              <a:t>Chaigneau</a:t>
            </a:r>
            <a:r>
              <a:rPr lang="nl-NL" sz="1600" dirty="0">
                <a:latin typeface="+mn-lt"/>
                <a:cs typeface="+mn-cs"/>
              </a:rPr>
              <a:t> </a:t>
            </a:r>
            <a:r>
              <a:rPr lang="nl-NL" sz="1600" dirty="0" err="1" smtClean="0">
                <a:latin typeface="+mn-lt"/>
                <a:cs typeface="+mn-cs"/>
              </a:rPr>
              <a:t>Weth</a:t>
            </a:r>
            <a:r>
              <a:rPr lang="nl-NL" sz="1600" dirty="0" smtClean="0">
                <a:latin typeface="+mn-lt"/>
                <a:cs typeface="+mn-cs"/>
              </a:rPr>
              <a:t>. J. de Jongstraat 40 of </a:t>
            </a:r>
            <a:r>
              <a:rPr lang="nl-NL" sz="1600" dirty="0">
                <a:latin typeface="+mn-lt"/>
                <a:cs typeface="+mn-cs"/>
              </a:rPr>
              <a:t>Huub </a:t>
            </a:r>
            <a:r>
              <a:rPr lang="nl-NL" sz="1600" dirty="0" smtClean="0">
                <a:latin typeface="+mn-lt"/>
                <a:cs typeface="+mn-cs"/>
              </a:rPr>
              <a:t>Steehouwer</a:t>
            </a:r>
            <a:r>
              <a:rPr lang="nl-NL" sz="1600" dirty="0">
                <a:latin typeface="+mn-lt"/>
                <a:cs typeface="+mn-cs"/>
              </a:rPr>
              <a:t> </a:t>
            </a:r>
            <a:r>
              <a:rPr lang="nl-NL" sz="1600" dirty="0" err="1" smtClean="0">
                <a:latin typeface="+mn-lt"/>
                <a:cs typeface="+mn-cs"/>
              </a:rPr>
              <a:t>Kortenhoevenseweg</a:t>
            </a:r>
            <a:r>
              <a:rPr lang="nl-NL" sz="1600" dirty="0" smtClean="0">
                <a:latin typeface="+mn-lt"/>
                <a:cs typeface="+mn-cs"/>
              </a:rPr>
              <a:t> 115</a:t>
            </a: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Er is een springkussen aanwezig, </a:t>
            </a:r>
            <a:r>
              <a:rPr lang="nl-NL" sz="1600" dirty="0" smtClean="0">
                <a:latin typeface="+mn-lt"/>
                <a:cs typeface="+mn-cs"/>
              </a:rPr>
              <a:t>de kinderen </a:t>
            </a:r>
            <a:r>
              <a:rPr lang="nl-NL" sz="1600" dirty="0">
                <a:latin typeface="+mn-lt"/>
                <a:cs typeface="+mn-cs"/>
              </a:rPr>
              <a:t>kunnen geschminkt worden en er zijn gratis pannenkoeken.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7704855"/>
          </a:xfrm>
          <a:prstGeom prst="rect">
            <a:avLst/>
          </a:prstGeom>
        </p:spPr>
      </p:pic>
      <p:sp>
        <p:nvSpPr>
          <p:cNvPr id="3075" name="Tekstvak 4"/>
          <p:cNvSpPr txBox="1">
            <a:spLocks noChangeArrowheads="1"/>
          </p:cNvSpPr>
          <p:nvPr/>
        </p:nvSpPr>
        <p:spPr bwMode="auto">
          <a:xfrm>
            <a:off x="250825" y="549275"/>
            <a:ext cx="8642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kstvak 5"/>
          <p:cNvSpPr txBox="1"/>
          <p:nvPr/>
        </p:nvSpPr>
        <p:spPr>
          <a:xfrm>
            <a:off x="251520" y="332656"/>
            <a:ext cx="8496944" cy="6801862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Familiedag zaterdag </a:t>
            </a:r>
            <a:r>
              <a:rPr lang="nl-NL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1 </a:t>
            </a:r>
            <a:r>
              <a:rPr lang="nl-NL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juni </a:t>
            </a:r>
            <a:r>
              <a:rPr lang="nl-NL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2013</a:t>
            </a:r>
            <a:endParaRPr lang="nl-NL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i="1" u="sng" dirty="0" smtClean="0">
                <a:latin typeface="+mn-lt"/>
                <a:cs typeface="+mn-cs"/>
              </a:rPr>
              <a:t> Mixtoernooi voor Senioren      Mixtoernooi voor de jeugd      Ouder Kind voetbal</a:t>
            </a:r>
            <a:endParaRPr lang="nl-NL" i="1" u="sng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Naam:			______________________________________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Adres:			______________________________________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Telefoon:			______________________________________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Elftal:	</a:t>
            </a:r>
            <a:r>
              <a:rPr lang="nl-NL" sz="1600" dirty="0" smtClean="0">
                <a:solidFill>
                  <a:srgbClr val="FF0000"/>
                </a:solidFill>
                <a:latin typeface="+mn-lt"/>
                <a:cs typeface="+mn-cs"/>
              </a:rPr>
              <a:t>(ook </a:t>
            </a:r>
            <a:r>
              <a:rPr lang="nl-NL" sz="1600" smtClean="0">
                <a:solidFill>
                  <a:srgbClr val="FF0000"/>
                </a:solidFill>
                <a:latin typeface="+mn-lt"/>
                <a:cs typeface="+mn-cs"/>
              </a:rPr>
              <a:t>voor jeugdspelers)</a:t>
            </a:r>
            <a:r>
              <a:rPr lang="nl-NL" sz="1600" smtClean="0">
                <a:latin typeface="+mn-lt"/>
                <a:cs typeface="+mn-cs"/>
              </a:rPr>
              <a:t>      </a:t>
            </a:r>
            <a:r>
              <a:rPr lang="nl-NL" sz="1600" dirty="0" smtClean="0">
                <a:latin typeface="+mn-lt"/>
                <a:cs typeface="+mn-cs"/>
              </a:rPr>
              <a:t>_________________________________</a:t>
            </a: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Geeft zich wel/niet* op voor deelname aan het </a:t>
            </a:r>
            <a:r>
              <a:rPr lang="nl-NL" sz="1600" dirty="0" err="1">
                <a:latin typeface="+mn-lt"/>
                <a:cs typeface="+mn-cs"/>
              </a:rPr>
              <a:t>mix-toernooi</a:t>
            </a:r>
            <a:r>
              <a:rPr lang="nl-NL" sz="1600" dirty="0">
                <a:latin typeface="+mn-lt"/>
                <a:cs typeface="+mn-cs"/>
              </a:rPr>
              <a:t> </a:t>
            </a:r>
            <a:r>
              <a:rPr lang="nl-NL" sz="1600" dirty="0" smtClean="0">
                <a:latin typeface="+mn-lt"/>
                <a:cs typeface="+mn-cs"/>
              </a:rPr>
              <a:t>als: speler/leider/grensrechter</a:t>
            </a:r>
            <a:r>
              <a:rPr lang="nl-NL" sz="1600" dirty="0">
                <a:latin typeface="+mn-lt"/>
                <a:cs typeface="+mn-cs"/>
              </a:rPr>
              <a:t>* </a:t>
            </a:r>
            <a:r>
              <a:rPr lang="nl-NL" sz="1600" dirty="0" smtClean="0">
                <a:latin typeface="+mn-lt"/>
                <a:cs typeface="+mn-cs"/>
              </a:rPr>
              <a:t> </a:t>
            </a: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Geeft zich wel/niet* op voor ______  </a:t>
            </a:r>
            <a:r>
              <a:rPr lang="nl-NL" sz="1600" dirty="0" err="1">
                <a:latin typeface="+mn-lt"/>
                <a:cs typeface="+mn-cs"/>
              </a:rPr>
              <a:t>bbq</a:t>
            </a:r>
            <a:r>
              <a:rPr lang="nl-NL" sz="1600" dirty="0">
                <a:latin typeface="+mn-lt"/>
                <a:cs typeface="+mn-cs"/>
              </a:rPr>
              <a:t>-pakket(ten) (volwassenen)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Geeft zich wel/niet* op voor ______ </a:t>
            </a:r>
            <a:r>
              <a:rPr lang="nl-NL" sz="1600" dirty="0" err="1">
                <a:latin typeface="+mn-lt"/>
                <a:cs typeface="+mn-cs"/>
              </a:rPr>
              <a:t>bbq</a:t>
            </a:r>
            <a:r>
              <a:rPr lang="nl-NL" sz="1600" dirty="0">
                <a:latin typeface="+mn-lt"/>
                <a:cs typeface="+mn-cs"/>
              </a:rPr>
              <a:t>-pakket(ten) (kinderen)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De kosten voor een </a:t>
            </a:r>
            <a:r>
              <a:rPr lang="nl-NL" sz="1600" dirty="0" err="1">
                <a:latin typeface="+mn-lt"/>
                <a:cs typeface="+mn-cs"/>
              </a:rPr>
              <a:t>bbq</a:t>
            </a:r>
            <a:r>
              <a:rPr lang="nl-NL" sz="1600" dirty="0">
                <a:latin typeface="+mn-lt"/>
                <a:cs typeface="+mn-cs"/>
              </a:rPr>
              <a:t>-pakket bedraagt € 7 voor volwassenen en € 3 voor kinderen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(dit is inclusief salade, stokbrood en sauzen)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solidFill>
                  <a:prstClr val="black"/>
                </a:solidFill>
                <a:latin typeface="+mn-lt"/>
                <a:cs typeface="+mn-cs"/>
              </a:rPr>
              <a:t>Graag  dit inschrijfformulier </a:t>
            </a:r>
            <a:r>
              <a:rPr lang="nl-NL" sz="1600" u="sng" dirty="0">
                <a:solidFill>
                  <a:prstClr val="black"/>
                </a:solidFill>
                <a:latin typeface="+mn-lt"/>
                <a:cs typeface="+mn-cs"/>
              </a:rPr>
              <a:t>gelijktijdig met uw betaling </a:t>
            </a:r>
            <a:r>
              <a:rPr lang="nl-NL" sz="1600" dirty="0">
                <a:solidFill>
                  <a:prstClr val="black"/>
                </a:solidFill>
                <a:latin typeface="+mn-lt"/>
                <a:cs typeface="+mn-cs"/>
              </a:rPr>
              <a:t>inleveren vóór </a:t>
            </a:r>
            <a:r>
              <a:rPr lang="nl-NL" sz="1600" dirty="0" smtClean="0">
                <a:solidFill>
                  <a:prstClr val="black"/>
                </a:solidFill>
                <a:latin typeface="+mn-lt"/>
                <a:cs typeface="+mn-cs"/>
              </a:rPr>
              <a:t>20 </a:t>
            </a:r>
            <a:r>
              <a:rPr lang="nl-NL" sz="1600" dirty="0">
                <a:solidFill>
                  <a:prstClr val="black"/>
                </a:solidFill>
                <a:latin typeface="+mn-lt"/>
                <a:cs typeface="+mn-cs"/>
              </a:rPr>
              <a:t>mei a.s. </a:t>
            </a:r>
            <a:r>
              <a:rPr lang="nl-NL" sz="1600" dirty="0" smtClean="0">
                <a:solidFill>
                  <a:prstClr val="black"/>
                </a:solidFill>
                <a:latin typeface="+mn-lt"/>
                <a:cs typeface="+mn-cs"/>
              </a:rPr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 smtClean="0">
                <a:solidFill>
                  <a:prstClr val="black"/>
                </a:solidFill>
                <a:latin typeface="+mn-lt"/>
                <a:cs typeface="+mn-cs"/>
              </a:rPr>
              <a:t> Bij </a:t>
            </a:r>
            <a:r>
              <a:rPr lang="nl-NL" sz="1600" dirty="0" err="1">
                <a:solidFill>
                  <a:prstClr val="black"/>
                </a:solidFill>
                <a:latin typeface="+mn-lt"/>
                <a:cs typeface="+mn-cs"/>
              </a:rPr>
              <a:t>Wilco</a:t>
            </a:r>
            <a:r>
              <a:rPr lang="nl-NL" sz="1600" dirty="0">
                <a:solidFill>
                  <a:prstClr val="black"/>
                </a:solidFill>
                <a:latin typeface="+mn-lt"/>
                <a:cs typeface="+mn-cs"/>
              </a:rPr>
              <a:t> </a:t>
            </a:r>
            <a:r>
              <a:rPr lang="nl-NL" sz="1600" dirty="0" err="1" smtClean="0">
                <a:solidFill>
                  <a:prstClr val="black"/>
                </a:solidFill>
                <a:latin typeface="+mn-lt"/>
                <a:cs typeface="+mn-cs"/>
              </a:rPr>
              <a:t>Chaigneau</a:t>
            </a:r>
            <a:r>
              <a:rPr lang="nl-NL" sz="1600" dirty="0" smtClean="0">
                <a:solidFill>
                  <a:prstClr val="black"/>
                </a:solidFill>
                <a:latin typeface="+mn-lt"/>
                <a:cs typeface="+mn-cs"/>
              </a:rPr>
              <a:t>   </a:t>
            </a:r>
            <a:r>
              <a:rPr lang="nl-NL" sz="1600" dirty="0" err="1" smtClean="0">
                <a:solidFill>
                  <a:prstClr val="black"/>
                </a:solidFill>
                <a:latin typeface="+mn-lt"/>
                <a:cs typeface="+mn-cs"/>
              </a:rPr>
              <a:t>Weth</a:t>
            </a:r>
            <a:r>
              <a:rPr lang="nl-NL" sz="1600" dirty="0" smtClean="0">
                <a:solidFill>
                  <a:prstClr val="black"/>
                </a:solidFill>
                <a:latin typeface="+mn-lt"/>
                <a:cs typeface="+mn-cs"/>
              </a:rPr>
              <a:t>. J de Jongstraat 40 </a:t>
            </a:r>
            <a:r>
              <a:rPr lang="nl-NL" sz="1600" dirty="0">
                <a:solidFill>
                  <a:prstClr val="black"/>
                </a:solidFill>
                <a:latin typeface="+mn-lt"/>
                <a:cs typeface="+mn-cs"/>
              </a:rPr>
              <a:t>of Huub </a:t>
            </a:r>
            <a:r>
              <a:rPr lang="nl-NL" sz="1600" dirty="0" smtClean="0">
                <a:solidFill>
                  <a:prstClr val="black"/>
                </a:solidFill>
                <a:latin typeface="+mn-lt"/>
                <a:cs typeface="+mn-cs"/>
              </a:rPr>
              <a:t>Steehouwer </a:t>
            </a:r>
            <a:r>
              <a:rPr lang="nl-NL" sz="1600" dirty="0" err="1" smtClean="0">
                <a:solidFill>
                  <a:prstClr val="black"/>
                </a:solidFill>
                <a:latin typeface="+mn-lt"/>
                <a:cs typeface="+mn-cs"/>
              </a:rPr>
              <a:t>Kortenhoevenseweg</a:t>
            </a:r>
            <a:r>
              <a:rPr lang="nl-NL" sz="1600" dirty="0" smtClean="0">
                <a:solidFill>
                  <a:prstClr val="black"/>
                </a:solidFill>
                <a:latin typeface="+mn-lt"/>
                <a:cs typeface="+mn-cs"/>
              </a:rPr>
              <a:t> 115</a:t>
            </a:r>
            <a:endParaRPr lang="nl-NL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600" dirty="0" smtClean="0">
                <a:latin typeface="+mn-lt"/>
                <a:cs typeface="+mn-cs"/>
              </a:rPr>
              <a:t>* </a:t>
            </a:r>
            <a:r>
              <a:rPr lang="nl-NL" sz="1600" dirty="0">
                <a:latin typeface="+mn-lt"/>
                <a:cs typeface="+mn-cs"/>
              </a:rPr>
              <a:t>Doorhalen wat niet van toepassing 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25</Words>
  <Application>Microsoft Office PowerPoint</Application>
  <PresentationFormat>Diavoorstelling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PowerPoint-presentatie</vt:lpstr>
      <vt:lpstr>PowerPoint-presentatie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Nolda</dc:creator>
  <cp:lastModifiedBy>Lekvogels</cp:lastModifiedBy>
  <cp:revision>18</cp:revision>
  <cp:lastPrinted>2013-04-20T08:37:33Z</cp:lastPrinted>
  <dcterms:created xsi:type="dcterms:W3CDTF">2012-03-19T09:00:02Z</dcterms:created>
  <dcterms:modified xsi:type="dcterms:W3CDTF">2013-04-20T08:40:40Z</dcterms:modified>
</cp:coreProperties>
</file>