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272CC-7EB3-49A8-A774-C66CCC29EBD0}" type="datetimeFigureOut">
              <a:rPr lang="nl-NL" smtClean="0"/>
              <a:pPr/>
              <a:t>28-12-2011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6D2CB-04B7-4BDE-A73D-F6FF08D0253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log.zoover.nl/wp-content/uploads/2011/12/oud-en-nieuw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8856984" cy="6624736"/>
          </a:xfrm>
          <a:prstGeom prst="cloudCallou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Rechthoek 4"/>
          <p:cNvSpPr/>
          <p:nvPr/>
        </p:nvSpPr>
        <p:spPr>
          <a:xfrm rot="16200000">
            <a:off x="-2554232" y="2805752"/>
            <a:ext cx="6858003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75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UITNODIGING</a:t>
            </a:r>
            <a:endParaRPr lang="nl-NL" sz="75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1331640" y="1412776"/>
            <a:ext cx="7560840" cy="5755422"/>
          </a:xfrm>
          <a:prstGeom prst="rect">
            <a:avLst/>
          </a:prstGeom>
          <a:noFill/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nl-NL" sz="7000" b="1" dirty="0" smtClean="0">
                <a:solidFill>
                  <a:srgbClr val="0070C0"/>
                </a:solidFill>
              </a:rPr>
              <a:t>Nieuwjaarsreceptie</a:t>
            </a:r>
            <a:r>
              <a:rPr lang="nl-NL" sz="6000" b="1" dirty="0" smtClean="0">
                <a:solidFill>
                  <a:srgbClr val="0070C0"/>
                </a:solidFill>
              </a:rPr>
              <a:t> </a:t>
            </a:r>
          </a:p>
          <a:p>
            <a:pPr algn="ctr"/>
            <a:r>
              <a:rPr lang="nl-NL" sz="6000" b="1" dirty="0" smtClean="0">
                <a:solidFill>
                  <a:srgbClr val="0070C0"/>
                </a:solidFill>
              </a:rPr>
              <a:t>v.v. Lekvogels</a:t>
            </a:r>
            <a:endParaRPr lang="nl-NL" sz="4000" b="1" dirty="0" smtClean="0">
              <a:solidFill>
                <a:srgbClr val="0070C0"/>
              </a:solidFill>
            </a:endParaRPr>
          </a:p>
          <a:p>
            <a:endParaRPr lang="nl-NL" sz="4000" b="1" dirty="0" smtClean="0">
              <a:solidFill>
                <a:srgbClr val="0070C0"/>
              </a:solidFill>
            </a:endParaRPr>
          </a:p>
          <a:p>
            <a:pPr algn="r"/>
            <a:endParaRPr lang="nl-NL" sz="3000" b="1" dirty="0" smtClean="0"/>
          </a:p>
          <a:p>
            <a:pPr algn="r"/>
            <a:endParaRPr lang="nl-NL" sz="3000" b="1" dirty="0"/>
          </a:p>
          <a:p>
            <a:pPr algn="r"/>
            <a:endParaRPr lang="nl-NL" sz="3000" b="1" dirty="0" smtClean="0"/>
          </a:p>
          <a:p>
            <a:pPr algn="r"/>
            <a:r>
              <a:rPr lang="nl-NL" sz="3000" b="1" dirty="0" smtClean="0"/>
              <a:t>Zaterdag 7 januari 2012</a:t>
            </a:r>
          </a:p>
          <a:p>
            <a:pPr algn="r"/>
            <a:r>
              <a:rPr lang="nl-NL" sz="2000" b="1" dirty="0" smtClean="0"/>
              <a:t>Aanvang: </a:t>
            </a:r>
            <a:r>
              <a:rPr lang="nl-NL" sz="2000" b="1" dirty="0" smtClean="0"/>
              <a:t>15.00 </a:t>
            </a:r>
            <a:r>
              <a:rPr lang="nl-NL" sz="2000" b="1" dirty="0" smtClean="0"/>
              <a:t>uur</a:t>
            </a:r>
          </a:p>
          <a:p>
            <a:pPr algn="r"/>
            <a:r>
              <a:rPr lang="nl-NL" sz="2000" b="1" dirty="0" smtClean="0"/>
              <a:t> Kantine van Het </a:t>
            </a:r>
            <a:r>
              <a:rPr lang="nl-NL" sz="2000" b="1" dirty="0" smtClean="0"/>
              <a:t>Bosch</a:t>
            </a:r>
          </a:p>
          <a:p>
            <a:pPr algn="r"/>
            <a:r>
              <a:rPr lang="nl-NL" sz="2000" b="1" dirty="0" smtClean="0"/>
              <a:t>M.m.v. </a:t>
            </a:r>
            <a:r>
              <a:rPr lang="nl-NL" sz="2000" b="1" dirty="0" err="1" smtClean="0"/>
              <a:t>Lucienonline.nl</a:t>
            </a:r>
            <a:r>
              <a:rPr lang="nl-NL" sz="2000" b="1" dirty="0" smtClean="0"/>
              <a:t> Entertainment</a:t>
            </a:r>
            <a:endParaRPr lang="nl-NL" sz="2000" b="1" dirty="0" smtClean="0"/>
          </a:p>
          <a:p>
            <a:endParaRPr lang="nl-NL" dirty="0"/>
          </a:p>
        </p:txBody>
      </p:sp>
      <p:pic>
        <p:nvPicPr>
          <p:cNvPr id="1027" name="Picture 3" descr="C:\Users\Bronkhorst\Desktop\voetbal_vereniging_VV_Lekvogels_uit_Lexmo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55174" y="0"/>
            <a:ext cx="888826" cy="936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1209</TotalTime>
  <Words>22</Words>
  <Application>Microsoft Office PowerPoint</Application>
  <PresentationFormat>Diavoorstelling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Bronkhorst</dc:creator>
  <cp:lastModifiedBy>Bronkhorst</cp:lastModifiedBy>
  <cp:revision>7</cp:revision>
  <dcterms:created xsi:type="dcterms:W3CDTF">2011-12-23T19:17:07Z</dcterms:created>
  <dcterms:modified xsi:type="dcterms:W3CDTF">2011-12-28T17:48:00Z</dcterms:modified>
</cp:coreProperties>
</file>