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25" r:id="rId2"/>
    <p:sldId id="318" r:id="rId3"/>
    <p:sldId id="316" r:id="rId4"/>
    <p:sldId id="317" r:id="rId5"/>
    <p:sldId id="324" r:id="rId6"/>
    <p:sldId id="322" r:id="rId7"/>
    <p:sldId id="274" r:id="rId8"/>
    <p:sldId id="369" r:id="rId9"/>
    <p:sldId id="273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7C6EA-A2D9-45E2-92A5-A863E255EB55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D55CC-A80B-4B24-98B3-9BDB36CDB6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5441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B2F5D0-A2AE-466A-9176-47C2E8E25DDF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9541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5005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0593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599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6117299"/>
            <a:ext cx="12192000" cy="740701"/>
          </a:xfrm>
          <a:prstGeom prst="rect">
            <a:avLst/>
          </a:prstGeom>
          <a:pattFill prst="dkVert">
            <a:fgClr>
              <a:schemeClr val="tx1"/>
            </a:fgClr>
            <a:bgClr>
              <a:srgbClr val="C00000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333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133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867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60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83710" y="6155261"/>
            <a:ext cx="673644" cy="673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vak 7"/>
          <p:cNvSpPr txBox="1"/>
          <p:nvPr userDrawn="1"/>
        </p:nvSpPr>
        <p:spPr>
          <a:xfrm>
            <a:off x="132608" y="6253684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WIJ ZIJN VVIJ</a:t>
            </a:r>
          </a:p>
        </p:txBody>
      </p:sp>
    </p:spTree>
    <p:extLst>
      <p:ext uri="{BB962C8B-B14F-4D97-AF65-F5344CB8AC3E}">
        <p14:creationId xmlns:p14="http://schemas.microsoft.com/office/powerpoint/2010/main" val="172371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490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204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3906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605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112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8277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685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DA3EB-F4C0-4096-9FC9-69F33B07DC0F}" type="datetimeFigureOut">
              <a:rPr lang="nl-NL" smtClean="0"/>
              <a:t>18-1-2026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04A1B-8193-4C1F-9FE1-ED17E180572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971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DD4DD50-08DE-9528-DE70-DB51A30D9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502443"/>
            <a:ext cx="6815667" cy="5853113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4B9B5E3-7E7F-13AD-48A3-495553237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8605" y="1783084"/>
            <a:ext cx="4011084" cy="4572472"/>
          </a:xfrm>
        </p:spPr>
        <p:txBody>
          <a:bodyPr/>
          <a:lstStyle/>
          <a:p>
            <a:pPr algn="r"/>
            <a:endParaRPr lang="nl-NL" sz="4300" b="1" dirty="0">
              <a:solidFill>
                <a:srgbClr val="921F23"/>
              </a:solidFill>
              <a:latin typeface="MOON GET!" panose="02000903000000000000" pitchFamily="2" charset="0"/>
              <a:cs typeface="Segoe UI" panose="020B0502040204020203" pitchFamily="34" charset="0"/>
            </a:endParaRPr>
          </a:p>
          <a:p>
            <a:pPr algn="r"/>
            <a:r>
              <a:rPr lang="nl-NL" sz="4300" b="1" dirty="0">
                <a:solidFill>
                  <a:srgbClr val="921F23"/>
                </a:solidFill>
                <a:latin typeface="MOON GET!" panose="02000903000000000000" pitchFamily="2" charset="0"/>
                <a:cs typeface="Segoe UI" panose="020B0502040204020203" pitchFamily="34" charset="0"/>
              </a:rPr>
              <a:t>VVIJ</a:t>
            </a:r>
          </a:p>
          <a:p>
            <a:pPr algn="r"/>
            <a:r>
              <a:rPr lang="nl-NL" sz="2800" dirty="0">
                <a:latin typeface="Segoe UI" panose="020B0502040204020203" pitchFamily="34" charset="0"/>
                <a:cs typeface="Segoe UI" panose="020B0502040204020203" pitchFamily="34" charset="0"/>
              </a:rPr>
              <a:t>Vergadering</a:t>
            </a:r>
          </a:p>
          <a:p>
            <a:pPr algn="r"/>
            <a:endParaRPr lang="nl-NL" sz="2000" b="1" dirty="0">
              <a:solidFill>
                <a:srgbClr val="921F23"/>
              </a:solidFill>
              <a:latin typeface="MOON GET!" panose="02000903000000000000" pitchFamily="2" charset="0"/>
              <a:cs typeface="Segoe UI" panose="020B0502040204020203" pitchFamily="34" charset="0"/>
            </a:endParaRPr>
          </a:p>
          <a:p>
            <a:pPr algn="r"/>
            <a:r>
              <a:rPr lang="nl-NL" sz="2000" dirty="0">
                <a:solidFill>
                  <a:srgbClr val="921F2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“Samen met plezier ontwikkelen”</a:t>
            </a:r>
          </a:p>
          <a:p>
            <a:pPr algn="r"/>
            <a:endParaRPr lang="nl-NL" sz="2000" dirty="0">
              <a:solidFill>
                <a:srgbClr val="921F23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endParaRPr lang="nl-NL" sz="2000" dirty="0">
              <a:solidFill>
                <a:srgbClr val="921F23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endParaRPr lang="nl-NL" sz="2000" dirty="0">
              <a:solidFill>
                <a:srgbClr val="921F23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endParaRPr lang="nl-NL" sz="2000" dirty="0">
              <a:solidFill>
                <a:srgbClr val="921F23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r>
              <a:rPr lang="nl-NL" sz="1400" dirty="0">
                <a:latin typeface="Segoe UI" panose="020B0502040204020203" pitchFamily="34" charset="0"/>
                <a:cs typeface="Segoe UI" panose="020B0502040204020203" pitchFamily="34" charset="0"/>
              </a:rPr>
              <a:t>11 december 2025</a:t>
            </a:r>
          </a:p>
          <a:p>
            <a:pPr algn="r"/>
            <a:endParaRPr lang="nl-NL" sz="2000" dirty="0">
              <a:solidFill>
                <a:srgbClr val="921F23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r"/>
            <a:endParaRPr lang="nl-NL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9432DA1B-3AD6-15AA-8F34-2D56BC5B46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53242" y="313796"/>
            <a:ext cx="986447" cy="1267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884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C4CDF9-8E12-3BE4-C7C8-DC2BC31F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9C554A-401E-503D-CC75-FFA605E67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1031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087259-6E34-61C3-0D47-566E60D45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8627"/>
            <a:ext cx="10972800" cy="1143000"/>
          </a:xfrm>
        </p:spPr>
        <p:txBody>
          <a:bodyPr/>
          <a:lstStyle/>
          <a:p>
            <a:r>
              <a:rPr lang="nl-NL" dirty="0"/>
              <a:t>T</a:t>
            </a:r>
            <a:r>
              <a:rPr lang="nl-NL" b="1" dirty="0"/>
              <a:t>itel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65146CFD-1183-1265-4C3E-DB0A3728BE94}"/>
              </a:ext>
            </a:extLst>
          </p:cNvPr>
          <p:cNvSpPr txBox="1">
            <a:spLocks/>
          </p:cNvSpPr>
          <p:nvPr/>
        </p:nvSpPr>
        <p:spPr>
          <a:xfrm>
            <a:off x="609600" y="1355774"/>
            <a:ext cx="10382944" cy="41464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33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67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85000"/>
              <a:buFont typeface="Arial" panose="020B0604020202020204" pitchFamily="34" charset="0"/>
              <a:buBlip>
                <a:blip r:embed="rId2"/>
              </a:buBlip>
            </a:pPr>
            <a:r>
              <a:rPr lang="nl-NL" dirty="0"/>
              <a:t>Opsomming</a:t>
            </a:r>
          </a:p>
          <a:p>
            <a:pPr>
              <a:buSzPct val="85000"/>
              <a:buFont typeface="Arial" panose="020B0604020202020204" pitchFamily="34" charset="0"/>
              <a:buBlip>
                <a:blip r:embed="rId2"/>
              </a:buBlip>
            </a:pPr>
            <a:r>
              <a:rPr lang="nl-NL" dirty="0"/>
              <a:t>Opsomming</a:t>
            </a:r>
          </a:p>
        </p:txBody>
      </p:sp>
    </p:spTree>
    <p:extLst>
      <p:ext uri="{BB962C8B-B14F-4D97-AF65-F5344CB8AC3E}">
        <p14:creationId xmlns:p14="http://schemas.microsoft.com/office/powerpoint/2010/main" val="3469465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E00EC-C316-C077-4834-64D589394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</a:t>
            </a:r>
          </a:p>
        </p:txBody>
      </p:sp>
      <p:sp>
        <p:nvSpPr>
          <p:cNvPr id="13" name="Tijdelijke aanduiding voor inhoud 2">
            <a:extLst>
              <a:ext uri="{FF2B5EF4-FFF2-40B4-BE49-F238E27FC236}">
                <a16:creationId xmlns:a16="http://schemas.microsoft.com/office/drawing/2014/main" id="{1C64B139-F5DC-FC61-2001-B6833F3A8C2B}"/>
              </a:ext>
            </a:extLst>
          </p:cNvPr>
          <p:cNvSpPr txBox="1">
            <a:spLocks/>
          </p:cNvSpPr>
          <p:nvPr/>
        </p:nvSpPr>
        <p:spPr>
          <a:xfrm>
            <a:off x="609601" y="1417639"/>
            <a:ext cx="6591300" cy="4146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189" indent="-457189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990575" indent="-380990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33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523962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67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2133547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74313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85000"/>
              <a:buFont typeface="Arial" panose="020B0604020202020204" pitchFamily="34" charset="0"/>
              <a:buBlip>
                <a:blip r:embed="rId2"/>
              </a:buBlip>
            </a:pPr>
            <a:r>
              <a:rPr lang="nl-NL" altLang="nl-NL" dirty="0"/>
              <a:t>Opsomming met foto</a:t>
            </a:r>
          </a:p>
        </p:txBody>
      </p:sp>
      <p:pic>
        <p:nvPicPr>
          <p:cNvPr id="4" name="Afbeelding 3" descr="Afbeelding met voetbal, bal, tekst, schermopname&#10;&#10;Door AI gegenereerde inhoud is mogelijk onjuist.">
            <a:extLst>
              <a:ext uri="{FF2B5EF4-FFF2-40B4-BE49-F238E27FC236}">
                <a16:creationId xmlns:a16="http://schemas.microsoft.com/office/drawing/2014/main" id="{E0AD2B41-1890-BDAA-4592-D561CFFFAF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817" y="1197825"/>
            <a:ext cx="4366266" cy="436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825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DD3C94-2ED8-B6AE-FD52-3139ABB7C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5E8536-6C70-F75A-DD7F-5B1A1314E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SzPct val="85000"/>
              <a:buNone/>
            </a:pPr>
            <a:r>
              <a:rPr lang="nl-NL" dirty="0"/>
              <a:t>Platte tekst</a:t>
            </a:r>
            <a:br>
              <a:rPr lang="nl-NL" dirty="0"/>
            </a:br>
            <a:endParaRPr lang="nl-NL" dirty="0"/>
          </a:p>
        </p:txBody>
      </p:sp>
      <p:pic>
        <p:nvPicPr>
          <p:cNvPr id="5" name="Afbeelding 4" descr="Afbeelding met tekst, persoon, schermopname, Mobiele telefoon&#10;&#10;Automatisch gegenereerde beschrijving">
            <a:extLst>
              <a:ext uri="{FF2B5EF4-FFF2-40B4-BE49-F238E27FC236}">
                <a16:creationId xmlns:a16="http://schemas.microsoft.com/office/drawing/2014/main" id="{70EC1581-2CC6-7024-0F37-B05748B25C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192" y="4063981"/>
            <a:ext cx="4120885" cy="1904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69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Afbeeldingsresultaat voor mededeling">
            <a:extLst>
              <a:ext uri="{FF2B5EF4-FFF2-40B4-BE49-F238E27FC236}">
                <a16:creationId xmlns:a16="http://schemas.microsoft.com/office/drawing/2014/main" id="{0C1D8CCE-89A4-4945-A117-7235D8F835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29"/>
          <a:stretch/>
        </p:blipFill>
        <p:spPr bwMode="auto">
          <a:xfrm>
            <a:off x="7584992" y="1281306"/>
            <a:ext cx="4146897" cy="3165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2568" y="1297791"/>
            <a:ext cx="7968885" cy="42789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133" dirty="0"/>
              <a:t> </a:t>
            </a:r>
          </a:p>
          <a:p>
            <a:pPr>
              <a:buSzPct val="85000"/>
              <a:buBlip>
                <a:blip r:embed="rId4"/>
              </a:buBlip>
            </a:pPr>
            <a:r>
              <a:rPr lang="nl-NL" sz="2133" dirty="0"/>
              <a:t>xx</a:t>
            </a:r>
          </a:p>
          <a:p>
            <a:pPr>
              <a:buSzPct val="85000"/>
              <a:buBlip>
                <a:blip r:embed="rId4"/>
              </a:buBlip>
            </a:pPr>
            <a:r>
              <a:rPr lang="nl-NL" sz="2133" dirty="0"/>
              <a:t>xx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BBAA2BA-9809-D38B-18D0-170CABD39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381" y="0"/>
            <a:ext cx="10972800" cy="1143000"/>
          </a:xfrm>
        </p:spPr>
        <p:txBody>
          <a:bodyPr>
            <a:normAutofit/>
          </a:bodyPr>
          <a:lstStyle/>
          <a:p>
            <a:r>
              <a:rPr lang="nl-NL" dirty="0"/>
              <a:t>Mededelingen</a:t>
            </a:r>
          </a:p>
        </p:txBody>
      </p:sp>
      <p:pic>
        <p:nvPicPr>
          <p:cNvPr id="10" name="Graphic 9" descr="Megafoon silhouet">
            <a:extLst>
              <a:ext uri="{FF2B5EF4-FFF2-40B4-BE49-F238E27FC236}">
                <a16:creationId xmlns:a16="http://schemas.microsoft.com/office/drawing/2014/main" id="{8E3D4B59-DB8B-B0C4-C44E-70FCF8D50D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5524" y="164637"/>
            <a:ext cx="480000" cy="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090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/>
          </p:nvPr>
        </p:nvSpPr>
        <p:spPr>
          <a:xfrm>
            <a:off x="527381" y="0"/>
            <a:ext cx="10972800" cy="1143000"/>
          </a:xfrm>
        </p:spPr>
        <p:txBody>
          <a:bodyPr>
            <a:normAutofit/>
          </a:bodyPr>
          <a:lstStyle/>
          <a:p>
            <a:r>
              <a:rPr lang="nl-NL" dirty="0"/>
              <a:t>Notulen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00FA19A-BA76-54AC-CEF8-FEB956DB79C3}"/>
              </a:ext>
            </a:extLst>
          </p:cNvPr>
          <p:cNvSpPr txBox="1"/>
          <p:nvPr/>
        </p:nvSpPr>
        <p:spPr>
          <a:xfrm>
            <a:off x="0" y="89678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/>
              <a:t>19 juni 2026</a:t>
            </a:r>
          </a:p>
        </p:txBody>
      </p:sp>
      <p:pic>
        <p:nvPicPr>
          <p:cNvPr id="2050" name="Picture 2" descr="Werkgevers onder voorwaarden akkoord met derde WW-jaar | HR Praktijk">
            <a:extLst>
              <a:ext uri="{FF2B5EF4-FFF2-40B4-BE49-F238E27FC236}">
                <a16:creationId xmlns:a16="http://schemas.microsoft.com/office/drawing/2014/main" id="{363A4674-8B4C-82B3-2F79-CBA554C02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731" y="2132281"/>
            <a:ext cx="3686539" cy="27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87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4EE05B1-4586-7D2F-6494-C36D03936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10607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5333" b="1" dirty="0"/>
              <a:t>Akkoord? </a:t>
            </a:r>
          </a:p>
        </p:txBody>
      </p:sp>
      <p:pic>
        <p:nvPicPr>
          <p:cNvPr id="1028" name="Picture 4" descr="Werkgevers onder voorwaarden akkoord met derde WW-jaar | HR Praktijk">
            <a:extLst>
              <a:ext uri="{FF2B5EF4-FFF2-40B4-BE49-F238E27FC236}">
                <a16:creationId xmlns:a16="http://schemas.microsoft.com/office/drawing/2014/main" id="{6B6B8246-9923-52C4-E9AB-62DFF6787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758" y="2725631"/>
            <a:ext cx="3206485" cy="2404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Graphic 56" descr="Doel silhouet">
            <a:extLst>
              <a:ext uri="{FF2B5EF4-FFF2-40B4-BE49-F238E27FC236}">
                <a16:creationId xmlns:a16="http://schemas.microsoft.com/office/drawing/2014/main" id="{768F01B0-5281-E285-EF7A-6D1B5C0F7B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32171" y="1568144"/>
            <a:ext cx="480000" cy="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45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7C05B8E-8137-C243-95AF-A1736D28A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3819" y="164637"/>
            <a:ext cx="3810000" cy="3793067"/>
          </a:xfrm>
          <a:prstGeom prst="rect">
            <a:avLst/>
          </a:prstGeom>
        </p:spPr>
      </p:pic>
      <p:pic>
        <p:nvPicPr>
          <p:cNvPr id="3" name="Afbeelding 2" descr="Afbeelding met speeltuin, buitenshuis, panorama, boom&#10;&#10;Automatisch gegenereerde beschrijving">
            <a:extLst>
              <a:ext uri="{FF2B5EF4-FFF2-40B4-BE49-F238E27FC236}">
                <a16:creationId xmlns:a16="http://schemas.microsoft.com/office/drawing/2014/main" id="{A2E1DBE2-D12D-9D54-422B-F83F2B4025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24" y="4209958"/>
            <a:ext cx="10383952" cy="1371249"/>
          </a:xfrm>
          <a:prstGeom prst="rect">
            <a:avLst/>
          </a:prstGeom>
          <a:ln w="12700">
            <a:solidFill>
              <a:srgbClr val="921F23"/>
            </a:solidFill>
          </a:ln>
        </p:spPr>
      </p:pic>
    </p:spTree>
    <p:extLst>
      <p:ext uri="{BB962C8B-B14F-4D97-AF65-F5344CB8AC3E}">
        <p14:creationId xmlns:p14="http://schemas.microsoft.com/office/powerpoint/2010/main" val="2966353856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33</Words>
  <Application>Microsoft Office PowerPoint</Application>
  <PresentationFormat>Breedbeeld</PresentationFormat>
  <Paragraphs>25</Paragraphs>
  <Slides>9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MOON GET!</vt:lpstr>
      <vt:lpstr>Segoe UI</vt:lpstr>
      <vt:lpstr>1_Kantoorthema</vt:lpstr>
      <vt:lpstr>PowerPoint-presentatie</vt:lpstr>
      <vt:lpstr>PowerPoint-presentatie</vt:lpstr>
      <vt:lpstr>Titel</vt:lpstr>
      <vt:lpstr>Titel</vt:lpstr>
      <vt:lpstr>Titel</vt:lpstr>
      <vt:lpstr>Mededelingen</vt:lpstr>
      <vt:lpstr>Notulen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Mendy van Daalen</dc:creator>
  <cp:lastModifiedBy>Mendy van Daalen</cp:lastModifiedBy>
  <cp:revision>5</cp:revision>
  <dcterms:created xsi:type="dcterms:W3CDTF">2025-08-29T14:07:06Z</dcterms:created>
  <dcterms:modified xsi:type="dcterms:W3CDTF">2026-01-18T22:50:54Z</dcterms:modified>
</cp:coreProperties>
</file>