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61" r:id="rId6"/>
    <p:sldId id="262" r:id="rId7"/>
    <p:sldId id="263" r:id="rId8"/>
    <p:sldId id="264" r:id="rId9"/>
    <p:sldId id="259" r:id="rId10"/>
    <p:sldId id="266" r:id="rId11"/>
    <p:sldId id="265"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287A34-7CE4-49A3-8917-F64CA1979A2A}" v="2" dt="2025-11-21T14:05:49.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62" y="18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mco Stek | QA Company" userId="612d6a33-04b3-446b-b20b-9a0b7ddde010" providerId="ADAL" clId="{401C1B03-67F4-4DB1-91B0-E71431FAFD55}"/>
    <pc:docChg chg="custSel modSld">
      <pc:chgData name="Remco Stek | QA Company" userId="612d6a33-04b3-446b-b20b-9a0b7ddde010" providerId="ADAL" clId="{401C1B03-67F4-4DB1-91B0-E71431FAFD55}" dt="2025-11-21T14:05:49.697" v="2"/>
      <pc:docMkLst>
        <pc:docMk/>
      </pc:docMkLst>
      <pc:sldChg chg="addSp modSp">
        <pc:chgData name="Remco Stek | QA Company" userId="612d6a33-04b3-446b-b20b-9a0b7ddde010" providerId="ADAL" clId="{401C1B03-67F4-4DB1-91B0-E71431FAFD55}" dt="2025-11-21T14:05:49.697" v="2"/>
        <pc:sldMkLst>
          <pc:docMk/>
          <pc:sldMk cId="4051712851" sldId="256"/>
        </pc:sldMkLst>
        <pc:spChg chg="mod">
          <ac:chgData name="Remco Stek | QA Company" userId="612d6a33-04b3-446b-b20b-9a0b7ddde010" providerId="ADAL" clId="{401C1B03-67F4-4DB1-91B0-E71431FAFD55}" dt="2025-11-21T14:00:03.189" v="0"/>
          <ac:spMkLst>
            <pc:docMk/>
            <pc:sldMk cId="4051712851" sldId="256"/>
            <ac:spMk id="3" creationId="{CADF43BF-1A9B-B04E-0F38-B4C84262E762}"/>
          </ac:spMkLst>
        </pc:spChg>
        <pc:picChg chg="add mod">
          <ac:chgData name="Remco Stek | QA Company" userId="612d6a33-04b3-446b-b20b-9a0b7ddde010" providerId="ADAL" clId="{401C1B03-67F4-4DB1-91B0-E71431FAFD55}" dt="2025-11-21T14:05:49.697" v="2"/>
          <ac:picMkLst>
            <pc:docMk/>
            <pc:sldMk cId="4051712851" sldId="256"/>
            <ac:picMk id="4" creationId="{E70F2475-64F3-8E9C-9CB4-FAD844E9B148}"/>
          </ac:picMkLst>
        </pc:picChg>
        <pc:picChg chg="add mod">
          <ac:chgData name="Remco Stek | QA Company" userId="612d6a33-04b3-446b-b20b-9a0b7ddde010" providerId="ADAL" clId="{401C1B03-67F4-4DB1-91B0-E71431FAFD55}" dt="2025-11-21T14:05:49.697" v="2"/>
          <ac:picMkLst>
            <pc:docMk/>
            <pc:sldMk cId="4051712851" sldId="256"/>
            <ac:picMk id="5" creationId="{DC218844-0FA8-33BA-C946-DB17AF69F859}"/>
          </ac:picMkLst>
        </pc:picChg>
      </pc:sldChg>
      <pc:sldChg chg="modSp">
        <pc:chgData name="Remco Stek | QA Company" userId="612d6a33-04b3-446b-b20b-9a0b7ddde010" providerId="ADAL" clId="{401C1B03-67F4-4DB1-91B0-E71431FAFD55}" dt="2025-11-21T14:00:03.189" v="0"/>
        <pc:sldMkLst>
          <pc:docMk/>
          <pc:sldMk cId="1024926231" sldId="257"/>
        </pc:sldMkLst>
        <pc:spChg chg="mod">
          <ac:chgData name="Remco Stek | QA Company" userId="612d6a33-04b3-446b-b20b-9a0b7ddde010" providerId="ADAL" clId="{401C1B03-67F4-4DB1-91B0-E71431FAFD55}" dt="2025-11-21T14:00:03.189" v="0"/>
          <ac:spMkLst>
            <pc:docMk/>
            <pc:sldMk cId="1024926231" sldId="257"/>
            <ac:spMk id="2" creationId="{DD588C42-B1B2-5A08-0C5A-06C9918296FF}"/>
          </ac:spMkLst>
        </pc:spChg>
        <pc:spChg chg="mod">
          <ac:chgData name="Remco Stek | QA Company" userId="612d6a33-04b3-446b-b20b-9a0b7ddde010" providerId="ADAL" clId="{401C1B03-67F4-4DB1-91B0-E71431FAFD55}" dt="2025-11-21T14:00:03.189" v="0"/>
          <ac:spMkLst>
            <pc:docMk/>
            <pc:sldMk cId="1024926231" sldId="257"/>
            <ac:spMk id="3" creationId="{E63B68B3-4AAD-A589-6A12-4EE3107EA846}"/>
          </ac:spMkLst>
        </pc:spChg>
      </pc:sldChg>
      <pc:sldChg chg="modSp">
        <pc:chgData name="Remco Stek | QA Company" userId="612d6a33-04b3-446b-b20b-9a0b7ddde010" providerId="ADAL" clId="{401C1B03-67F4-4DB1-91B0-E71431FAFD55}" dt="2025-11-21T14:00:03.189" v="0"/>
        <pc:sldMkLst>
          <pc:docMk/>
          <pc:sldMk cId="541237438" sldId="258"/>
        </pc:sldMkLst>
        <pc:spChg chg="mod">
          <ac:chgData name="Remco Stek | QA Company" userId="612d6a33-04b3-446b-b20b-9a0b7ddde010" providerId="ADAL" clId="{401C1B03-67F4-4DB1-91B0-E71431FAFD55}" dt="2025-11-21T14:00:03.189" v="0"/>
          <ac:spMkLst>
            <pc:docMk/>
            <pc:sldMk cId="541237438" sldId="258"/>
            <ac:spMk id="2" creationId="{ADBB7CCE-8B3F-4A95-49D2-37188DB65CDD}"/>
          </ac:spMkLst>
        </pc:spChg>
        <pc:spChg chg="mod">
          <ac:chgData name="Remco Stek | QA Company" userId="612d6a33-04b3-446b-b20b-9a0b7ddde010" providerId="ADAL" clId="{401C1B03-67F4-4DB1-91B0-E71431FAFD55}" dt="2025-11-21T14:00:03.189" v="0"/>
          <ac:spMkLst>
            <pc:docMk/>
            <pc:sldMk cId="541237438" sldId="258"/>
            <ac:spMk id="3" creationId="{28B9E6C5-6A30-9C3F-6300-96F56EC5C024}"/>
          </ac:spMkLst>
        </pc:spChg>
      </pc:sldChg>
      <pc:sldChg chg="modSp">
        <pc:chgData name="Remco Stek | QA Company" userId="612d6a33-04b3-446b-b20b-9a0b7ddde010" providerId="ADAL" clId="{401C1B03-67F4-4DB1-91B0-E71431FAFD55}" dt="2025-11-21T14:00:03.189" v="0"/>
        <pc:sldMkLst>
          <pc:docMk/>
          <pc:sldMk cId="1415585657" sldId="259"/>
        </pc:sldMkLst>
        <pc:spChg chg="mod">
          <ac:chgData name="Remco Stek | QA Company" userId="612d6a33-04b3-446b-b20b-9a0b7ddde010" providerId="ADAL" clId="{401C1B03-67F4-4DB1-91B0-E71431FAFD55}" dt="2025-11-21T14:00:03.189" v="0"/>
          <ac:spMkLst>
            <pc:docMk/>
            <pc:sldMk cId="1415585657" sldId="259"/>
            <ac:spMk id="2" creationId="{663D42AE-CFD9-D34A-2DE0-825720775960}"/>
          </ac:spMkLst>
        </pc:spChg>
        <pc:spChg chg="mod">
          <ac:chgData name="Remco Stek | QA Company" userId="612d6a33-04b3-446b-b20b-9a0b7ddde010" providerId="ADAL" clId="{401C1B03-67F4-4DB1-91B0-E71431FAFD55}" dt="2025-11-21T14:00:03.189" v="0"/>
          <ac:spMkLst>
            <pc:docMk/>
            <pc:sldMk cId="1415585657" sldId="259"/>
            <ac:spMk id="3" creationId="{B6A18F5C-F8C5-8385-EBBA-3A48B6030AF1}"/>
          </ac:spMkLst>
        </pc:spChg>
      </pc:sldChg>
      <pc:sldChg chg="modSp">
        <pc:chgData name="Remco Stek | QA Company" userId="612d6a33-04b3-446b-b20b-9a0b7ddde010" providerId="ADAL" clId="{401C1B03-67F4-4DB1-91B0-E71431FAFD55}" dt="2025-11-21T14:00:03.189" v="0"/>
        <pc:sldMkLst>
          <pc:docMk/>
          <pc:sldMk cId="1917772871" sldId="260"/>
        </pc:sldMkLst>
        <pc:spChg chg="mod">
          <ac:chgData name="Remco Stek | QA Company" userId="612d6a33-04b3-446b-b20b-9a0b7ddde010" providerId="ADAL" clId="{401C1B03-67F4-4DB1-91B0-E71431FAFD55}" dt="2025-11-21T14:00:03.189" v="0"/>
          <ac:spMkLst>
            <pc:docMk/>
            <pc:sldMk cId="1917772871" sldId="260"/>
            <ac:spMk id="2" creationId="{A81C19FB-206A-0780-3714-01EDFD4BFB08}"/>
          </ac:spMkLst>
        </pc:spChg>
      </pc:sldChg>
      <pc:sldChg chg="modSp">
        <pc:chgData name="Remco Stek | QA Company" userId="612d6a33-04b3-446b-b20b-9a0b7ddde010" providerId="ADAL" clId="{401C1B03-67F4-4DB1-91B0-E71431FAFD55}" dt="2025-11-21T14:00:03.189" v="0"/>
        <pc:sldMkLst>
          <pc:docMk/>
          <pc:sldMk cId="1430881890" sldId="261"/>
        </pc:sldMkLst>
        <pc:spChg chg="mod">
          <ac:chgData name="Remco Stek | QA Company" userId="612d6a33-04b3-446b-b20b-9a0b7ddde010" providerId="ADAL" clId="{401C1B03-67F4-4DB1-91B0-E71431FAFD55}" dt="2025-11-21T14:00:03.189" v="0"/>
          <ac:spMkLst>
            <pc:docMk/>
            <pc:sldMk cId="1430881890" sldId="261"/>
            <ac:spMk id="2" creationId="{FFFECA98-94D9-797F-FDDC-A6313BE43C9B}"/>
          </ac:spMkLst>
        </pc:spChg>
      </pc:sldChg>
      <pc:sldChg chg="modSp">
        <pc:chgData name="Remco Stek | QA Company" userId="612d6a33-04b3-446b-b20b-9a0b7ddde010" providerId="ADAL" clId="{401C1B03-67F4-4DB1-91B0-E71431FAFD55}" dt="2025-11-21T14:00:03.189" v="0"/>
        <pc:sldMkLst>
          <pc:docMk/>
          <pc:sldMk cId="2983683523" sldId="262"/>
        </pc:sldMkLst>
        <pc:spChg chg="mod">
          <ac:chgData name="Remco Stek | QA Company" userId="612d6a33-04b3-446b-b20b-9a0b7ddde010" providerId="ADAL" clId="{401C1B03-67F4-4DB1-91B0-E71431FAFD55}" dt="2025-11-21T14:00:03.189" v="0"/>
          <ac:spMkLst>
            <pc:docMk/>
            <pc:sldMk cId="2983683523" sldId="262"/>
            <ac:spMk id="2" creationId="{7449E28C-0B9B-4833-F1D8-C7043E228383}"/>
          </ac:spMkLst>
        </pc:spChg>
        <pc:spChg chg="mod">
          <ac:chgData name="Remco Stek | QA Company" userId="612d6a33-04b3-446b-b20b-9a0b7ddde010" providerId="ADAL" clId="{401C1B03-67F4-4DB1-91B0-E71431FAFD55}" dt="2025-11-21T14:00:03.189" v="0"/>
          <ac:spMkLst>
            <pc:docMk/>
            <pc:sldMk cId="2983683523" sldId="262"/>
            <ac:spMk id="3" creationId="{5DFC265A-3EB1-4C47-B239-DD567FBDD4F5}"/>
          </ac:spMkLst>
        </pc:spChg>
      </pc:sldChg>
      <pc:sldChg chg="modSp">
        <pc:chgData name="Remco Stek | QA Company" userId="612d6a33-04b3-446b-b20b-9a0b7ddde010" providerId="ADAL" clId="{401C1B03-67F4-4DB1-91B0-E71431FAFD55}" dt="2025-11-21T14:00:03.189" v="0"/>
        <pc:sldMkLst>
          <pc:docMk/>
          <pc:sldMk cId="290372380" sldId="263"/>
        </pc:sldMkLst>
        <pc:spChg chg="mod">
          <ac:chgData name="Remco Stek | QA Company" userId="612d6a33-04b3-446b-b20b-9a0b7ddde010" providerId="ADAL" clId="{401C1B03-67F4-4DB1-91B0-E71431FAFD55}" dt="2025-11-21T14:00:03.189" v="0"/>
          <ac:spMkLst>
            <pc:docMk/>
            <pc:sldMk cId="290372380" sldId="263"/>
            <ac:spMk id="2" creationId="{ABD6FE6D-803A-AFB6-9E1F-C02371058E74}"/>
          </ac:spMkLst>
        </pc:spChg>
        <pc:spChg chg="mod">
          <ac:chgData name="Remco Stek | QA Company" userId="612d6a33-04b3-446b-b20b-9a0b7ddde010" providerId="ADAL" clId="{401C1B03-67F4-4DB1-91B0-E71431FAFD55}" dt="2025-11-21T14:00:03.189" v="0"/>
          <ac:spMkLst>
            <pc:docMk/>
            <pc:sldMk cId="290372380" sldId="263"/>
            <ac:spMk id="3" creationId="{0C219F3B-4761-3235-FBC5-6B87019C0179}"/>
          </ac:spMkLst>
        </pc:spChg>
      </pc:sldChg>
      <pc:sldChg chg="modSp">
        <pc:chgData name="Remco Stek | QA Company" userId="612d6a33-04b3-446b-b20b-9a0b7ddde010" providerId="ADAL" clId="{401C1B03-67F4-4DB1-91B0-E71431FAFD55}" dt="2025-11-21T14:00:03.189" v="0"/>
        <pc:sldMkLst>
          <pc:docMk/>
          <pc:sldMk cId="2804967038" sldId="264"/>
        </pc:sldMkLst>
        <pc:spChg chg="mod">
          <ac:chgData name="Remco Stek | QA Company" userId="612d6a33-04b3-446b-b20b-9a0b7ddde010" providerId="ADAL" clId="{401C1B03-67F4-4DB1-91B0-E71431FAFD55}" dt="2025-11-21T14:00:03.189" v="0"/>
          <ac:spMkLst>
            <pc:docMk/>
            <pc:sldMk cId="2804967038" sldId="264"/>
            <ac:spMk id="2" creationId="{58E34791-6B62-4287-F758-365160056227}"/>
          </ac:spMkLst>
        </pc:spChg>
        <pc:spChg chg="mod">
          <ac:chgData name="Remco Stek | QA Company" userId="612d6a33-04b3-446b-b20b-9a0b7ddde010" providerId="ADAL" clId="{401C1B03-67F4-4DB1-91B0-E71431FAFD55}" dt="2025-11-21T14:00:03.189" v="0"/>
          <ac:spMkLst>
            <pc:docMk/>
            <pc:sldMk cId="2804967038" sldId="264"/>
            <ac:spMk id="3" creationId="{AADEB3F4-D8CF-3A6E-8B1B-A3E1078D576C}"/>
          </ac:spMkLst>
        </pc:spChg>
      </pc:sldChg>
      <pc:sldChg chg="modSp">
        <pc:chgData name="Remco Stek | QA Company" userId="612d6a33-04b3-446b-b20b-9a0b7ddde010" providerId="ADAL" clId="{401C1B03-67F4-4DB1-91B0-E71431FAFD55}" dt="2025-11-21T14:00:03.189" v="0"/>
        <pc:sldMkLst>
          <pc:docMk/>
          <pc:sldMk cId="1834821903" sldId="266"/>
        </pc:sldMkLst>
        <pc:spChg chg="mod">
          <ac:chgData name="Remco Stek | QA Company" userId="612d6a33-04b3-446b-b20b-9a0b7ddde010" providerId="ADAL" clId="{401C1B03-67F4-4DB1-91B0-E71431FAFD55}" dt="2025-11-21T14:00:03.189" v="0"/>
          <ac:spMkLst>
            <pc:docMk/>
            <pc:sldMk cId="1834821903" sldId="266"/>
            <ac:spMk id="2" creationId="{BE7038D3-82C4-697A-84E6-50DBE823EFEB}"/>
          </ac:spMkLst>
        </pc:spChg>
        <pc:spChg chg="mod">
          <ac:chgData name="Remco Stek | QA Company" userId="612d6a33-04b3-446b-b20b-9a0b7ddde010" providerId="ADAL" clId="{401C1B03-67F4-4DB1-91B0-E71431FAFD55}" dt="2025-11-21T14:00:03.189" v="0"/>
          <ac:spMkLst>
            <pc:docMk/>
            <pc:sldMk cId="1834821903" sldId="266"/>
            <ac:spMk id="3" creationId="{8BCEFDFE-457E-E95A-6B48-634F6584720C}"/>
          </ac:spMkLst>
        </pc:spChg>
      </pc:sldChg>
      <pc:sldChg chg="modSp">
        <pc:chgData name="Remco Stek | QA Company" userId="612d6a33-04b3-446b-b20b-9a0b7ddde010" providerId="ADAL" clId="{401C1B03-67F4-4DB1-91B0-E71431FAFD55}" dt="2025-11-21T14:00:03.189" v="0"/>
        <pc:sldMkLst>
          <pc:docMk/>
          <pc:sldMk cId="2708902523" sldId="267"/>
        </pc:sldMkLst>
        <pc:spChg chg="mod">
          <ac:chgData name="Remco Stek | QA Company" userId="612d6a33-04b3-446b-b20b-9a0b7ddde010" providerId="ADAL" clId="{401C1B03-67F4-4DB1-91B0-E71431FAFD55}" dt="2025-11-21T14:00:03.189" v="0"/>
          <ac:spMkLst>
            <pc:docMk/>
            <pc:sldMk cId="2708902523" sldId="267"/>
            <ac:spMk id="2" creationId="{2C1C2690-5CC7-3598-7CC3-0AB6A212A2C6}"/>
          </ac:spMkLst>
        </pc:spChg>
      </pc:sldChg>
      <pc:sldChg chg="modSp">
        <pc:chgData name="Remco Stek | QA Company" userId="612d6a33-04b3-446b-b20b-9a0b7ddde010" providerId="ADAL" clId="{401C1B03-67F4-4DB1-91B0-E71431FAFD55}" dt="2025-11-21T14:00:03.189" v="0"/>
        <pc:sldMkLst>
          <pc:docMk/>
          <pc:sldMk cId="2415948702" sldId="268"/>
        </pc:sldMkLst>
        <pc:spChg chg="mod">
          <ac:chgData name="Remco Stek | QA Company" userId="612d6a33-04b3-446b-b20b-9a0b7ddde010" providerId="ADAL" clId="{401C1B03-67F4-4DB1-91B0-E71431FAFD55}" dt="2025-11-21T14:00:03.189" v="0"/>
          <ac:spMkLst>
            <pc:docMk/>
            <pc:sldMk cId="2415948702" sldId="268"/>
            <ac:spMk id="2" creationId="{AD5C826C-BC6D-7678-DCA1-0E33920325D9}"/>
          </ac:spMkLst>
        </pc:spChg>
        <pc:spChg chg="mod">
          <ac:chgData name="Remco Stek | QA Company" userId="612d6a33-04b3-446b-b20b-9a0b7ddde010" providerId="ADAL" clId="{401C1B03-67F4-4DB1-91B0-E71431FAFD55}" dt="2025-11-21T14:00:03.189" v="0"/>
          <ac:spMkLst>
            <pc:docMk/>
            <pc:sldMk cId="2415948702" sldId="268"/>
            <ac:spMk id="3" creationId="{D5744652-DA20-5C9F-EE37-52225D81AE0F}"/>
          </ac:spMkLst>
        </pc:spChg>
      </pc:sldChg>
      <pc:sldChg chg="addSp modSp mod setBg">
        <pc:chgData name="Remco Stek | QA Company" userId="612d6a33-04b3-446b-b20b-9a0b7ddde010" providerId="ADAL" clId="{401C1B03-67F4-4DB1-91B0-E71431FAFD55}" dt="2025-11-21T14:04:59.891" v="1" actId="26606"/>
        <pc:sldMkLst>
          <pc:docMk/>
          <pc:sldMk cId="896785332" sldId="269"/>
        </pc:sldMkLst>
        <pc:spChg chg="mod">
          <ac:chgData name="Remco Stek | QA Company" userId="612d6a33-04b3-446b-b20b-9a0b7ddde010" providerId="ADAL" clId="{401C1B03-67F4-4DB1-91B0-E71431FAFD55}" dt="2025-11-21T14:04:59.891" v="1" actId="26606"/>
          <ac:spMkLst>
            <pc:docMk/>
            <pc:sldMk cId="896785332" sldId="269"/>
            <ac:spMk id="2" creationId="{BF013724-6988-F7BB-1544-6458CB3512BB}"/>
          </ac:spMkLst>
        </pc:spChg>
        <pc:spChg chg="mod">
          <ac:chgData name="Remco Stek | QA Company" userId="612d6a33-04b3-446b-b20b-9a0b7ddde010" providerId="ADAL" clId="{401C1B03-67F4-4DB1-91B0-E71431FAFD55}" dt="2025-11-21T14:04:59.891" v="1" actId="26606"/>
          <ac:spMkLst>
            <pc:docMk/>
            <pc:sldMk cId="896785332" sldId="269"/>
            <ac:spMk id="3" creationId="{418E1C23-51C6-856C-D8E1-16B26CBEF38A}"/>
          </ac:spMkLst>
        </pc:spChg>
        <pc:spChg chg="add">
          <ac:chgData name="Remco Stek | QA Company" userId="612d6a33-04b3-446b-b20b-9a0b7ddde010" providerId="ADAL" clId="{401C1B03-67F4-4DB1-91B0-E71431FAFD55}" dt="2025-11-21T14:04:59.891" v="1" actId="26606"/>
          <ac:spMkLst>
            <pc:docMk/>
            <pc:sldMk cId="896785332" sldId="269"/>
            <ac:spMk id="9" creationId="{3BCB5F6A-9EB0-40B0-9D13-3023E9A20508}"/>
          </ac:spMkLst>
        </pc:spChg>
        <pc:picChg chg="add">
          <ac:chgData name="Remco Stek | QA Company" userId="612d6a33-04b3-446b-b20b-9a0b7ddde010" providerId="ADAL" clId="{401C1B03-67F4-4DB1-91B0-E71431FAFD55}" dt="2025-11-21T14:04:59.891" v="1" actId="26606"/>
          <ac:picMkLst>
            <pc:docMk/>
            <pc:sldMk cId="896785332" sldId="269"/>
            <ac:picMk id="5" creationId="{CEF0506A-3939-D3E3-D64B-33B1E310B2F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B143D27B-A1CE-9DE5-DE29-BC2D6E3A11CB}"/>
              </a:ext>
            </a:extLst>
          </p:cNvPr>
          <p:cNvGrpSpPr>
            <a:grpSpLocks/>
          </p:cNvGrpSpPr>
          <p:nvPr/>
        </p:nvGrpSpPr>
        <p:grpSpPr bwMode="auto">
          <a:xfrm>
            <a:off x="0" y="-7938"/>
            <a:ext cx="12192000" cy="6865938"/>
            <a:chOff x="0" y="-8467"/>
            <a:chExt cx="12192000" cy="6866467"/>
          </a:xfrm>
        </p:grpSpPr>
        <p:sp>
          <p:nvSpPr>
            <p:cNvPr id="5" name="Freeform 14">
              <a:extLst>
                <a:ext uri="{FF2B5EF4-FFF2-40B4-BE49-F238E27FC236}">
                  <a16:creationId xmlns:a16="http://schemas.microsoft.com/office/drawing/2014/main" id="{CEBC8B60-C8EF-F192-02AA-5649FE78EB18}"/>
                </a:ext>
              </a:extLst>
            </p:cNvPr>
            <p:cNvSpPr/>
            <p:nvPr/>
          </p:nvSpPr>
          <p:spPr>
            <a:xfrm>
              <a:off x="0" y="-8467"/>
              <a:ext cx="863600" cy="569797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cxnSp>
          <p:nvCxnSpPr>
            <p:cNvPr id="6" name="Straight Connector 18">
              <a:extLst>
                <a:ext uri="{FF2B5EF4-FFF2-40B4-BE49-F238E27FC236}">
                  <a16:creationId xmlns:a16="http://schemas.microsoft.com/office/drawing/2014/main" id="{0D30F609-5B0F-65AE-9EC7-61B0429A6190}"/>
                </a:ext>
              </a:extLst>
            </p:cNvPr>
            <p:cNvCxnSpPr/>
            <p:nvPr/>
          </p:nvCxnSpPr>
          <p:spPr>
            <a:xfrm>
              <a:off x="9371013" y="-528"/>
              <a:ext cx="1219200" cy="685852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9">
              <a:extLst>
                <a:ext uri="{FF2B5EF4-FFF2-40B4-BE49-F238E27FC236}">
                  <a16:creationId xmlns:a16="http://schemas.microsoft.com/office/drawing/2014/main" id="{C718A75D-A946-13A2-C717-E23C5A5B8BCC}"/>
                </a:ext>
              </a:extLst>
            </p:cNvPr>
            <p:cNvCxnSpPr/>
            <p:nvPr/>
          </p:nvCxnSpPr>
          <p:spPr>
            <a:xfrm flipH="1">
              <a:off x="7424738" y="3681168"/>
              <a:ext cx="4764087" cy="317683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 name="Rectangle 23">
              <a:extLst>
                <a:ext uri="{FF2B5EF4-FFF2-40B4-BE49-F238E27FC236}">
                  <a16:creationId xmlns:a16="http://schemas.microsoft.com/office/drawing/2014/main" id="{5A49093D-043D-3487-C651-F3A7C194FFEE}"/>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9" name="Rectangle 25">
              <a:extLst>
                <a:ext uri="{FF2B5EF4-FFF2-40B4-BE49-F238E27FC236}">
                  <a16:creationId xmlns:a16="http://schemas.microsoft.com/office/drawing/2014/main" id="{ABA71CB2-BEB8-8093-4B8F-0E656B0C4756}"/>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0" name="Isosceles Triangle 22">
              <a:extLst>
                <a:ext uri="{FF2B5EF4-FFF2-40B4-BE49-F238E27FC236}">
                  <a16:creationId xmlns:a16="http://schemas.microsoft.com/office/drawing/2014/main" id="{1B32521D-0C90-BFC4-E082-EA7F415982A6}"/>
                </a:ext>
              </a:extLst>
            </p:cNvPr>
            <p:cNvSpPr/>
            <p:nvPr/>
          </p:nvSpPr>
          <p:spPr>
            <a:xfrm>
              <a:off x="8932863" y="3047706"/>
              <a:ext cx="3259137" cy="381029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1" name="Rectangle 27">
              <a:extLst>
                <a:ext uri="{FF2B5EF4-FFF2-40B4-BE49-F238E27FC236}">
                  <a16:creationId xmlns:a16="http://schemas.microsoft.com/office/drawing/2014/main" id="{19102533-0720-DCA7-20FD-129244018E76}"/>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2" name="Rectangle 28">
              <a:extLst>
                <a:ext uri="{FF2B5EF4-FFF2-40B4-BE49-F238E27FC236}">
                  <a16:creationId xmlns:a16="http://schemas.microsoft.com/office/drawing/2014/main" id="{05689DE2-5A3C-6FEB-687D-897FDB82D79C}"/>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3" name="Rectangle 29">
              <a:extLst>
                <a:ext uri="{FF2B5EF4-FFF2-40B4-BE49-F238E27FC236}">
                  <a16:creationId xmlns:a16="http://schemas.microsoft.com/office/drawing/2014/main" id="{D1869278-22A7-091D-2582-7C84583F9F52}"/>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4" name="Isosceles Triangle 26">
              <a:extLst>
                <a:ext uri="{FF2B5EF4-FFF2-40B4-BE49-F238E27FC236}">
                  <a16:creationId xmlns:a16="http://schemas.microsoft.com/office/drawing/2014/main" id="{59AC3C25-F2D5-DAA1-C20B-3EE001257125}"/>
                </a:ext>
              </a:extLst>
            </p:cNvPr>
            <p:cNvSpPr/>
            <p:nvPr/>
          </p:nvSpPr>
          <p:spPr>
            <a:xfrm>
              <a:off x="10371138" y="3589086"/>
              <a:ext cx="1817687" cy="326891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15" name="Date Placeholder 3">
            <a:extLst>
              <a:ext uri="{FF2B5EF4-FFF2-40B4-BE49-F238E27FC236}">
                <a16:creationId xmlns:a16="http://schemas.microsoft.com/office/drawing/2014/main" id="{62A4DACA-47AE-F782-B2DE-D093EDE80F9F}"/>
              </a:ext>
            </a:extLst>
          </p:cNvPr>
          <p:cNvSpPr>
            <a:spLocks noGrp="1"/>
          </p:cNvSpPr>
          <p:nvPr>
            <p:ph type="dt" sz="half" idx="10"/>
          </p:nvPr>
        </p:nvSpPr>
        <p:spPr/>
        <p:txBody>
          <a:bodyPr/>
          <a:lstStyle>
            <a:lvl1pPr>
              <a:defRPr/>
            </a:lvl1pPr>
          </a:lstStyle>
          <a:p>
            <a:pPr>
              <a:defRPr/>
            </a:pPr>
            <a:fld id="{8D4E9AAA-1321-4624-8F73-78BB6E962389}" type="datetimeFigureOut">
              <a:rPr lang="nl-NL"/>
              <a:pPr>
                <a:defRPr/>
              </a:pPr>
              <a:t>21-11-2025</a:t>
            </a:fld>
            <a:endParaRPr lang="nl-NL"/>
          </a:p>
        </p:txBody>
      </p:sp>
      <p:sp>
        <p:nvSpPr>
          <p:cNvPr id="16" name="Footer Placeholder 4">
            <a:extLst>
              <a:ext uri="{FF2B5EF4-FFF2-40B4-BE49-F238E27FC236}">
                <a16:creationId xmlns:a16="http://schemas.microsoft.com/office/drawing/2014/main" id="{0A575652-7F4E-7A6B-4570-F2DFBCEE8254}"/>
              </a:ext>
            </a:extLst>
          </p:cNvPr>
          <p:cNvSpPr>
            <a:spLocks noGrp="1"/>
          </p:cNvSpPr>
          <p:nvPr>
            <p:ph type="ftr" sz="quarter" idx="11"/>
          </p:nvPr>
        </p:nvSpPr>
        <p:spPr/>
        <p:txBody>
          <a:bodyPr/>
          <a:lstStyle>
            <a:lvl1pPr>
              <a:defRPr/>
            </a:lvl1pPr>
          </a:lstStyle>
          <a:p>
            <a:pPr>
              <a:defRPr/>
            </a:pPr>
            <a:endParaRPr lang="nl-NL"/>
          </a:p>
        </p:txBody>
      </p:sp>
      <p:sp>
        <p:nvSpPr>
          <p:cNvPr id="17" name="Slide Number Placeholder 5">
            <a:extLst>
              <a:ext uri="{FF2B5EF4-FFF2-40B4-BE49-F238E27FC236}">
                <a16:creationId xmlns:a16="http://schemas.microsoft.com/office/drawing/2014/main" id="{36903061-8D54-71DB-BA38-7021E985C18A}"/>
              </a:ext>
            </a:extLst>
          </p:cNvPr>
          <p:cNvSpPr>
            <a:spLocks noGrp="1"/>
          </p:cNvSpPr>
          <p:nvPr>
            <p:ph type="sldNum" sz="quarter" idx="12"/>
          </p:nvPr>
        </p:nvSpPr>
        <p:spPr/>
        <p:txBody>
          <a:bodyPr/>
          <a:lstStyle>
            <a:lvl1pPr>
              <a:defRPr/>
            </a:lvl1pPr>
          </a:lstStyle>
          <a:p>
            <a:pPr>
              <a:defRPr/>
            </a:pPr>
            <a:fld id="{AA9C09D8-8884-4BFD-9332-12739C191DFF}" type="slidenum">
              <a:rPr lang="nl-NL"/>
              <a:pPr>
                <a:defRPr/>
              </a:pPr>
              <a:t>‹nr.›</a:t>
            </a:fld>
            <a:endParaRPr lang="nl-NL"/>
          </a:p>
        </p:txBody>
      </p:sp>
    </p:spTree>
    <p:extLst>
      <p:ext uri="{BB962C8B-B14F-4D97-AF65-F5344CB8AC3E}">
        <p14:creationId xmlns:p14="http://schemas.microsoft.com/office/powerpoint/2010/main" val="2014904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a:extLst>
              <a:ext uri="{FF2B5EF4-FFF2-40B4-BE49-F238E27FC236}">
                <a16:creationId xmlns:a16="http://schemas.microsoft.com/office/drawing/2014/main" id="{B4FA2B86-8A7C-D42E-95F5-F025E7562E72}"/>
              </a:ext>
            </a:extLst>
          </p:cNvPr>
          <p:cNvSpPr>
            <a:spLocks noGrp="1"/>
          </p:cNvSpPr>
          <p:nvPr>
            <p:ph type="dt" sz="half" idx="10"/>
          </p:nvPr>
        </p:nvSpPr>
        <p:spPr/>
        <p:txBody>
          <a:bodyPr/>
          <a:lstStyle>
            <a:lvl1pPr>
              <a:defRPr/>
            </a:lvl1pPr>
          </a:lstStyle>
          <a:p>
            <a:pPr>
              <a:defRPr/>
            </a:pPr>
            <a:fld id="{D79A37B5-FF35-46CB-A3F4-CC942A7B7DAB}" type="datetimeFigureOut">
              <a:rPr lang="nl-NL"/>
              <a:pPr>
                <a:defRPr/>
              </a:pPr>
              <a:t>21-11-2025</a:t>
            </a:fld>
            <a:endParaRPr lang="nl-NL"/>
          </a:p>
        </p:txBody>
      </p:sp>
      <p:sp>
        <p:nvSpPr>
          <p:cNvPr id="5" name="Footer Placeholder 4">
            <a:extLst>
              <a:ext uri="{FF2B5EF4-FFF2-40B4-BE49-F238E27FC236}">
                <a16:creationId xmlns:a16="http://schemas.microsoft.com/office/drawing/2014/main" id="{C9112244-2E92-23B5-0999-83EC7843D163}"/>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2E84BF1E-B135-E64D-697F-5E3ED78A5237}"/>
              </a:ext>
            </a:extLst>
          </p:cNvPr>
          <p:cNvSpPr>
            <a:spLocks noGrp="1"/>
          </p:cNvSpPr>
          <p:nvPr>
            <p:ph type="sldNum" sz="quarter" idx="12"/>
          </p:nvPr>
        </p:nvSpPr>
        <p:spPr/>
        <p:txBody>
          <a:bodyPr/>
          <a:lstStyle>
            <a:lvl1pPr>
              <a:defRPr/>
            </a:lvl1pPr>
          </a:lstStyle>
          <a:p>
            <a:pPr>
              <a:defRPr/>
            </a:pPr>
            <a:fld id="{80B57F9E-2ABF-4D5A-A06B-B83788F5247E}" type="slidenum">
              <a:rPr lang="nl-NL"/>
              <a:pPr>
                <a:defRPr/>
              </a:pPr>
              <a:t>‹nr.›</a:t>
            </a:fld>
            <a:endParaRPr lang="nl-NL"/>
          </a:p>
        </p:txBody>
      </p:sp>
    </p:spTree>
    <p:extLst>
      <p:ext uri="{BB962C8B-B14F-4D97-AF65-F5344CB8AC3E}">
        <p14:creationId xmlns:p14="http://schemas.microsoft.com/office/powerpoint/2010/main" val="1802460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A93562AA-5566-6640-D6FF-3B86386659E2}"/>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nl-NL" sz="8000">
                <a:solidFill>
                  <a:srgbClr val="FF6666"/>
                </a:solidFill>
                <a:latin typeface="Arial" panose="020B0604020202020204" pitchFamily="34" charset="0"/>
              </a:rPr>
              <a:t>“</a:t>
            </a:r>
          </a:p>
        </p:txBody>
      </p:sp>
      <p:sp>
        <p:nvSpPr>
          <p:cNvPr id="5" name="TextBox 24">
            <a:extLst>
              <a:ext uri="{FF2B5EF4-FFF2-40B4-BE49-F238E27FC236}">
                <a16:creationId xmlns:a16="http://schemas.microsoft.com/office/drawing/2014/main" id="{9498FD36-7835-6313-0DCD-12D66EE591DE}"/>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nl-NL" sz="8000">
                <a:solidFill>
                  <a:srgbClr val="FF6666"/>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6" name="Date Placeholder 3">
            <a:extLst>
              <a:ext uri="{FF2B5EF4-FFF2-40B4-BE49-F238E27FC236}">
                <a16:creationId xmlns:a16="http://schemas.microsoft.com/office/drawing/2014/main" id="{F338A89D-3CBE-4562-C4CD-6F8B4985C662}"/>
              </a:ext>
            </a:extLst>
          </p:cNvPr>
          <p:cNvSpPr>
            <a:spLocks noGrp="1"/>
          </p:cNvSpPr>
          <p:nvPr>
            <p:ph type="dt" sz="half" idx="14"/>
          </p:nvPr>
        </p:nvSpPr>
        <p:spPr/>
        <p:txBody>
          <a:bodyPr/>
          <a:lstStyle>
            <a:lvl1pPr>
              <a:defRPr/>
            </a:lvl1pPr>
          </a:lstStyle>
          <a:p>
            <a:pPr>
              <a:defRPr/>
            </a:pPr>
            <a:fld id="{AAAB82A2-984B-4020-ACAD-E63ADE3AEE77}" type="datetimeFigureOut">
              <a:rPr lang="nl-NL"/>
              <a:pPr>
                <a:defRPr/>
              </a:pPr>
              <a:t>21-11-2025</a:t>
            </a:fld>
            <a:endParaRPr lang="nl-NL"/>
          </a:p>
        </p:txBody>
      </p:sp>
      <p:sp>
        <p:nvSpPr>
          <p:cNvPr id="7" name="Footer Placeholder 4">
            <a:extLst>
              <a:ext uri="{FF2B5EF4-FFF2-40B4-BE49-F238E27FC236}">
                <a16:creationId xmlns:a16="http://schemas.microsoft.com/office/drawing/2014/main" id="{080909C2-3638-3CDF-1090-33BC3C5ADA7D}"/>
              </a:ext>
            </a:extLst>
          </p:cNvPr>
          <p:cNvSpPr>
            <a:spLocks noGrp="1"/>
          </p:cNvSpPr>
          <p:nvPr>
            <p:ph type="ftr" sz="quarter" idx="15"/>
          </p:nvPr>
        </p:nvSpPr>
        <p:spPr/>
        <p:txBody>
          <a:bodyPr/>
          <a:lstStyle>
            <a:lvl1pPr>
              <a:defRPr/>
            </a:lvl1pPr>
          </a:lstStyle>
          <a:p>
            <a:pPr>
              <a:defRPr/>
            </a:pPr>
            <a:endParaRPr lang="nl-NL"/>
          </a:p>
        </p:txBody>
      </p:sp>
      <p:sp>
        <p:nvSpPr>
          <p:cNvPr id="8" name="Slide Number Placeholder 5">
            <a:extLst>
              <a:ext uri="{FF2B5EF4-FFF2-40B4-BE49-F238E27FC236}">
                <a16:creationId xmlns:a16="http://schemas.microsoft.com/office/drawing/2014/main" id="{DC86A07D-29A1-1C74-9C83-C7E3C9FF70F4}"/>
              </a:ext>
            </a:extLst>
          </p:cNvPr>
          <p:cNvSpPr>
            <a:spLocks noGrp="1"/>
          </p:cNvSpPr>
          <p:nvPr>
            <p:ph type="sldNum" sz="quarter" idx="16"/>
          </p:nvPr>
        </p:nvSpPr>
        <p:spPr/>
        <p:txBody>
          <a:bodyPr/>
          <a:lstStyle>
            <a:lvl1pPr>
              <a:defRPr/>
            </a:lvl1pPr>
          </a:lstStyle>
          <a:p>
            <a:pPr>
              <a:defRPr/>
            </a:pPr>
            <a:fld id="{A3731A59-EB04-4C2E-A912-E28CD9A7C23B}" type="slidenum">
              <a:rPr lang="nl-NL"/>
              <a:pPr>
                <a:defRPr/>
              </a:pPr>
              <a:t>‹nr.›</a:t>
            </a:fld>
            <a:endParaRPr lang="nl-NL"/>
          </a:p>
        </p:txBody>
      </p:sp>
    </p:spTree>
    <p:extLst>
      <p:ext uri="{BB962C8B-B14F-4D97-AF65-F5344CB8AC3E}">
        <p14:creationId xmlns:p14="http://schemas.microsoft.com/office/powerpoint/2010/main" val="1866112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a:extLst>
              <a:ext uri="{FF2B5EF4-FFF2-40B4-BE49-F238E27FC236}">
                <a16:creationId xmlns:a16="http://schemas.microsoft.com/office/drawing/2014/main" id="{6A930B12-B7A7-7AF3-3EF1-3BD3725815AE}"/>
              </a:ext>
            </a:extLst>
          </p:cNvPr>
          <p:cNvSpPr>
            <a:spLocks noGrp="1"/>
          </p:cNvSpPr>
          <p:nvPr>
            <p:ph type="dt" sz="half" idx="10"/>
          </p:nvPr>
        </p:nvSpPr>
        <p:spPr/>
        <p:txBody>
          <a:bodyPr/>
          <a:lstStyle>
            <a:lvl1pPr>
              <a:defRPr/>
            </a:lvl1pPr>
          </a:lstStyle>
          <a:p>
            <a:pPr>
              <a:defRPr/>
            </a:pPr>
            <a:fld id="{FB672DD4-C985-4252-AFC4-CC1D2B6BDDEA}" type="datetimeFigureOut">
              <a:rPr lang="nl-NL"/>
              <a:pPr>
                <a:defRPr/>
              </a:pPr>
              <a:t>21-11-2025</a:t>
            </a:fld>
            <a:endParaRPr lang="nl-NL"/>
          </a:p>
        </p:txBody>
      </p:sp>
      <p:sp>
        <p:nvSpPr>
          <p:cNvPr id="5" name="Footer Placeholder 4">
            <a:extLst>
              <a:ext uri="{FF2B5EF4-FFF2-40B4-BE49-F238E27FC236}">
                <a16:creationId xmlns:a16="http://schemas.microsoft.com/office/drawing/2014/main" id="{0DB51841-9C27-7FD4-3C4E-F15B1C1A9B56}"/>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61AE9E44-42DE-53F5-28CF-D0E869E9E3B1}"/>
              </a:ext>
            </a:extLst>
          </p:cNvPr>
          <p:cNvSpPr>
            <a:spLocks noGrp="1"/>
          </p:cNvSpPr>
          <p:nvPr>
            <p:ph type="sldNum" sz="quarter" idx="12"/>
          </p:nvPr>
        </p:nvSpPr>
        <p:spPr/>
        <p:txBody>
          <a:bodyPr/>
          <a:lstStyle>
            <a:lvl1pPr>
              <a:defRPr/>
            </a:lvl1pPr>
          </a:lstStyle>
          <a:p>
            <a:pPr>
              <a:defRPr/>
            </a:pPr>
            <a:fld id="{2A11A48D-E55A-47D1-9510-B4BAF8CA0736}" type="slidenum">
              <a:rPr lang="nl-NL"/>
              <a:pPr>
                <a:defRPr/>
              </a:pPr>
              <a:t>‹nr.›</a:t>
            </a:fld>
            <a:endParaRPr lang="nl-NL"/>
          </a:p>
        </p:txBody>
      </p:sp>
    </p:spTree>
    <p:extLst>
      <p:ext uri="{BB962C8B-B14F-4D97-AF65-F5344CB8AC3E}">
        <p14:creationId xmlns:p14="http://schemas.microsoft.com/office/powerpoint/2010/main" val="4177415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221EF0C2-C81B-8A12-81F4-32E133E418B5}"/>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nl-NL" sz="8000">
                <a:solidFill>
                  <a:srgbClr val="FF6666"/>
                </a:solidFill>
                <a:latin typeface="Arial" panose="020B0604020202020204" pitchFamily="34" charset="0"/>
              </a:rPr>
              <a:t>“</a:t>
            </a:r>
          </a:p>
        </p:txBody>
      </p:sp>
      <p:sp>
        <p:nvSpPr>
          <p:cNvPr id="5" name="TextBox 24">
            <a:extLst>
              <a:ext uri="{FF2B5EF4-FFF2-40B4-BE49-F238E27FC236}">
                <a16:creationId xmlns:a16="http://schemas.microsoft.com/office/drawing/2014/main" id="{E7858C5F-F1D1-3114-90AB-F4F7DA21763E}"/>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nl-NL" sz="8000">
                <a:solidFill>
                  <a:srgbClr val="FF6666"/>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6" name="Date Placeholder 3">
            <a:extLst>
              <a:ext uri="{FF2B5EF4-FFF2-40B4-BE49-F238E27FC236}">
                <a16:creationId xmlns:a16="http://schemas.microsoft.com/office/drawing/2014/main" id="{6F6CB3F9-0354-2A7F-40AC-BADBE7F4E7ED}"/>
              </a:ext>
            </a:extLst>
          </p:cNvPr>
          <p:cNvSpPr>
            <a:spLocks noGrp="1"/>
          </p:cNvSpPr>
          <p:nvPr>
            <p:ph type="dt" sz="half" idx="14"/>
          </p:nvPr>
        </p:nvSpPr>
        <p:spPr/>
        <p:txBody>
          <a:bodyPr/>
          <a:lstStyle>
            <a:lvl1pPr>
              <a:defRPr/>
            </a:lvl1pPr>
          </a:lstStyle>
          <a:p>
            <a:pPr>
              <a:defRPr/>
            </a:pPr>
            <a:fld id="{C406AC73-013E-4307-A3A1-9F8A3C6CE379}" type="datetimeFigureOut">
              <a:rPr lang="nl-NL"/>
              <a:pPr>
                <a:defRPr/>
              </a:pPr>
              <a:t>21-11-2025</a:t>
            </a:fld>
            <a:endParaRPr lang="nl-NL"/>
          </a:p>
        </p:txBody>
      </p:sp>
      <p:sp>
        <p:nvSpPr>
          <p:cNvPr id="7" name="Footer Placeholder 4">
            <a:extLst>
              <a:ext uri="{FF2B5EF4-FFF2-40B4-BE49-F238E27FC236}">
                <a16:creationId xmlns:a16="http://schemas.microsoft.com/office/drawing/2014/main" id="{8F5A7F85-7A0A-22C0-6134-1A33FE74AEFD}"/>
              </a:ext>
            </a:extLst>
          </p:cNvPr>
          <p:cNvSpPr>
            <a:spLocks noGrp="1"/>
          </p:cNvSpPr>
          <p:nvPr>
            <p:ph type="ftr" sz="quarter" idx="15"/>
          </p:nvPr>
        </p:nvSpPr>
        <p:spPr/>
        <p:txBody>
          <a:bodyPr/>
          <a:lstStyle>
            <a:lvl1pPr>
              <a:defRPr/>
            </a:lvl1pPr>
          </a:lstStyle>
          <a:p>
            <a:pPr>
              <a:defRPr/>
            </a:pPr>
            <a:endParaRPr lang="nl-NL"/>
          </a:p>
        </p:txBody>
      </p:sp>
      <p:sp>
        <p:nvSpPr>
          <p:cNvPr id="8" name="Slide Number Placeholder 5">
            <a:extLst>
              <a:ext uri="{FF2B5EF4-FFF2-40B4-BE49-F238E27FC236}">
                <a16:creationId xmlns:a16="http://schemas.microsoft.com/office/drawing/2014/main" id="{1EFC5507-1678-14B1-11DB-5DD7951B9D69}"/>
              </a:ext>
            </a:extLst>
          </p:cNvPr>
          <p:cNvSpPr>
            <a:spLocks noGrp="1"/>
          </p:cNvSpPr>
          <p:nvPr>
            <p:ph type="sldNum" sz="quarter" idx="16"/>
          </p:nvPr>
        </p:nvSpPr>
        <p:spPr/>
        <p:txBody>
          <a:bodyPr/>
          <a:lstStyle>
            <a:lvl1pPr>
              <a:defRPr/>
            </a:lvl1pPr>
          </a:lstStyle>
          <a:p>
            <a:pPr>
              <a:defRPr/>
            </a:pPr>
            <a:fld id="{37748336-9F1F-47AF-A48C-F61588BAA970}" type="slidenum">
              <a:rPr lang="nl-NL"/>
              <a:pPr>
                <a:defRPr/>
              </a:pPr>
              <a:t>‹nr.›</a:t>
            </a:fld>
            <a:endParaRPr lang="nl-NL"/>
          </a:p>
        </p:txBody>
      </p:sp>
    </p:spTree>
    <p:extLst>
      <p:ext uri="{BB962C8B-B14F-4D97-AF65-F5344CB8AC3E}">
        <p14:creationId xmlns:p14="http://schemas.microsoft.com/office/powerpoint/2010/main" val="3646238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Tekststijl van het model bewerken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a:extLst>
              <a:ext uri="{FF2B5EF4-FFF2-40B4-BE49-F238E27FC236}">
                <a16:creationId xmlns:a16="http://schemas.microsoft.com/office/drawing/2014/main" id="{E472ACA4-09FE-0AEE-2052-04E55FE800F9}"/>
              </a:ext>
            </a:extLst>
          </p:cNvPr>
          <p:cNvSpPr>
            <a:spLocks noGrp="1"/>
          </p:cNvSpPr>
          <p:nvPr>
            <p:ph type="dt" sz="half" idx="14"/>
          </p:nvPr>
        </p:nvSpPr>
        <p:spPr/>
        <p:txBody>
          <a:bodyPr/>
          <a:lstStyle>
            <a:lvl1pPr>
              <a:defRPr/>
            </a:lvl1pPr>
          </a:lstStyle>
          <a:p>
            <a:pPr>
              <a:defRPr/>
            </a:pPr>
            <a:fld id="{CCEA93A1-653D-4E29-9FB7-0050E3EF7006}" type="datetimeFigureOut">
              <a:rPr lang="nl-NL"/>
              <a:pPr>
                <a:defRPr/>
              </a:pPr>
              <a:t>21-11-2025</a:t>
            </a:fld>
            <a:endParaRPr lang="nl-NL"/>
          </a:p>
        </p:txBody>
      </p:sp>
      <p:sp>
        <p:nvSpPr>
          <p:cNvPr id="5" name="Footer Placeholder 4">
            <a:extLst>
              <a:ext uri="{FF2B5EF4-FFF2-40B4-BE49-F238E27FC236}">
                <a16:creationId xmlns:a16="http://schemas.microsoft.com/office/drawing/2014/main" id="{7C58F978-B3C5-E398-F3DA-5AB811982AF7}"/>
              </a:ext>
            </a:extLst>
          </p:cNvPr>
          <p:cNvSpPr>
            <a:spLocks noGrp="1"/>
          </p:cNvSpPr>
          <p:nvPr>
            <p:ph type="ftr" sz="quarter" idx="15"/>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03D29D82-0201-AA21-CB3C-C69C62688377}"/>
              </a:ext>
            </a:extLst>
          </p:cNvPr>
          <p:cNvSpPr>
            <a:spLocks noGrp="1"/>
          </p:cNvSpPr>
          <p:nvPr>
            <p:ph type="sldNum" sz="quarter" idx="16"/>
          </p:nvPr>
        </p:nvSpPr>
        <p:spPr/>
        <p:txBody>
          <a:bodyPr/>
          <a:lstStyle>
            <a:lvl1pPr>
              <a:defRPr/>
            </a:lvl1pPr>
          </a:lstStyle>
          <a:p>
            <a:pPr>
              <a:defRPr/>
            </a:pPr>
            <a:fld id="{7A0739E8-66DC-4DAE-BF73-ECBEA241991E}" type="slidenum">
              <a:rPr lang="nl-NL"/>
              <a:pPr>
                <a:defRPr/>
              </a:pPr>
              <a:t>‹nr.›</a:t>
            </a:fld>
            <a:endParaRPr lang="nl-NL"/>
          </a:p>
        </p:txBody>
      </p:sp>
    </p:spTree>
    <p:extLst>
      <p:ext uri="{BB962C8B-B14F-4D97-AF65-F5344CB8AC3E}">
        <p14:creationId xmlns:p14="http://schemas.microsoft.com/office/powerpoint/2010/main" val="3503311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a:extLst>
              <a:ext uri="{FF2B5EF4-FFF2-40B4-BE49-F238E27FC236}">
                <a16:creationId xmlns:a16="http://schemas.microsoft.com/office/drawing/2014/main" id="{A72F9BF9-8A5E-B706-B83D-DC2240E48429}"/>
              </a:ext>
            </a:extLst>
          </p:cNvPr>
          <p:cNvSpPr>
            <a:spLocks noGrp="1"/>
          </p:cNvSpPr>
          <p:nvPr>
            <p:ph type="dt" sz="half" idx="10"/>
          </p:nvPr>
        </p:nvSpPr>
        <p:spPr/>
        <p:txBody>
          <a:bodyPr/>
          <a:lstStyle>
            <a:lvl1pPr>
              <a:defRPr/>
            </a:lvl1pPr>
          </a:lstStyle>
          <a:p>
            <a:pPr>
              <a:defRPr/>
            </a:pPr>
            <a:fld id="{B0091996-B3BA-4208-809E-B4964CA4217A}" type="datetimeFigureOut">
              <a:rPr lang="nl-NL"/>
              <a:pPr>
                <a:defRPr/>
              </a:pPr>
              <a:t>21-11-2025</a:t>
            </a:fld>
            <a:endParaRPr lang="nl-NL"/>
          </a:p>
        </p:txBody>
      </p:sp>
      <p:sp>
        <p:nvSpPr>
          <p:cNvPr id="5" name="Footer Placeholder 4">
            <a:extLst>
              <a:ext uri="{FF2B5EF4-FFF2-40B4-BE49-F238E27FC236}">
                <a16:creationId xmlns:a16="http://schemas.microsoft.com/office/drawing/2014/main" id="{A5B339F6-4486-E4D9-580B-0DB54417E20A}"/>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35C9D217-8210-4AEB-1928-F1E1BE395274}"/>
              </a:ext>
            </a:extLst>
          </p:cNvPr>
          <p:cNvSpPr>
            <a:spLocks noGrp="1"/>
          </p:cNvSpPr>
          <p:nvPr>
            <p:ph type="sldNum" sz="quarter" idx="12"/>
          </p:nvPr>
        </p:nvSpPr>
        <p:spPr/>
        <p:txBody>
          <a:bodyPr/>
          <a:lstStyle>
            <a:lvl1pPr>
              <a:defRPr/>
            </a:lvl1pPr>
          </a:lstStyle>
          <a:p>
            <a:pPr>
              <a:defRPr/>
            </a:pPr>
            <a:fld id="{1FE2EE7F-F19A-4534-8A1C-0D80C4F05960}" type="slidenum">
              <a:rPr lang="nl-NL"/>
              <a:pPr>
                <a:defRPr/>
              </a:pPr>
              <a:t>‹nr.›</a:t>
            </a:fld>
            <a:endParaRPr lang="nl-NL"/>
          </a:p>
        </p:txBody>
      </p:sp>
    </p:spTree>
    <p:extLst>
      <p:ext uri="{BB962C8B-B14F-4D97-AF65-F5344CB8AC3E}">
        <p14:creationId xmlns:p14="http://schemas.microsoft.com/office/powerpoint/2010/main" val="2332069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a:extLst>
              <a:ext uri="{FF2B5EF4-FFF2-40B4-BE49-F238E27FC236}">
                <a16:creationId xmlns:a16="http://schemas.microsoft.com/office/drawing/2014/main" id="{36D2B749-5BC9-3FC0-B818-99D8FBD33C66}"/>
              </a:ext>
            </a:extLst>
          </p:cNvPr>
          <p:cNvSpPr>
            <a:spLocks noGrp="1"/>
          </p:cNvSpPr>
          <p:nvPr>
            <p:ph type="dt" sz="half" idx="10"/>
          </p:nvPr>
        </p:nvSpPr>
        <p:spPr/>
        <p:txBody>
          <a:bodyPr/>
          <a:lstStyle>
            <a:lvl1pPr>
              <a:defRPr/>
            </a:lvl1pPr>
          </a:lstStyle>
          <a:p>
            <a:pPr>
              <a:defRPr/>
            </a:pPr>
            <a:fld id="{3EDBBF58-7468-48D3-B077-987B0632F038}" type="datetimeFigureOut">
              <a:rPr lang="nl-NL"/>
              <a:pPr>
                <a:defRPr/>
              </a:pPr>
              <a:t>21-11-2025</a:t>
            </a:fld>
            <a:endParaRPr lang="nl-NL"/>
          </a:p>
        </p:txBody>
      </p:sp>
      <p:sp>
        <p:nvSpPr>
          <p:cNvPr id="5" name="Footer Placeholder 4">
            <a:extLst>
              <a:ext uri="{FF2B5EF4-FFF2-40B4-BE49-F238E27FC236}">
                <a16:creationId xmlns:a16="http://schemas.microsoft.com/office/drawing/2014/main" id="{B00FF48E-5284-43D3-69B0-E6A448B61607}"/>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44A5F978-3074-F074-098E-4F6E57B9FA7A}"/>
              </a:ext>
            </a:extLst>
          </p:cNvPr>
          <p:cNvSpPr>
            <a:spLocks noGrp="1"/>
          </p:cNvSpPr>
          <p:nvPr>
            <p:ph type="sldNum" sz="quarter" idx="12"/>
          </p:nvPr>
        </p:nvSpPr>
        <p:spPr/>
        <p:txBody>
          <a:bodyPr/>
          <a:lstStyle>
            <a:lvl1pPr>
              <a:defRPr/>
            </a:lvl1pPr>
          </a:lstStyle>
          <a:p>
            <a:pPr>
              <a:defRPr/>
            </a:pPr>
            <a:fld id="{123117B7-7F16-42D3-BBF7-C1826CA56697}" type="slidenum">
              <a:rPr lang="nl-NL"/>
              <a:pPr>
                <a:defRPr/>
              </a:pPr>
              <a:t>‹nr.›</a:t>
            </a:fld>
            <a:endParaRPr lang="nl-NL"/>
          </a:p>
        </p:txBody>
      </p:sp>
    </p:spTree>
    <p:extLst>
      <p:ext uri="{BB962C8B-B14F-4D97-AF65-F5344CB8AC3E}">
        <p14:creationId xmlns:p14="http://schemas.microsoft.com/office/powerpoint/2010/main" val="225757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a:extLst>
              <a:ext uri="{FF2B5EF4-FFF2-40B4-BE49-F238E27FC236}">
                <a16:creationId xmlns:a16="http://schemas.microsoft.com/office/drawing/2014/main" id="{CAE34C79-47F5-9730-563C-FF010438E64F}"/>
              </a:ext>
            </a:extLst>
          </p:cNvPr>
          <p:cNvSpPr>
            <a:spLocks noGrp="1"/>
          </p:cNvSpPr>
          <p:nvPr>
            <p:ph type="dt" sz="half" idx="10"/>
          </p:nvPr>
        </p:nvSpPr>
        <p:spPr/>
        <p:txBody>
          <a:bodyPr/>
          <a:lstStyle>
            <a:lvl1pPr>
              <a:defRPr/>
            </a:lvl1pPr>
          </a:lstStyle>
          <a:p>
            <a:pPr>
              <a:defRPr/>
            </a:pPr>
            <a:fld id="{1C5DE989-AABA-43F5-BD2E-57074F3E68F4}" type="datetimeFigureOut">
              <a:rPr lang="nl-NL"/>
              <a:pPr>
                <a:defRPr/>
              </a:pPr>
              <a:t>21-11-2025</a:t>
            </a:fld>
            <a:endParaRPr lang="nl-NL"/>
          </a:p>
        </p:txBody>
      </p:sp>
      <p:sp>
        <p:nvSpPr>
          <p:cNvPr id="5" name="Footer Placeholder 4">
            <a:extLst>
              <a:ext uri="{FF2B5EF4-FFF2-40B4-BE49-F238E27FC236}">
                <a16:creationId xmlns:a16="http://schemas.microsoft.com/office/drawing/2014/main" id="{B190D555-26D5-3D4F-B49F-4AC525C08B54}"/>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E7447F61-94BF-119A-C93E-589D8B07EB05}"/>
              </a:ext>
            </a:extLst>
          </p:cNvPr>
          <p:cNvSpPr>
            <a:spLocks noGrp="1"/>
          </p:cNvSpPr>
          <p:nvPr>
            <p:ph type="sldNum" sz="quarter" idx="12"/>
          </p:nvPr>
        </p:nvSpPr>
        <p:spPr/>
        <p:txBody>
          <a:bodyPr/>
          <a:lstStyle>
            <a:lvl1pPr>
              <a:defRPr/>
            </a:lvl1pPr>
          </a:lstStyle>
          <a:p>
            <a:pPr>
              <a:defRPr/>
            </a:pPr>
            <a:fld id="{2C5673D9-637C-4DB6-9082-349DD2CBA90C}" type="slidenum">
              <a:rPr lang="nl-NL"/>
              <a:pPr>
                <a:defRPr/>
              </a:pPr>
              <a:t>‹nr.›</a:t>
            </a:fld>
            <a:endParaRPr lang="nl-NL"/>
          </a:p>
        </p:txBody>
      </p:sp>
    </p:spTree>
    <p:extLst>
      <p:ext uri="{BB962C8B-B14F-4D97-AF65-F5344CB8AC3E}">
        <p14:creationId xmlns:p14="http://schemas.microsoft.com/office/powerpoint/2010/main" val="2261487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a:extLst>
              <a:ext uri="{FF2B5EF4-FFF2-40B4-BE49-F238E27FC236}">
                <a16:creationId xmlns:a16="http://schemas.microsoft.com/office/drawing/2014/main" id="{653B1D8C-4DB8-7D6E-C095-472DC4E8378D}"/>
              </a:ext>
            </a:extLst>
          </p:cNvPr>
          <p:cNvSpPr>
            <a:spLocks noGrp="1"/>
          </p:cNvSpPr>
          <p:nvPr>
            <p:ph type="dt" sz="half" idx="10"/>
          </p:nvPr>
        </p:nvSpPr>
        <p:spPr/>
        <p:txBody>
          <a:bodyPr/>
          <a:lstStyle>
            <a:lvl1pPr>
              <a:defRPr/>
            </a:lvl1pPr>
          </a:lstStyle>
          <a:p>
            <a:pPr>
              <a:defRPr/>
            </a:pPr>
            <a:fld id="{7C879B44-A4CA-4E27-AB2A-7A7C7FE0063F}" type="datetimeFigureOut">
              <a:rPr lang="nl-NL"/>
              <a:pPr>
                <a:defRPr/>
              </a:pPr>
              <a:t>21-11-2025</a:t>
            </a:fld>
            <a:endParaRPr lang="nl-NL"/>
          </a:p>
        </p:txBody>
      </p:sp>
      <p:sp>
        <p:nvSpPr>
          <p:cNvPr id="5" name="Footer Placeholder 4">
            <a:extLst>
              <a:ext uri="{FF2B5EF4-FFF2-40B4-BE49-F238E27FC236}">
                <a16:creationId xmlns:a16="http://schemas.microsoft.com/office/drawing/2014/main" id="{7E84F603-0B57-52E8-6E9F-63F4FD8D9C1C}"/>
              </a:ext>
            </a:extLst>
          </p:cNvPr>
          <p:cNvSpPr>
            <a:spLocks noGrp="1"/>
          </p:cNvSpPr>
          <p:nvPr>
            <p:ph type="ftr" sz="quarter" idx="11"/>
          </p:nvPr>
        </p:nvSpPr>
        <p:spPr/>
        <p:txBody>
          <a:bodyPr/>
          <a:lstStyle>
            <a:lvl1pPr>
              <a:defRPr/>
            </a:lvl1pPr>
          </a:lstStyle>
          <a:p>
            <a:pPr>
              <a:defRPr/>
            </a:pPr>
            <a:endParaRPr lang="nl-NL"/>
          </a:p>
        </p:txBody>
      </p:sp>
      <p:sp>
        <p:nvSpPr>
          <p:cNvPr id="6" name="Slide Number Placeholder 5">
            <a:extLst>
              <a:ext uri="{FF2B5EF4-FFF2-40B4-BE49-F238E27FC236}">
                <a16:creationId xmlns:a16="http://schemas.microsoft.com/office/drawing/2014/main" id="{14D884BA-CEB6-A5E3-BA8C-461A32AE74F6}"/>
              </a:ext>
            </a:extLst>
          </p:cNvPr>
          <p:cNvSpPr>
            <a:spLocks noGrp="1"/>
          </p:cNvSpPr>
          <p:nvPr>
            <p:ph type="sldNum" sz="quarter" idx="12"/>
          </p:nvPr>
        </p:nvSpPr>
        <p:spPr/>
        <p:txBody>
          <a:bodyPr/>
          <a:lstStyle>
            <a:lvl1pPr>
              <a:defRPr/>
            </a:lvl1pPr>
          </a:lstStyle>
          <a:p>
            <a:pPr>
              <a:defRPr/>
            </a:pPr>
            <a:fld id="{1FFB355F-C86F-4CA2-A86C-1D8750625145}" type="slidenum">
              <a:rPr lang="nl-NL"/>
              <a:pPr>
                <a:defRPr/>
              </a:pPr>
              <a:t>‹nr.›</a:t>
            </a:fld>
            <a:endParaRPr lang="nl-NL"/>
          </a:p>
        </p:txBody>
      </p:sp>
    </p:spTree>
    <p:extLst>
      <p:ext uri="{BB962C8B-B14F-4D97-AF65-F5344CB8AC3E}">
        <p14:creationId xmlns:p14="http://schemas.microsoft.com/office/powerpoint/2010/main" val="3071349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3">
            <a:extLst>
              <a:ext uri="{FF2B5EF4-FFF2-40B4-BE49-F238E27FC236}">
                <a16:creationId xmlns:a16="http://schemas.microsoft.com/office/drawing/2014/main" id="{027E52FC-D83C-4E1B-C304-8EF944BFA226}"/>
              </a:ext>
            </a:extLst>
          </p:cNvPr>
          <p:cNvSpPr>
            <a:spLocks noGrp="1"/>
          </p:cNvSpPr>
          <p:nvPr>
            <p:ph type="dt" sz="half" idx="10"/>
          </p:nvPr>
        </p:nvSpPr>
        <p:spPr/>
        <p:txBody>
          <a:bodyPr/>
          <a:lstStyle>
            <a:lvl1pPr>
              <a:defRPr/>
            </a:lvl1pPr>
          </a:lstStyle>
          <a:p>
            <a:pPr>
              <a:defRPr/>
            </a:pPr>
            <a:fld id="{B10F3286-5ABC-4C0F-8306-14ECE0F2DD96}" type="datetimeFigureOut">
              <a:rPr lang="nl-NL"/>
              <a:pPr>
                <a:defRPr/>
              </a:pPr>
              <a:t>21-11-2025</a:t>
            </a:fld>
            <a:endParaRPr lang="nl-NL"/>
          </a:p>
        </p:txBody>
      </p:sp>
      <p:sp>
        <p:nvSpPr>
          <p:cNvPr id="6" name="Footer Placeholder 4">
            <a:extLst>
              <a:ext uri="{FF2B5EF4-FFF2-40B4-BE49-F238E27FC236}">
                <a16:creationId xmlns:a16="http://schemas.microsoft.com/office/drawing/2014/main" id="{3AA1EA34-8FDE-7B08-A5AC-59684A830214}"/>
              </a:ext>
            </a:extLst>
          </p:cNvPr>
          <p:cNvSpPr>
            <a:spLocks noGrp="1"/>
          </p:cNvSpPr>
          <p:nvPr>
            <p:ph type="ftr" sz="quarter" idx="11"/>
          </p:nvPr>
        </p:nvSpPr>
        <p:spPr/>
        <p:txBody>
          <a:bodyPr/>
          <a:lstStyle>
            <a:lvl1pPr>
              <a:defRPr/>
            </a:lvl1pPr>
          </a:lstStyle>
          <a:p>
            <a:pPr>
              <a:defRPr/>
            </a:pPr>
            <a:endParaRPr lang="nl-NL"/>
          </a:p>
        </p:txBody>
      </p:sp>
      <p:sp>
        <p:nvSpPr>
          <p:cNvPr id="7" name="Slide Number Placeholder 5">
            <a:extLst>
              <a:ext uri="{FF2B5EF4-FFF2-40B4-BE49-F238E27FC236}">
                <a16:creationId xmlns:a16="http://schemas.microsoft.com/office/drawing/2014/main" id="{2F485327-C8C8-C6D9-4774-6EB90CC635AD}"/>
              </a:ext>
            </a:extLst>
          </p:cNvPr>
          <p:cNvSpPr>
            <a:spLocks noGrp="1"/>
          </p:cNvSpPr>
          <p:nvPr>
            <p:ph type="sldNum" sz="quarter" idx="12"/>
          </p:nvPr>
        </p:nvSpPr>
        <p:spPr/>
        <p:txBody>
          <a:bodyPr/>
          <a:lstStyle>
            <a:lvl1pPr>
              <a:defRPr/>
            </a:lvl1pPr>
          </a:lstStyle>
          <a:p>
            <a:pPr>
              <a:defRPr/>
            </a:pPr>
            <a:fld id="{055F5812-AB49-46C3-A9A5-5F81301CF477}" type="slidenum">
              <a:rPr lang="nl-NL"/>
              <a:pPr>
                <a:defRPr/>
              </a:pPr>
              <a:t>‹nr.›</a:t>
            </a:fld>
            <a:endParaRPr lang="nl-NL"/>
          </a:p>
        </p:txBody>
      </p:sp>
    </p:spTree>
    <p:extLst>
      <p:ext uri="{BB962C8B-B14F-4D97-AF65-F5344CB8AC3E}">
        <p14:creationId xmlns:p14="http://schemas.microsoft.com/office/powerpoint/2010/main" val="378747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3">
            <a:extLst>
              <a:ext uri="{FF2B5EF4-FFF2-40B4-BE49-F238E27FC236}">
                <a16:creationId xmlns:a16="http://schemas.microsoft.com/office/drawing/2014/main" id="{C1B1E17C-A61E-41AF-881F-EA77C90205CB}"/>
              </a:ext>
            </a:extLst>
          </p:cNvPr>
          <p:cNvSpPr>
            <a:spLocks noGrp="1"/>
          </p:cNvSpPr>
          <p:nvPr>
            <p:ph type="dt" sz="half" idx="10"/>
          </p:nvPr>
        </p:nvSpPr>
        <p:spPr/>
        <p:txBody>
          <a:bodyPr/>
          <a:lstStyle>
            <a:lvl1pPr>
              <a:defRPr/>
            </a:lvl1pPr>
          </a:lstStyle>
          <a:p>
            <a:pPr>
              <a:defRPr/>
            </a:pPr>
            <a:fld id="{7B652D3B-7B96-40EA-92D3-4A0171E71B24}" type="datetimeFigureOut">
              <a:rPr lang="nl-NL"/>
              <a:pPr>
                <a:defRPr/>
              </a:pPr>
              <a:t>21-11-2025</a:t>
            </a:fld>
            <a:endParaRPr lang="nl-NL"/>
          </a:p>
        </p:txBody>
      </p:sp>
      <p:sp>
        <p:nvSpPr>
          <p:cNvPr id="8" name="Footer Placeholder 4">
            <a:extLst>
              <a:ext uri="{FF2B5EF4-FFF2-40B4-BE49-F238E27FC236}">
                <a16:creationId xmlns:a16="http://schemas.microsoft.com/office/drawing/2014/main" id="{4A2A767A-4C96-20C9-C6E8-BA5B72B6879E}"/>
              </a:ext>
            </a:extLst>
          </p:cNvPr>
          <p:cNvSpPr>
            <a:spLocks noGrp="1"/>
          </p:cNvSpPr>
          <p:nvPr>
            <p:ph type="ftr" sz="quarter" idx="11"/>
          </p:nvPr>
        </p:nvSpPr>
        <p:spPr/>
        <p:txBody>
          <a:bodyPr/>
          <a:lstStyle>
            <a:lvl1pPr>
              <a:defRPr/>
            </a:lvl1pPr>
          </a:lstStyle>
          <a:p>
            <a:pPr>
              <a:defRPr/>
            </a:pPr>
            <a:endParaRPr lang="nl-NL"/>
          </a:p>
        </p:txBody>
      </p:sp>
      <p:sp>
        <p:nvSpPr>
          <p:cNvPr id="9" name="Slide Number Placeholder 5">
            <a:extLst>
              <a:ext uri="{FF2B5EF4-FFF2-40B4-BE49-F238E27FC236}">
                <a16:creationId xmlns:a16="http://schemas.microsoft.com/office/drawing/2014/main" id="{C63CDAE6-7E17-A2B1-9FBD-4FA31A418F1D}"/>
              </a:ext>
            </a:extLst>
          </p:cNvPr>
          <p:cNvSpPr>
            <a:spLocks noGrp="1"/>
          </p:cNvSpPr>
          <p:nvPr>
            <p:ph type="sldNum" sz="quarter" idx="12"/>
          </p:nvPr>
        </p:nvSpPr>
        <p:spPr/>
        <p:txBody>
          <a:bodyPr/>
          <a:lstStyle>
            <a:lvl1pPr>
              <a:defRPr/>
            </a:lvl1pPr>
          </a:lstStyle>
          <a:p>
            <a:pPr>
              <a:defRPr/>
            </a:pPr>
            <a:fld id="{2F2459AF-8AC5-4F08-9600-F36965E358DF}" type="slidenum">
              <a:rPr lang="nl-NL"/>
              <a:pPr>
                <a:defRPr/>
              </a:pPr>
              <a:t>‹nr.›</a:t>
            </a:fld>
            <a:endParaRPr lang="nl-NL"/>
          </a:p>
        </p:txBody>
      </p:sp>
    </p:spTree>
    <p:extLst>
      <p:ext uri="{BB962C8B-B14F-4D97-AF65-F5344CB8AC3E}">
        <p14:creationId xmlns:p14="http://schemas.microsoft.com/office/powerpoint/2010/main" val="113780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3">
            <a:extLst>
              <a:ext uri="{FF2B5EF4-FFF2-40B4-BE49-F238E27FC236}">
                <a16:creationId xmlns:a16="http://schemas.microsoft.com/office/drawing/2014/main" id="{8A549826-8B55-6A51-522A-78E970222EC4}"/>
              </a:ext>
            </a:extLst>
          </p:cNvPr>
          <p:cNvSpPr>
            <a:spLocks noGrp="1"/>
          </p:cNvSpPr>
          <p:nvPr>
            <p:ph type="dt" sz="half" idx="10"/>
          </p:nvPr>
        </p:nvSpPr>
        <p:spPr/>
        <p:txBody>
          <a:bodyPr/>
          <a:lstStyle>
            <a:lvl1pPr>
              <a:defRPr/>
            </a:lvl1pPr>
          </a:lstStyle>
          <a:p>
            <a:pPr>
              <a:defRPr/>
            </a:pPr>
            <a:fld id="{684073A5-5A19-456F-A4C0-5605FBD21570}" type="datetimeFigureOut">
              <a:rPr lang="nl-NL"/>
              <a:pPr>
                <a:defRPr/>
              </a:pPr>
              <a:t>21-11-2025</a:t>
            </a:fld>
            <a:endParaRPr lang="nl-NL"/>
          </a:p>
        </p:txBody>
      </p:sp>
      <p:sp>
        <p:nvSpPr>
          <p:cNvPr id="4" name="Footer Placeholder 4">
            <a:extLst>
              <a:ext uri="{FF2B5EF4-FFF2-40B4-BE49-F238E27FC236}">
                <a16:creationId xmlns:a16="http://schemas.microsoft.com/office/drawing/2014/main" id="{7C6E2B63-B30B-B392-4C68-2B79F9D2FA40}"/>
              </a:ext>
            </a:extLst>
          </p:cNvPr>
          <p:cNvSpPr>
            <a:spLocks noGrp="1"/>
          </p:cNvSpPr>
          <p:nvPr>
            <p:ph type="ftr" sz="quarter" idx="11"/>
          </p:nvPr>
        </p:nvSpPr>
        <p:spPr/>
        <p:txBody>
          <a:bodyPr/>
          <a:lstStyle>
            <a:lvl1pPr>
              <a:defRPr/>
            </a:lvl1pPr>
          </a:lstStyle>
          <a:p>
            <a:pPr>
              <a:defRPr/>
            </a:pPr>
            <a:endParaRPr lang="nl-NL"/>
          </a:p>
        </p:txBody>
      </p:sp>
      <p:sp>
        <p:nvSpPr>
          <p:cNvPr id="5" name="Slide Number Placeholder 5">
            <a:extLst>
              <a:ext uri="{FF2B5EF4-FFF2-40B4-BE49-F238E27FC236}">
                <a16:creationId xmlns:a16="http://schemas.microsoft.com/office/drawing/2014/main" id="{F77F7ABB-489E-599F-EC79-A1BABB9BD0FB}"/>
              </a:ext>
            </a:extLst>
          </p:cNvPr>
          <p:cNvSpPr>
            <a:spLocks noGrp="1"/>
          </p:cNvSpPr>
          <p:nvPr>
            <p:ph type="sldNum" sz="quarter" idx="12"/>
          </p:nvPr>
        </p:nvSpPr>
        <p:spPr/>
        <p:txBody>
          <a:bodyPr/>
          <a:lstStyle>
            <a:lvl1pPr>
              <a:defRPr/>
            </a:lvl1pPr>
          </a:lstStyle>
          <a:p>
            <a:pPr>
              <a:defRPr/>
            </a:pPr>
            <a:fld id="{8E1A3237-5ECD-4B96-A7BE-E8DDE78C282A}" type="slidenum">
              <a:rPr lang="nl-NL"/>
              <a:pPr>
                <a:defRPr/>
              </a:pPr>
              <a:t>‹nr.›</a:t>
            </a:fld>
            <a:endParaRPr lang="nl-NL"/>
          </a:p>
        </p:txBody>
      </p:sp>
    </p:spTree>
    <p:extLst>
      <p:ext uri="{BB962C8B-B14F-4D97-AF65-F5344CB8AC3E}">
        <p14:creationId xmlns:p14="http://schemas.microsoft.com/office/powerpoint/2010/main" val="2306082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F6D16E9-08F5-D250-3FDC-D3BC0B94DC7A}"/>
              </a:ext>
            </a:extLst>
          </p:cNvPr>
          <p:cNvSpPr>
            <a:spLocks noGrp="1"/>
          </p:cNvSpPr>
          <p:nvPr>
            <p:ph type="dt" sz="half" idx="10"/>
          </p:nvPr>
        </p:nvSpPr>
        <p:spPr/>
        <p:txBody>
          <a:bodyPr/>
          <a:lstStyle>
            <a:lvl1pPr>
              <a:defRPr/>
            </a:lvl1pPr>
          </a:lstStyle>
          <a:p>
            <a:pPr>
              <a:defRPr/>
            </a:pPr>
            <a:fld id="{22684B4D-8AB6-4558-9B48-5028B4DE6236}" type="datetimeFigureOut">
              <a:rPr lang="nl-NL"/>
              <a:pPr>
                <a:defRPr/>
              </a:pPr>
              <a:t>21-11-2025</a:t>
            </a:fld>
            <a:endParaRPr lang="nl-NL"/>
          </a:p>
        </p:txBody>
      </p:sp>
      <p:sp>
        <p:nvSpPr>
          <p:cNvPr id="3" name="Footer Placeholder 4">
            <a:extLst>
              <a:ext uri="{FF2B5EF4-FFF2-40B4-BE49-F238E27FC236}">
                <a16:creationId xmlns:a16="http://schemas.microsoft.com/office/drawing/2014/main" id="{DF629A9F-B46B-C287-64E3-663F5B85AEF3}"/>
              </a:ext>
            </a:extLst>
          </p:cNvPr>
          <p:cNvSpPr>
            <a:spLocks noGrp="1"/>
          </p:cNvSpPr>
          <p:nvPr>
            <p:ph type="ftr" sz="quarter" idx="11"/>
          </p:nvPr>
        </p:nvSpPr>
        <p:spPr/>
        <p:txBody>
          <a:bodyPr/>
          <a:lstStyle>
            <a:lvl1pPr>
              <a:defRPr/>
            </a:lvl1pPr>
          </a:lstStyle>
          <a:p>
            <a:pPr>
              <a:defRPr/>
            </a:pPr>
            <a:endParaRPr lang="nl-NL"/>
          </a:p>
        </p:txBody>
      </p:sp>
      <p:sp>
        <p:nvSpPr>
          <p:cNvPr id="4" name="Slide Number Placeholder 5">
            <a:extLst>
              <a:ext uri="{FF2B5EF4-FFF2-40B4-BE49-F238E27FC236}">
                <a16:creationId xmlns:a16="http://schemas.microsoft.com/office/drawing/2014/main" id="{CA4E0C25-83E2-EF19-9B36-3F1BBD1A0D4E}"/>
              </a:ext>
            </a:extLst>
          </p:cNvPr>
          <p:cNvSpPr>
            <a:spLocks noGrp="1"/>
          </p:cNvSpPr>
          <p:nvPr>
            <p:ph type="sldNum" sz="quarter" idx="12"/>
          </p:nvPr>
        </p:nvSpPr>
        <p:spPr/>
        <p:txBody>
          <a:bodyPr/>
          <a:lstStyle>
            <a:lvl1pPr>
              <a:defRPr/>
            </a:lvl1pPr>
          </a:lstStyle>
          <a:p>
            <a:pPr>
              <a:defRPr/>
            </a:pPr>
            <a:fld id="{AE7EB369-E057-413A-B1FA-2BDE818E7EAE}" type="slidenum">
              <a:rPr lang="nl-NL"/>
              <a:pPr>
                <a:defRPr/>
              </a:pPr>
              <a:t>‹nr.›</a:t>
            </a:fld>
            <a:endParaRPr lang="nl-NL"/>
          </a:p>
        </p:txBody>
      </p:sp>
    </p:spTree>
    <p:extLst>
      <p:ext uri="{BB962C8B-B14F-4D97-AF65-F5344CB8AC3E}">
        <p14:creationId xmlns:p14="http://schemas.microsoft.com/office/powerpoint/2010/main" val="2086646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Tekststijl van het model bewerken</a:t>
            </a:r>
          </a:p>
        </p:txBody>
      </p:sp>
      <p:sp>
        <p:nvSpPr>
          <p:cNvPr id="5" name="Date Placeholder 3">
            <a:extLst>
              <a:ext uri="{FF2B5EF4-FFF2-40B4-BE49-F238E27FC236}">
                <a16:creationId xmlns:a16="http://schemas.microsoft.com/office/drawing/2014/main" id="{306D3910-4CF7-142B-1AC7-B0B04BF9364A}"/>
              </a:ext>
            </a:extLst>
          </p:cNvPr>
          <p:cNvSpPr>
            <a:spLocks noGrp="1"/>
          </p:cNvSpPr>
          <p:nvPr>
            <p:ph type="dt" sz="half" idx="10"/>
          </p:nvPr>
        </p:nvSpPr>
        <p:spPr/>
        <p:txBody>
          <a:bodyPr/>
          <a:lstStyle>
            <a:lvl1pPr>
              <a:defRPr/>
            </a:lvl1pPr>
          </a:lstStyle>
          <a:p>
            <a:pPr>
              <a:defRPr/>
            </a:pPr>
            <a:fld id="{4B6989A9-A51B-4CCD-9DD0-4A2968AA8E73}" type="datetimeFigureOut">
              <a:rPr lang="nl-NL"/>
              <a:pPr>
                <a:defRPr/>
              </a:pPr>
              <a:t>21-11-2025</a:t>
            </a:fld>
            <a:endParaRPr lang="nl-NL"/>
          </a:p>
        </p:txBody>
      </p:sp>
      <p:sp>
        <p:nvSpPr>
          <p:cNvPr id="6" name="Footer Placeholder 4">
            <a:extLst>
              <a:ext uri="{FF2B5EF4-FFF2-40B4-BE49-F238E27FC236}">
                <a16:creationId xmlns:a16="http://schemas.microsoft.com/office/drawing/2014/main" id="{12F04862-756C-BFDC-D215-A460D6973E9C}"/>
              </a:ext>
            </a:extLst>
          </p:cNvPr>
          <p:cNvSpPr>
            <a:spLocks noGrp="1"/>
          </p:cNvSpPr>
          <p:nvPr>
            <p:ph type="ftr" sz="quarter" idx="11"/>
          </p:nvPr>
        </p:nvSpPr>
        <p:spPr/>
        <p:txBody>
          <a:bodyPr/>
          <a:lstStyle>
            <a:lvl1pPr>
              <a:defRPr/>
            </a:lvl1pPr>
          </a:lstStyle>
          <a:p>
            <a:pPr>
              <a:defRPr/>
            </a:pPr>
            <a:endParaRPr lang="nl-NL"/>
          </a:p>
        </p:txBody>
      </p:sp>
      <p:sp>
        <p:nvSpPr>
          <p:cNvPr id="7" name="Slide Number Placeholder 5">
            <a:extLst>
              <a:ext uri="{FF2B5EF4-FFF2-40B4-BE49-F238E27FC236}">
                <a16:creationId xmlns:a16="http://schemas.microsoft.com/office/drawing/2014/main" id="{4D07862D-6B41-DE5F-6495-8175E6B4F2ED}"/>
              </a:ext>
            </a:extLst>
          </p:cNvPr>
          <p:cNvSpPr>
            <a:spLocks noGrp="1"/>
          </p:cNvSpPr>
          <p:nvPr>
            <p:ph type="sldNum" sz="quarter" idx="12"/>
          </p:nvPr>
        </p:nvSpPr>
        <p:spPr/>
        <p:txBody>
          <a:bodyPr/>
          <a:lstStyle>
            <a:lvl1pPr>
              <a:defRPr/>
            </a:lvl1pPr>
          </a:lstStyle>
          <a:p>
            <a:pPr>
              <a:defRPr/>
            </a:pPr>
            <a:fld id="{C6B61BB3-4CB4-4497-BFD0-20BD82D2053F}" type="slidenum">
              <a:rPr lang="nl-NL"/>
              <a:pPr>
                <a:defRPr/>
              </a:pPr>
              <a:t>‹nr.›</a:t>
            </a:fld>
            <a:endParaRPr lang="nl-NL"/>
          </a:p>
        </p:txBody>
      </p:sp>
    </p:spTree>
    <p:extLst>
      <p:ext uri="{BB962C8B-B14F-4D97-AF65-F5344CB8AC3E}">
        <p14:creationId xmlns:p14="http://schemas.microsoft.com/office/powerpoint/2010/main" val="347699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noProof="0"/>
              <a:t>Klik op het pictogram als u een afbeelding wilt toevoegen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3">
            <a:extLst>
              <a:ext uri="{FF2B5EF4-FFF2-40B4-BE49-F238E27FC236}">
                <a16:creationId xmlns:a16="http://schemas.microsoft.com/office/drawing/2014/main" id="{60048A51-9F90-33DD-E441-DA9FC1A69A3C}"/>
              </a:ext>
            </a:extLst>
          </p:cNvPr>
          <p:cNvSpPr>
            <a:spLocks noGrp="1"/>
          </p:cNvSpPr>
          <p:nvPr>
            <p:ph type="dt" sz="half" idx="10"/>
          </p:nvPr>
        </p:nvSpPr>
        <p:spPr/>
        <p:txBody>
          <a:bodyPr/>
          <a:lstStyle>
            <a:lvl1pPr>
              <a:defRPr/>
            </a:lvl1pPr>
          </a:lstStyle>
          <a:p>
            <a:pPr>
              <a:defRPr/>
            </a:pPr>
            <a:fld id="{5A2A3A9A-E4DE-4AF9-8B0F-D6039DB461E7}" type="datetimeFigureOut">
              <a:rPr lang="nl-NL"/>
              <a:pPr>
                <a:defRPr/>
              </a:pPr>
              <a:t>21-11-2025</a:t>
            </a:fld>
            <a:endParaRPr lang="nl-NL"/>
          </a:p>
        </p:txBody>
      </p:sp>
      <p:sp>
        <p:nvSpPr>
          <p:cNvPr id="6" name="Footer Placeholder 4">
            <a:extLst>
              <a:ext uri="{FF2B5EF4-FFF2-40B4-BE49-F238E27FC236}">
                <a16:creationId xmlns:a16="http://schemas.microsoft.com/office/drawing/2014/main" id="{6124BCC7-7809-3407-0CA3-DC67C8A635CF}"/>
              </a:ext>
            </a:extLst>
          </p:cNvPr>
          <p:cNvSpPr>
            <a:spLocks noGrp="1"/>
          </p:cNvSpPr>
          <p:nvPr>
            <p:ph type="ftr" sz="quarter" idx="11"/>
          </p:nvPr>
        </p:nvSpPr>
        <p:spPr/>
        <p:txBody>
          <a:bodyPr/>
          <a:lstStyle>
            <a:lvl1pPr>
              <a:defRPr/>
            </a:lvl1pPr>
          </a:lstStyle>
          <a:p>
            <a:pPr>
              <a:defRPr/>
            </a:pPr>
            <a:endParaRPr lang="nl-NL"/>
          </a:p>
        </p:txBody>
      </p:sp>
      <p:sp>
        <p:nvSpPr>
          <p:cNvPr id="7" name="Slide Number Placeholder 5">
            <a:extLst>
              <a:ext uri="{FF2B5EF4-FFF2-40B4-BE49-F238E27FC236}">
                <a16:creationId xmlns:a16="http://schemas.microsoft.com/office/drawing/2014/main" id="{7AB6B8A8-FCB5-A73E-87D8-47B078808A40}"/>
              </a:ext>
            </a:extLst>
          </p:cNvPr>
          <p:cNvSpPr>
            <a:spLocks noGrp="1"/>
          </p:cNvSpPr>
          <p:nvPr>
            <p:ph type="sldNum" sz="quarter" idx="12"/>
          </p:nvPr>
        </p:nvSpPr>
        <p:spPr/>
        <p:txBody>
          <a:bodyPr/>
          <a:lstStyle>
            <a:lvl1pPr>
              <a:defRPr/>
            </a:lvl1pPr>
          </a:lstStyle>
          <a:p>
            <a:pPr>
              <a:defRPr/>
            </a:pPr>
            <a:fld id="{EA5840BB-A078-4263-904F-27B2F9D7D54C}" type="slidenum">
              <a:rPr lang="nl-NL"/>
              <a:pPr>
                <a:defRPr/>
              </a:pPr>
              <a:t>‹nr.›</a:t>
            </a:fld>
            <a:endParaRPr lang="nl-NL"/>
          </a:p>
        </p:txBody>
      </p:sp>
    </p:spTree>
    <p:extLst>
      <p:ext uri="{BB962C8B-B14F-4D97-AF65-F5344CB8AC3E}">
        <p14:creationId xmlns:p14="http://schemas.microsoft.com/office/powerpoint/2010/main" val="2616766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43">
            <a:extLst>
              <a:ext uri="{FF2B5EF4-FFF2-40B4-BE49-F238E27FC236}">
                <a16:creationId xmlns:a16="http://schemas.microsoft.com/office/drawing/2014/main" id="{6A294A50-09F5-2453-CBEE-28FB80A01911}"/>
              </a:ext>
            </a:extLst>
          </p:cNvPr>
          <p:cNvGrpSpPr>
            <a:grpSpLocks/>
          </p:cNvGrpSpPr>
          <p:nvPr/>
        </p:nvGrpSpPr>
        <p:grpSpPr bwMode="auto">
          <a:xfrm>
            <a:off x="0" y="-7938"/>
            <a:ext cx="12192000" cy="6865938"/>
            <a:chOff x="0" y="-8467"/>
            <a:chExt cx="12192000" cy="6866467"/>
          </a:xfrm>
        </p:grpSpPr>
        <p:cxnSp>
          <p:nvCxnSpPr>
            <p:cNvPr id="20" name="Straight Connector 19">
              <a:extLst>
                <a:ext uri="{FF2B5EF4-FFF2-40B4-BE49-F238E27FC236}">
                  <a16:creationId xmlns:a16="http://schemas.microsoft.com/office/drawing/2014/main" id="{9CA03F61-A357-B4DE-C302-537A83B7CB6F}"/>
                </a:ext>
              </a:extLst>
            </p:cNvPr>
            <p:cNvCxnSpPr/>
            <p:nvPr/>
          </p:nvCxnSpPr>
          <p:spPr>
            <a:xfrm>
              <a:off x="9371013" y="-528"/>
              <a:ext cx="1219200" cy="685852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BB1EED6-1B14-C881-F09B-EAED9FF9F6AD}"/>
                </a:ext>
              </a:extLst>
            </p:cNvPr>
            <p:cNvCxnSpPr/>
            <p:nvPr/>
          </p:nvCxnSpPr>
          <p:spPr>
            <a:xfrm flipH="1">
              <a:off x="7424738" y="3681168"/>
              <a:ext cx="4764087" cy="317683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10AA586F-B16A-86A7-EBED-69BDB263F332}"/>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3" name="Rectangle 25">
              <a:extLst>
                <a:ext uri="{FF2B5EF4-FFF2-40B4-BE49-F238E27FC236}">
                  <a16:creationId xmlns:a16="http://schemas.microsoft.com/office/drawing/2014/main" id="{CFEF1873-379C-C981-03AA-488A391461FF}"/>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4" name="Isosceles Triangle 23">
              <a:extLst>
                <a:ext uri="{FF2B5EF4-FFF2-40B4-BE49-F238E27FC236}">
                  <a16:creationId xmlns:a16="http://schemas.microsoft.com/office/drawing/2014/main" id="{87A0EEFD-2460-505C-D6F2-6D2AA34F9543}"/>
                </a:ext>
              </a:extLst>
            </p:cNvPr>
            <p:cNvSpPr/>
            <p:nvPr/>
          </p:nvSpPr>
          <p:spPr>
            <a:xfrm>
              <a:off x="8932863" y="3047706"/>
              <a:ext cx="3259137" cy="381029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5" name="Rectangle 27">
              <a:extLst>
                <a:ext uri="{FF2B5EF4-FFF2-40B4-BE49-F238E27FC236}">
                  <a16:creationId xmlns:a16="http://schemas.microsoft.com/office/drawing/2014/main" id="{D77A7861-8EA7-7590-DDCE-5B63F670C10D}"/>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6" name="Rectangle 28">
              <a:extLst>
                <a:ext uri="{FF2B5EF4-FFF2-40B4-BE49-F238E27FC236}">
                  <a16:creationId xmlns:a16="http://schemas.microsoft.com/office/drawing/2014/main" id="{15737764-73E1-05E6-A7AF-D5C9079C769C}"/>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7" name="Rectangle 29">
              <a:extLst>
                <a:ext uri="{FF2B5EF4-FFF2-40B4-BE49-F238E27FC236}">
                  <a16:creationId xmlns:a16="http://schemas.microsoft.com/office/drawing/2014/main" id="{0B354EDD-7192-6376-F615-EB7E603D41F0}"/>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28" name="Isosceles Triangle 27">
              <a:extLst>
                <a:ext uri="{FF2B5EF4-FFF2-40B4-BE49-F238E27FC236}">
                  <a16:creationId xmlns:a16="http://schemas.microsoft.com/office/drawing/2014/main" id="{8EB458E7-DA07-09B5-40F0-90181FE23E99}"/>
                </a:ext>
              </a:extLst>
            </p:cNvPr>
            <p:cNvSpPr/>
            <p:nvPr/>
          </p:nvSpPr>
          <p:spPr>
            <a:xfrm>
              <a:off x="10371138" y="3589086"/>
              <a:ext cx="1817687" cy="326891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sp>
          <p:nvSpPr>
            <p:cNvPr id="19" name="Isosceles Triangle 18">
              <a:extLst>
                <a:ext uri="{FF2B5EF4-FFF2-40B4-BE49-F238E27FC236}">
                  <a16:creationId xmlns:a16="http://schemas.microsoft.com/office/drawing/2014/main" id="{6E87FA76-1679-482D-6C96-77005E9B2CD3}"/>
                </a:ext>
              </a:extLst>
            </p:cNvPr>
            <p:cNvSpPr/>
            <p:nvPr/>
          </p:nvSpPr>
          <p:spPr>
            <a:xfrm>
              <a:off x="0" y="4012981"/>
              <a:ext cx="449263" cy="2845019"/>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nl-NL"/>
            </a:p>
          </p:txBody>
        </p:sp>
      </p:grpSp>
      <p:sp>
        <p:nvSpPr>
          <p:cNvPr id="1027" name="Title Placeholder 1">
            <a:extLst>
              <a:ext uri="{FF2B5EF4-FFF2-40B4-BE49-F238E27FC236}">
                <a16:creationId xmlns:a16="http://schemas.microsoft.com/office/drawing/2014/main" id="{EDFE00D0-B608-0747-4447-A6463DD201F7}"/>
              </a:ext>
            </a:extLst>
          </p:cNvPr>
          <p:cNvSpPr>
            <a:spLocks noGrp="1" noChangeArrowheads="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stijl te bewerken</a:t>
            </a:r>
            <a:endParaRPr lang="en-US" altLang="nl-NL"/>
          </a:p>
        </p:txBody>
      </p:sp>
      <p:sp>
        <p:nvSpPr>
          <p:cNvPr id="1028" name="Text Placeholder 2">
            <a:extLst>
              <a:ext uri="{FF2B5EF4-FFF2-40B4-BE49-F238E27FC236}">
                <a16:creationId xmlns:a16="http://schemas.microsoft.com/office/drawing/2014/main" id="{93A3AAD4-10A5-EE8D-48E2-159E814FF8EF}"/>
              </a:ext>
            </a:extLst>
          </p:cNvPr>
          <p:cNvSpPr>
            <a:spLocks noGrp="1" noChangeArrowheads="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Tekststijl van het model bewerken</a:t>
            </a:r>
          </a:p>
          <a:p>
            <a:pPr lvl="1"/>
            <a:r>
              <a:rPr lang="nl-NL" altLang="nl-NL"/>
              <a:t>Tweede niveau</a:t>
            </a:r>
          </a:p>
          <a:p>
            <a:pPr lvl="2"/>
            <a:r>
              <a:rPr lang="nl-NL" altLang="nl-NL"/>
              <a:t>Derde niveau</a:t>
            </a:r>
          </a:p>
          <a:p>
            <a:pPr lvl="3"/>
            <a:r>
              <a:rPr lang="nl-NL" altLang="nl-NL"/>
              <a:t>Vierde niveau</a:t>
            </a:r>
          </a:p>
          <a:p>
            <a:pPr lvl="4"/>
            <a:r>
              <a:rPr lang="nl-NL" altLang="nl-NL"/>
              <a:t>Vijfde niveau</a:t>
            </a:r>
            <a:endParaRPr lang="en-US" altLang="nl-NL"/>
          </a:p>
        </p:txBody>
      </p:sp>
      <p:sp>
        <p:nvSpPr>
          <p:cNvPr id="4" name="Date Placeholder 3">
            <a:extLst>
              <a:ext uri="{FF2B5EF4-FFF2-40B4-BE49-F238E27FC236}">
                <a16:creationId xmlns:a16="http://schemas.microsoft.com/office/drawing/2014/main" id="{65B7590A-2B78-DC81-1AA5-5182AB8027AA}"/>
              </a:ext>
            </a:extLst>
          </p:cNvPr>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655013CE-A15E-43C4-88B0-967943DFE303}" type="datetimeFigureOut">
              <a:rPr lang="nl-NL"/>
              <a:pPr>
                <a:defRPr/>
              </a:pPr>
              <a:t>21-11-2025</a:t>
            </a:fld>
            <a:endParaRPr lang="nl-NL"/>
          </a:p>
        </p:txBody>
      </p:sp>
      <p:sp>
        <p:nvSpPr>
          <p:cNvPr id="5" name="Footer Placeholder 4">
            <a:extLst>
              <a:ext uri="{FF2B5EF4-FFF2-40B4-BE49-F238E27FC236}">
                <a16:creationId xmlns:a16="http://schemas.microsoft.com/office/drawing/2014/main" id="{32BE17C7-95CC-9CCC-6C63-5CBC2E281AEE}"/>
              </a:ext>
            </a:extLst>
          </p:cNvPr>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nl-NL"/>
          </a:p>
        </p:txBody>
      </p:sp>
      <p:sp>
        <p:nvSpPr>
          <p:cNvPr id="6" name="Slide Number Placeholder 5">
            <a:extLst>
              <a:ext uri="{FF2B5EF4-FFF2-40B4-BE49-F238E27FC236}">
                <a16:creationId xmlns:a16="http://schemas.microsoft.com/office/drawing/2014/main" id="{0D69221F-98F1-3CB5-A3B7-E7BAE1F6BBCC}"/>
              </a:ext>
            </a:extLst>
          </p:cNvPr>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DC42FDF8-8D72-478D-9DE0-048BB880686C}" type="slidenum">
              <a:rPr lang="nl-NL"/>
              <a:pPr>
                <a:defRPr/>
              </a:pPr>
              <a:t>‹nr.›</a:t>
            </a:fld>
            <a:endParaRPr lang="nl-NL"/>
          </a:p>
        </p:txBody>
      </p:sp>
    </p:spTree>
    <p:extLst>
      <p:ext uri="{BB962C8B-B14F-4D97-AF65-F5344CB8AC3E}">
        <p14:creationId xmlns:p14="http://schemas.microsoft.com/office/powerpoint/2010/main" val="221065946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voetbaltactics.nl/blog/vrije-rol" TargetMode="External"/><Relationship Id="rId2" Type="http://schemas.openxmlformats.org/officeDocument/2006/relationships/hyperlink" Target="https://www.voetbaltactics.nl/blog/de-as" TargetMode="External"/><Relationship Id="rId1" Type="http://schemas.openxmlformats.org/officeDocument/2006/relationships/slideLayout" Target="../slideLayouts/slideLayout2.xml"/><Relationship Id="rId6" Type="http://schemas.openxmlformats.org/officeDocument/2006/relationships/hyperlink" Target="https://www.voetbaltactics.nl/blog/barcelona" TargetMode="External"/><Relationship Id="rId5" Type="http://schemas.openxmlformats.org/officeDocument/2006/relationships/hyperlink" Target="https://www.voetbaltactics.nl/blog/sneller" TargetMode="External"/><Relationship Id="rId4" Type="http://schemas.openxmlformats.org/officeDocument/2006/relationships/hyperlink" Target="https://www.voetbaltactics.nl/blog/dek-binnenkant"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EE4445-36A4-4A28-A871-148ADB552898}"/>
              </a:ext>
            </a:extLst>
          </p:cNvPr>
          <p:cNvSpPr>
            <a:spLocks noGrp="1"/>
          </p:cNvSpPr>
          <p:nvPr>
            <p:ph type="ctrTitle"/>
          </p:nvPr>
        </p:nvSpPr>
        <p:spPr>
          <a:xfrm>
            <a:off x="1586580" y="2404531"/>
            <a:ext cx="7766936" cy="1646302"/>
          </a:xfrm>
        </p:spPr>
        <p:txBody>
          <a:bodyPr/>
          <a:lstStyle/>
          <a:p>
            <a:r>
              <a:rPr lang="nl-NL" dirty="0"/>
              <a:t>Linievisie:</a:t>
            </a:r>
          </a:p>
        </p:txBody>
      </p:sp>
      <p:sp>
        <p:nvSpPr>
          <p:cNvPr id="3" name="Ondertitel 2">
            <a:extLst>
              <a:ext uri="{FF2B5EF4-FFF2-40B4-BE49-F238E27FC236}">
                <a16:creationId xmlns:a16="http://schemas.microsoft.com/office/drawing/2014/main" id="{CADF43BF-1A9B-B04E-0F38-B4C84262E762}"/>
              </a:ext>
            </a:extLst>
          </p:cNvPr>
          <p:cNvSpPr>
            <a:spLocks noGrp="1"/>
          </p:cNvSpPr>
          <p:nvPr>
            <p:ph type="subTitle" idx="1"/>
          </p:nvPr>
        </p:nvSpPr>
        <p:spPr/>
        <p:txBody>
          <a:bodyPr/>
          <a:lstStyle/>
          <a:p>
            <a:r>
              <a:rPr lang="nl-NL" dirty="0"/>
              <a:t>MIDDENVELD</a:t>
            </a:r>
          </a:p>
        </p:txBody>
      </p:sp>
      <p:pic>
        <p:nvPicPr>
          <p:cNvPr id="4" name="Afbeelding 3">
            <a:extLst>
              <a:ext uri="{FF2B5EF4-FFF2-40B4-BE49-F238E27FC236}">
                <a16:creationId xmlns:a16="http://schemas.microsoft.com/office/drawing/2014/main" id="{E70F2475-64F3-8E9C-9CB4-FAD844E9B1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7402" y="246550"/>
            <a:ext cx="1801368" cy="2157984"/>
          </a:xfrm>
          <a:prstGeom prst="rect">
            <a:avLst/>
          </a:prstGeom>
        </p:spPr>
      </p:pic>
      <p:pic>
        <p:nvPicPr>
          <p:cNvPr id="5" name="Picture 4">
            <a:extLst>
              <a:ext uri="{FF2B5EF4-FFF2-40B4-BE49-F238E27FC236}">
                <a16:creationId xmlns:a16="http://schemas.microsoft.com/office/drawing/2014/main" id="{DC218844-0FA8-33BA-C946-DB17AF69F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7348" y="246550"/>
            <a:ext cx="1771923" cy="2157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1712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7038D3-82C4-697A-84E6-50DBE823EFEB}"/>
              </a:ext>
            </a:extLst>
          </p:cNvPr>
          <p:cNvSpPr>
            <a:spLocks noGrp="1"/>
          </p:cNvSpPr>
          <p:nvPr>
            <p:ph type="title"/>
          </p:nvPr>
        </p:nvSpPr>
        <p:spPr/>
        <p:txBody>
          <a:bodyPr/>
          <a:lstStyle/>
          <a:p>
            <a:r>
              <a:rPr lang="nl-NL" dirty="0" err="1"/>
              <a:t>Halfspaces</a:t>
            </a:r>
            <a:endParaRPr lang="nl-NL" dirty="0"/>
          </a:p>
        </p:txBody>
      </p:sp>
      <p:sp>
        <p:nvSpPr>
          <p:cNvPr id="3" name="Tijdelijke aanduiding voor inhoud 2">
            <a:extLst>
              <a:ext uri="{FF2B5EF4-FFF2-40B4-BE49-F238E27FC236}">
                <a16:creationId xmlns:a16="http://schemas.microsoft.com/office/drawing/2014/main" id="{8BCEFDFE-457E-E95A-6B48-634F6584720C}"/>
              </a:ext>
            </a:extLst>
          </p:cNvPr>
          <p:cNvSpPr>
            <a:spLocks noGrp="1"/>
          </p:cNvSpPr>
          <p:nvPr>
            <p:ph idx="1"/>
          </p:nvPr>
        </p:nvSpPr>
        <p:spPr/>
        <p:txBody>
          <a:bodyPr>
            <a:normAutofit fontScale="70000" lnSpcReduction="20000"/>
          </a:bodyPr>
          <a:lstStyle/>
          <a:p>
            <a:pPr fontAlgn="t"/>
            <a:r>
              <a:rPr lang="nl-NL" dirty="0"/>
              <a:t>De half-</a:t>
            </a:r>
            <a:r>
              <a:rPr lang="nl-NL" dirty="0" err="1"/>
              <a:t>space</a:t>
            </a:r>
            <a:r>
              <a:rPr lang="nl-NL" dirty="0"/>
              <a:t> is in het voetbal de ruimte op het veld tussen de as en de zijkanten.</a:t>
            </a:r>
          </a:p>
          <a:p>
            <a:pPr fontAlgn="t"/>
            <a:r>
              <a:rPr lang="nl-NL" dirty="0"/>
              <a:t>De as van het veld is het midden, en is </a:t>
            </a:r>
            <a:r>
              <a:rPr lang="nl-NL" dirty="0">
                <a:hlinkClick r:id="rId2"/>
              </a:rPr>
              <a:t>de kortste weg naar het doel</a:t>
            </a:r>
            <a:r>
              <a:rPr lang="nl-NL" dirty="0"/>
              <a:t>. Aan de zijkant van het veld, ook wel de vleugels genoemd, ligt er vaak de meeste ruimte om aan te vallen.</a:t>
            </a:r>
          </a:p>
          <a:p>
            <a:pPr fontAlgn="t"/>
            <a:r>
              <a:rPr lang="nl-NL" dirty="0"/>
              <a:t>Door gebruik te maken van de half-</a:t>
            </a:r>
            <a:r>
              <a:rPr lang="nl-NL" dirty="0" err="1"/>
              <a:t>space</a:t>
            </a:r>
            <a:r>
              <a:rPr lang="nl-NL" dirty="0"/>
              <a:t> is het mogelijk spelers dichter bij het doel in een kansrijke positie te brengen. Een ander doel kan </a:t>
            </a:r>
            <a:r>
              <a:rPr lang="nl-NL" dirty="0">
                <a:hlinkClick r:id="rId3"/>
              </a:rPr>
              <a:t>het vinden van de vrije man</a:t>
            </a:r>
            <a:r>
              <a:rPr lang="nl-NL" dirty="0"/>
              <a:t> zijn, die daarmee spelers van de tegenstander aan zich moet binden. De ruimte ontstaat dan ergens anders.</a:t>
            </a:r>
          </a:p>
          <a:p>
            <a:pPr fontAlgn="t"/>
            <a:r>
              <a:rPr lang="nl-NL" dirty="0"/>
              <a:t>Wij doen dit door te spelen met traditionele buitenspelers, die het veld breed moeten houden. Op die manier kunnen zij de backs van de tegenstander 'vastpinnen', zodat zij in de positie blijven staan.</a:t>
            </a:r>
          </a:p>
          <a:p>
            <a:pPr fontAlgn="t"/>
            <a:r>
              <a:rPr lang="nl-NL" dirty="0"/>
              <a:t>Wanneer er dan een speler in de half-</a:t>
            </a:r>
            <a:r>
              <a:rPr lang="nl-NL" dirty="0" err="1"/>
              <a:t>space</a:t>
            </a:r>
            <a:r>
              <a:rPr lang="nl-NL" dirty="0"/>
              <a:t> komt, moet de back een keuze maken. Als de back even twijfelt, kan er de ruimte ontstaan die nodig is om toe te slaan. Dekt </a:t>
            </a:r>
            <a:r>
              <a:rPr lang="nl-NL" dirty="0">
                <a:hlinkClick r:id="rId4"/>
              </a:rPr>
              <a:t>de back de binnenkant</a:t>
            </a:r>
            <a:r>
              <a:rPr lang="nl-NL" dirty="0"/>
              <a:t>, dan is er meer ruimte voor de buitenspeler. Die kan na het ontvangen van de bal de back op gaan zoeken.</a:t>
            </a:r>
          </a:p>
          <a:p>
            <a:pPr fontAlgn="t"/>
            <a:r>
              <a:rPr lang="nl-NL" dirty="0"/>
              <a:t>Dit is een groot verschil omdat een 1 tegen 1 verdedigen tegen een snelheid makende tegenstander een stuk lastiger is. Speel je een buitenspeler in </a:t>
            </a:r>
            <a:r>
              <a:rPr lang="nl-NL" dirty="0">
                <a:hlinkClick r:id="rId5"/>
              </a:rPr>
              <a:t>met een tegenstander die kort zit</a:t>
            </a:r>
            <a:r>
              <a:rPr lang="nl-NL" dirty="0"/>
              <a:t>, dan moet deze bijna vanuit stilstand de actie in gaan zetten. Dit is voor die speler niet ideaal.</a:t>
            </a:r>
          </a:p>
          <a:p>
            <a:pPr fontAlgn="t"/>
            <a:r>
              <a:rPr lang="nl-NL" dirty="0"/>
              <a:t>Het gebruik van de half-</a:t>
            </a:r>
            <a:r>
              <a:rPr lang="nl-NL" dirty="0" err="1"/>
              <a:t>space</a:t>
            </a:r>
            <a:r>
              <a:rPr lang="nl-NL" dirty="0"/>
              <a:t> heeft dus meerdere functies. In </a:t>
            </a:r>
            <a:r>
              <a:rPr lang="nl-NL" dirty="0">
                <a:hlinkClick r:id="rId6"/>
              </a:rPr>
              <a:t>de mooie analyse van Thierry Henry</a:t>
            </a:r>
            <a:r>
              <a:rPr lang="nl-NL" dirty="0"/>
              <a:t> over het Barcelona van Pep </a:t>
            </a:r>
            <a:r>
              <a:rPr lang="nl-NL" dirty="0" err="1"/>
              <a:t>Guardiola</a:t>
            </a:r>
            <a:r>
              <a:rPr lang="nl-NL" dirty="0"/>
              <a:t>, benoemde hij de positionering van de buiten- en halfspelers. Deze moesten in balbezit onder meer de tegenstander uit elkaar trekken door breed te staan.</a:t>
            </a:r>
          </a:p>
          <a:p>
            <a:endParaRPr lang="nl-NL" dirty="0"/>
          </a:p>
        </p:txBody>
      </p:sp>
    </p:spTree>
    <p:extLst>
      <p:ext uri="{BB962C8B-B14F-4D97-AF65-F5344CB8AC3E}">
        <p14:creationId xmlns:p14="http://schemas.microsoft.com/office/powerpoint/2010/main" val="183482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a:extLst>
              <a:ext uri="{FF2B5EF4-FFF2-40B4-BE49-F238E27FC236}">
                <a16:creationId xmlns:a16="http://schemas.microsoft.com/office/drawing/2014/main" id="{D21581E1-E1C6-6802-F084-D84F578C56B0}"/>
              </a:ext>
            </a:extLst>
          </p:cNvPr>
          <p:cNvSpPr>
            <a:spLocks noGrp="1" noChangeArrowheads="1"/>
          </p:cNvSpPr>
          <p:nvPr>
            <p:ph type="title"/>
          </p:nvPr>
        </p:nvSpPr>
        <p:spPr>
          <a:xfrm>
            <a:off x="677863" y="609600"/>
            <a:ext cx="9055100" cy="1320800"/>
          </a:xfrm>
        </p:spPr>
        <p:txBody>
          <a:bodyPr/>
          <a:lstStyle/>
          <a:p>
            <a:r>
              <a:rPr lang="nl-NL" altLang="nl-NL" dirty="0"/>
              <a:t>Half-</a:t>
            </a:r>
            <a:r>
              <a:rPr lang="nl-NL" altLang="nl-NL" dirty="0" err="1"/>
              <a:t>spaces</a:t>
            </a:r>
            <a:r>
              <a:rPr lang="nl-NL" altLang="nl-NL" dirty="0"/>
              <a:t> tactisch</a:t>
            </a:r>
            <a:br>
              <a:rPr lang="nl-NL" altLang="nl-NL" dirty="0"/>
            </a:br>
            <a:endParaRPr lang="nl-NL" altLang="nl-NL" sz="1600" dirty="0"/>
          </a:p>
        </p:txBody>
      </p:sp>
      <p:pic>
        <p:nvPicPr>
          <p:cNvPr id="14339" name="Afbeelding 4">
            <a:extLst>
              <a:ext uri="{FF2B5EF4-FFF2-40B4-BE49-F238E27FC236}">
                <a16:creationId xmlns:a16="http://schemas.microsoft.com/office/drawing/2014/main" id="{52279E80-025E-36A7-9983-8C78715DD6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863" y="1436431"/>
            <a:ext cx="7940675" cy="491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1C2690-5CC7-3598-7CC3-0AB6A212A2C6}"/>
              </a:ext>
            </a:extLst>
          </p:cNvPr>
          <p:cNvSpPr>
            <a:spLocks noGrp="1"/>
          </p:cNvSpPr>
          <p:nvPr>
            <p:ph type="title"/>
          </p:nvPr>
        </p:nvSpPr>
        <p:spPr/>
        <p:txBody>
          <a:bodyPr/>
          <a:lstStyle/>
          <a:p>
            <a:r>
              <a:rPr lang="nl-NL" dirty="0"/>
              <a:t>Balverlies</a:t>
            </a:r>
          </a:p>
        </p:txBody>
      </p:sp>
      <p:pic>
        <p:nvPicPr>
          <p:cNvPr id="1026" name="Picture 2">
            <a:extLst>
              <a:ext uri="{FF2B5EF4-FFF2-40B4-BE49-F238E27FC236}">
                <a16:creationId xmlns:a16="http://schemas.microsoft.com/office/drawing/2014/main" id="{47320444-D92A-3C3F-3DE6-B98DAC24280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7334" y="4059059"/>
            <a:ext cx="8181975" cy="2562225"/>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a:extLst>
              <a:ext uri="{FF2B5EF4-FFF2-40B4-BE49-F238E27FC236}">
                <a16:creationId xmlns:a16="http://schemas.microsoft.com/office/drawing/2014/main" id="{5227764E-C4B0-B87E-3FAE-EDF3B7F5D5E1}"/>
              </a:ext>
            </a:extLst>
          </p:cNvPr>
          <p:cNvSpPr txBox="1"/>
          <p:nvPr/>
        </p:nvSpPr>
        <p:spPr>
          <a:xfrm>
            <a:off x="677334" y="1537462"/>
            <a:ext cx="6100916" cy="1754326"/>
          </a:xfrm>
          <a:prstGeom prst="rect">
            <a:avLst/>
          </a:prstGeom>
          <a:noFill/>
        </p:spPr>
        <p:txBody>
          <a:bodyPr wrap="square">
            <a:spAutoFit/>
          </a:bodyPr>
          <a:lstStyle/>
          <a:p>
            <a:r>
              <a:rPr lang="nl-NL" b="0" i="0" dirty="0">
                <a:solidFill>
                  <a:srgbClr val="374151"/>
                </a:solidFill>
                <a:effectLst/>
                <a:latin typeface="Source Sans Pro" panose="020B0503030403020204" pitchFamily="34" charset="0"/>
              </a:rPr>
              <a:t>Vanuit de half-</a:t>
            </a:r>
            <a:r>
              <a:rPr lang="nl-NL" b="0" i="0" dirty="0" err="1">
                <a:solidFill>
                  <a:srgbClr val="374151"/>
                </a:solidFill>
                <a:effectLst/>
                <a:latin typeface="Source Sans Pro" panose="020B0503030403020204" pitchFamily="34" charset="0"/>
              </a:rPr>
              <a:t>space</a:t>
            </a:r>
            <a:r>
              <a:rPr lang="nl-NL" b="0" i="0" dirty="0">
                <a:solidFill>
                  <a:srgbClr val="374151"/>
                </a:solidFill>
                <a:effectLst/>
                <a:latin typeface="Source Sans Pro" panose="020B0503030403020204" pitchFamily="34" charset="0"/>
              </a:rPr>
              <a:t> kan een speler alle richtingen op en de weg naar het doel van de tegenstander is relatief kort. Daarentegen is er meer tijd en ruimte dan in het drukke centrum, heeft een speler een beter overzicht en is balverlies in die zone minder gevaarlijk dan in de as (zie de tabel hieronder).</a:t>
            </a:r>
            <a:endParaRPr lang="nl-NL" dirty="0"/>
          </a:p>
        </p:txBody>
      </p:sp>
    </p:spTree>
    <p:extLst>
      <p:ext uri="{BB962C8B-B14F-4D97-AF65-F5344CB8AC3E}">
        <p14:creationId xmlns:p14="http://schemas.microsoft.com/office/powerpoint/2010/main" val="2708902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5C826C-BC6D-7678-DCA1-0E33920325D9}"/>
              </a:ext>
            </a:extLst>
          </p:cNvPr>
          <p:cNvSpPr>
            <a:spLocks noGrp="1"/>
          </p:cNvSpPr>
          <p:nvPr>
            <p:ph type="title"/>
          </p:nvPr>
        </p:nvSpPr>
        <p:spPr/>
        <p:txBody>
          <a:bodyPr/>
          <a:lstStyle/>
          <a:p>
            <a:r>
              <a:rPr lang="nl-NL" dirty="0"/>
              <a:t>Huiswerk</a:t>
            </a:r>
          </a:p>
        </p:txBody>
      </p:sp>
      <p:sp>
        <p:nvSpPr>
          <p:cNvPr id="3" name="Tijdelijke aanduiding voor inhoud 2">
            <a:extLst>
              <a:ext uri="{FF2B5EF4-FFF2-40B4-BE49-F238E27FC236}">
                <a16:creationId xmlns:a16="http://schemas.microsoft.com/office/drawing/2014/main" id="{D5744652-DA20-5C9F-EE37-52225D81AE0F}"/>
              </a:ext>
            </a:extLst>
          </p:cNvPr>
          <p:cNvSpPr>
            <a:spLocks noGrp="1"/>
          </p:cNvSpPr>
          <p:nvPr>
            <p:ph idx="1"/>
          </p:nvPr>
        </p:nvSpPr>
        <p:spPr/>
        <p:txBody>
          <a:bodyPr/>
          <a:lstStyle/>
          <a:p>
            <a:r>
              <a:rPr lang="nl-NL" dirty="0"/>
              <a:t>Voordelen </a:t>
            </a:r>
            <a:r>
              <a:rPr lang="nl-NL" dirty="0" err="1"/>
              <a:t>halfspaces</a:t>
            </a:r>
            <a:endParaRPr lang="nl-NL" dirty="0"/>
          </a:p>
          <a:p>
            <a:endParaRPr lang="nl-NL" dirty="0"/>
          </a:p>
          <a:p>
            <a:r>
              <a:rPr lang="nl-NL" dirty="0"/>
              <a:t>Nadelen </a:t>
            </a:r>
            <a:r>
              <a:rPr lang="nl-NL" dirty="0" err="1"/>
              <a:t>halfspaces</a:t>
            </a:r>
            <a:endParaRPr lang="nl-NL" dirty="0"/>
          </a:p>
          <a:p>
            <a:endParaRPr lang="nl-NL" dirty="0"/>
          </a:p>
          <a:p>
            <a:r>
              <a:rPr lang="nl-NL" dirty="0"/>
              <a:t>Omschakelen met </a:t>
            </a:r>
            <a:r>
              <a:rPr lang="nl-NL" dirty="0" err="1"/>
              <a:t>halfspaces</a:t>
            </a:r>
            <a:endParaRPr lang="nl-NL" dirty="0"/>
          </a:p>
          <a:p>
            <a:endParaRPr lang="nl-NL" dirty="0"/>
          </a:p>
          <a:p>
            <a:r>
              <a:rPr lang="nl-NL" dirty="0"/>
              <a:t>Aanvallen met </a:t>
            </a:r>
            <a:r>
              <a:rPr lang="nl-NL" dirty="0" err="1"/>
              <a:t>halfspaces</a:t>
            </a:r>
            <a:r>
              <a:rPr lang="nl-NL" dirty="0"/>
              <a:t> </a:t>
            </a:r>
          </a:p>
          <a:p>
            <a:endParaRPr lang="nl-NL" dirty="0"/>
          </a:p>
          <a:p>
            <a:r>
              <a:rPr lang="nl-NL" dirty="0"/>
              <a:t>Verdedigen met </a:t>
            </a:r>
            <a:r>
              <a:rPr lang="nl-NL" dirty="0" err="1"/>
              <a:t>halfspaces</a:t>
            </a:r>
            <a:endParaRPr lang="nl-NL" dirty="0"/>
          </a:p>
        </p:txBody>
      </p:sp>
    </p:spTree>
    <p:extLst>
      <p:ext uri="{BB962C8B-B14F-4D97-AF65-F5344CB8AC3E}">
        <p14:creationId xmlns:p14="http://schemas.microsoft.com/office/powerpoint/2010/main" val="241594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013724-6988-F7BB-1544-6458CB3512BB}"/>
              </a:ext>
            </a:extLst>
          </p:cNvPr>
          <p:cNvSpPr>
            <a:spLocks noGrp="1"/>
          </p:cNvSpPr>
          <p:nvPr>
            <p:ph type="title"/>
          </p:nvPr>
        </p:nvSpPr>
        <p:spPr>
          <a:xfrm>
            <a:off x="5536734" y="609600"/>
            <a:ext cx="3737268" cy="1320800"/>
          </a:xfrm>
        </p:spPr>
        <p:txBody>
          <a:bodyPr>
            <a:normAutofit/>
          </a:bodyPr>
          <a:lstStyle/>
          <a:p>
            <a:r>
              <a:rPr lang="nl-NL" dirty="0"/>
              <a:t>Voorbeelden (beeld)</a:t>
            </a:r>
          </a:p>
        </p:txBody>
      </p:sp>
      <p:sp>
        <p:nvSpPr>
          <p:cNvPr id="3" name="Tijdelijke aanduiding voor inhoud 2">
            <a:extLst>
              <a:ext uri="{FF2B5EF4-FFF2-40B4-BE49-F238E27FC236}">
                <a16:creationId xmlns:a16="http://schemas.microsoft.com/office/drawing/2014/main" id="{418E1C23-51C6-856C-D8E1-16B26CBEF38A}"/>
              </a:ext>
            </a:extLst>
          </p:cNvPr>
          <p:cNvSpPr>
            <a:spLocks noGrp="1"/>
          </p:cNvSpPr>
          <p:nvPr>
            <p:ph idx="1"/>
          </p:nvPr>
        </p:nvSpPr>
        <p:spPr>
          <a:xfrm>
            <a:off x="5209563" y="2160589"/>
            <a:ext cx="4064439" cy="3880773"/>
          </a:xfrm>
        </p:spPr>
        <p:txBody>
          <a:bodyPr>
            <a:normAutofit/>
          </a:bodyPr>
          <a:lstStyle/>
          <a:p>
            <a:r>
              <a:rPr lang="nl-NL" dirty="0"/>
              <a:t>Ons uitgangspunt: FC Barcelona (jaren xx) Busquets-Xavi-Iniesta</a:t>
            </a:r>
          </a:p>
          <a:p>
            <a:endParaRPr lang="nl-NL" dirty="0"/>
          </a:p>
          <a:p>
            <a:r>
              <a:rPr lang="nl-NL" dirty="0"/>
              <a:t>Huiswerk: </a:t>
            </a:r>
            <a:r>
              <a:rPr lang="nl-NL" dirty="0" err="1"/>
              <a:t>You</a:t>
            </a:r>
            <a:r>
              <a:rPr lang="nl-NL" dirty="0"/>
              <a:t> tube filmpjes</a:t>
            </a:r>
          </a:p>
        </p:txBody>
      </p:sp>
      <p:pic>
        <p:nvPicPr>
          <p:cNvPr id="5" name="Picture 4" descr="Robothond die naar de horizon kijkt">
            <a:extLst>
              <a:ext uri="{FF2B5EF4-FFF2-40B4-BE49-F238E27FC236}">
                <a16:creationId xmlns:a16="http://schemas.microsoft.com/office/drawing/2014/main" id="{CEF0506A-3939-D3E3-D64B-33B1E310B2FE}"/>
              </a:ext>
            </a:extLst>
          </p:cNvPr>
          <p:cNvPicPr>
            <a:picLocks noChangeAspect="1"/>
          </p:cNvPicPr>
          <p:nvPr/>
        </p:nvPicPr>
        <p:blipFill>
          <a:blip r:embed="rId2"/>
          <a:srcRect l="46465" r="9286"/>
          <a:stretch>
            <a:fillRect/>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Tree>
    <p:extLst>
      <p:ext uri="{BB962C8B-B14F-4D97-AF65-F5344CB8AC3E}">
        <p14:creationId xmlns:p14="http://schemas.microsoft.com/office/powerpoint/2010/main" val="89678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588C42-B1B2-5A08-0C5A-06C9918296FF}"/>
              </a:ext>
            </a:extLst>
          </p:cNvPr>
          <p:cNvSpPr>
            <a:spLocks noGrp="1"/>
          </p:cNvSpPr>
          <p:nvPr>
            <p:ph type="title"/>
          </p:nvPr>
        </p:nvSpPr>
        <p:spPr/>
        <p:txBody>
          <a:bodyPr/>
          <a:lstStyle/>
          <a:p>
            <a:r>
              <a:rPr lang="nl-NL" dirty="0"/>
              <a:t>Wie is de middenvelder?</a:t>
            </a:r>
          </a:p>
        </p:txBody>
      </p:sp>
      <p:sp>
        <p:nvSpPr>
          <p:cNvPr id="3" name="Tijdelijke aanduiding voor inhoud 2">
            <a:extLst>
              <a:ext uri="{FF2B5EF4-FFF2-40B4-BE49-F238E27FC236}">
                <a16:creationId xmlns:a16="http://schemas.microsoft.com/office/drawing/2014/main" id="{E63B68B3-4AAD-A589-6A12-4EE3107EA846}"/>
              </a:ext>
            </a:extLst>
          </p:cNvPr>
          <p:cNvSpPr>
            <a:spLocks noGrp="1"/>
          </p:cNvSpPr>
          <p:nvPr>
            <p:ph idx="1"/>
          </p:nvPr>
        </p:nvSpPr>
        <p:spPr/>
        <p:txBody>
          <a:bodyPr/>
          <a:lstStyle/>
          <a:p>
            <a:r>
              <a:rPr lang="nl-NL" dirty="0"/>
              <a:t>Een middenvelder is de spil van het team en moet dus een breed scala aan vaardigheden trainen. Afhankelijk van het type middenvelder (controlerend, box-</a:t>
            </a:r>
            <a:r>
              <a:rPr lang="nl-NL" dirty="0" err="1"/>
              <a:t>to</a:t>
            </a:r>
            <a:r>
              <a:rPr lang="nl-NL" dirty="0"/>
              <a:t>-box, aanvallend) kunnen de accenten wat verschillen, maar er zijn een aantal essentiële trainingselementen die voor alle middenvelders gelden.</a:t>
            </a:r>
          </a:p>
          <a:p>
            <a:endParaRPr lang="nl-NL" dirty="0"/>
          </a:p>
          <a:p>
            <a:r>
              <a:rPr lang="nl-NL" dirty="0"/>
              <a:t>De belangrijkste trainingselementen voor een middenvelder richten zich op techniek, inzicht, conditie en communicatie. Een middenvelder is vaak het hart van het team, en moet dus in staat zijn om zowel aanvallend als verdedigend bij te dragen. </a:t>
            </a:r>
          </a:p>
          <a:p>
            <a:endParaRPr lang="nl-NL" dirty="0"/>
          </a:p>
        </p:txBody>
      </p:sp>
    </p:spTree>
    <p:extLst>
      <p:ext uri="{BB962C8B-B14F-4D97-AF65-F5344CB8AC3E}">
        <p14:creationId xmlns:p14="http://schemas.microsoft.com/office/powerpoint/2010/main" val="102492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BB7CCE-8B3F-4A95-49D2-37188DB65CDD}"/>
              </a:ext>
            </a:extLst>
          </p:cNvPr>
          <p:cNvSpPr>
            <a:spLocks noGrp="1"/>
          </p:cNvSpPr>
          <p:nvPr>
            <p:ph type="title"/>
          </p:nvPr>
        </p:nvSpPr>
        <p:spPr/>
        <p:txBody>
          <a:bodyPr/>
          <a:lstStyle/>
          <a:p>
            <a:r>
              <a:rPr lang="nl-NL" dirty="0"/>
              <a:t>Type middenvelders</a:t>
            </a:r>
          </a:p>
        </p:txBody>
      </p:sp>
      <p:sp>
        <p:nvSpPr>
          <p:cNvPr id="3" name="Tijdelijke aanduiding voor inhoud 2">
            <a:extLst>
              <a:ext uri="{FF2B5EF4-FFF2-40B4-BE49-F238E27FC236}">
                <a16:creationId xmlns:a16="http://schemas.microsoft.com/office/drawing/2014/main" id="{28B9E6C5-6A30-9C3F-6300-96F56EC5C024}"/>
              </a:ext>
            </a:extLst>
          </p:cNvPr>
          <p:cNvSpPr>
            <a:spLocks noGrp="1"/>
          </p:cNvSpPr>
          <p:nvPr>
            <p:ph idx="1"/>
          </p:nvPr>
        </p:nvSpPr>
        <p:spPr/>
        <p:txBody>
          <a:bodyPr/>
          <a:lstStyle/>
          <a:p>
            <a:r>
              <a:rPr lang="nl-NL" dirty="0"/>
              <a:t>CONTROLEREND (6)</a:t>
            </a:r>
          </a:p>
          <a:p>
            <a:endParaRPr lang="nl-NL" dirty="0"/>
          </a:p>
          <a:p>
            <a:r>
              <a:rPr lang="nl-NL" dirty="0"/>
              <a:t>BOX-TO-BOX (8)</a:t>
            </a:r>
          </a:p>
          <a:p>
            <a:endParaRPr lang="nl-NL" dirty="0"/>
          </a:p>
          <a:p>
            <a:r>
              <a:rPr lang="nl-NL" dirty="0"/>
              <a:t>AANVALLEND (10)</a:t>
            </a:r>
          </a:p>
          <a:p>
            <a:endParaRPr lang="nl-NL" dirty="0"/>
          </a:p>
          <a:p>
            <a:endParaRPr lang="nl-NL" dirty="0"/>
          </a:p>
        </p:txBody>
      </p:sp>
    </p:spTree>
    <p:extLst>
      <p:ext uri="{BB962C8B-B14F-4D97-AF65-F5344CB8AC3E}">
        <p14:creationId xmlns:p14="http://schemas.microsoft.com/office/powerpoint/2010/main" val="54123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1C19FB-206A-0780-3714-01EDFD4BFB08}"/>
              </a:ext>
            </a:extLst>
          </p:cNvPr>
          <p:cNvSpPr>
            <a:spLocks noGrp="1"/>
          </p:cNvSpPr>
          <p:nvPr>
            <p:ph type="title"/>
          </p:nvPr>
        </p:nvSpPr>
        <p:spPr/>
        <p:txBody>
          <a:bodyPr/>
          <a:lstStyle/>
          <a:p>
            <a:r>
              <a:rPr lang="nl-NL" dirty="0"/>
              <a:t>Trainingselementen</a:t>
            </a:r>
          </a:p>
        </p:txBody>
      </p:sp>
      <p:sp>
        <p:nvSpPr>
          <p:cNvPr id="3" name="Tijdelijke aanduiding voor inhoud 2">
            <a:extLst>
              <a:ext uri="{FF2B5EF4-FFF2-40B4-BE49-F238E27FC236}">
                <a16:creationId xmlns:a16="http://schemas.microsoft.com/office/drawing/2014/main" id="{60F66501-E276-7288-5C71-4473B9AA30B0}"/>
              </a:ext>
            </a:extLst>
          </p:cNvPr>
          <p:cNvSpPr>
            <a:spLocks noGrp="1"/>
          </p:cNvSpPr>
          <p:nvPr>
            <p:ph idx="1"/>
          </p:nvPr>
        </p:nvSpPr>
        <p:spPr>
          <a:xfrm>
            <a:off x="677334" y="2160589"/>
            <a:ext cx="8596668" cy="4446688"/>
          </a:xfrm>
        </p:spPr>
        <p:txBody>
          <a:bodyPr>
            <a:normAutofit/>
          </a:bodyPr>
          <a:lstStyle/>
          <a:p>
            <a:r>
              <a:rPr lang="nl-NL" b="1" dirty="0"/>
              <a:t>Techniek onder druk</a:t>
            </a:r>
          </a:p>
          <a:p>
            <a:pPr marL="0" indent="0">
              <a:buNone/>
            </a:pPr>
            <a:r>
              <a:rPr lang="nl-NL" dirty="0"/>
              <a:t>Korte passing: Snel en zuiver in de kleine ruimte. </a:t>
            </a:r>
          </a:p>
          <a:p>
            <a:pPr marL="0" indent="0">
              <a:buNone/>
            </a:pPr>
            <a:r>
              <a:rPr lang="nl-NL" dirty="0"/>
              <a:t>Combinatiespel: één-tweetjes, kaatsen</a:t>
            </a:r>
          </a:p>
          <a:p>
            <a:pPr marL="0" indent="0">
              <a:buNone/>
            </a:pPr>
            <a:r>
              <a:rPr lang="nl-NL" dirty="0"/>
              <a:t>Aannames en draaien: Snel open draaien met de juiste voet en juiste richting</a:t>
            </a:r>
          </a:p>
          <a:p>
            <a:pPr marL="0" indent="0">
              <a:buNone/>
            </a:pPr>
            <a:r>
              <a:rPr lang="nl-NL" dirty="0"/>
              <a:t>Dribbelen in kleine ruimtes: Vooral belangrijk bij pressing.</a:t>
            </a:r>
          </a:p>
          <a:p>
            <a:pPr marL="0" indent="0">
              <a:buNone/>
            </a:pPr>
            <a:endParaRPr lang="nl-NL" dirty="0"/>
          </a:p>
          <a:p>
            <a:r>
              <a:rPr lang="nl-NL" b="1" dirty="0"/>
              <a:t>Spelinzicht &amp; Positiespel</a:t>
            </a:r>
          </a:p>
          <a:p>
            <a:r>
              <a:rPr lang="nl-NL" dirty="0"/>
              <a:t>Scanning: Steeds om je heen kijken vóórdat je de bal krijgt.</a:t>
            </a:r>
          </a:p>
          <a:p>
            <a:r>
              <a:rPr lang="nl-NL" dirty="0"/>
              <a:t>Ruimte herkennen: Tussen de linies bewegen, vrijlopen, juiste positie kiezen.</a:t>
            </a:r>
          </a:p>
          <a:p>
            <a:r>
              <a:rPr lang="nl-NL" dirty="0"/>
              <a:t>Tempo bepalen: Wanneer versnellen of het spel vertragen.</a:t>
            </a:r>
          </a:p>
          <a:p>
            <a:pPr marL="0" indent="0">
              <a:buNone/>
            </a:pPr>
            <a:endParaRPr lang="nl-NL" dirty="0"/>
          </a:p>
          <a:p>
            <a:endParaRPr lang="nl-NL" dirty="0"/>
          </a:p>
        </p:txBody>
      </p:sp>
    </p:spTree>
    <p:extLst>
      <p:ext uri="{BB962C8B-B14F-4D97-AF65-F5344CB8AC3E}">
        <p14:creationId xmlns:p14="http://schemas.microsoft.com/office/powerpoint/2010/main" val="191777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FECA98-94D9-797F-FDDC-A6313BE43C9B}"/>
              </a:ext>
            </a:extLst>
          </p:cNvPr>
          <p:cNvSpPr>
            <a:spLocks noGrp="1"/>
          </p:cNvSpPr>
          <p:nvPr>
            <p:ph type="title"/>
          </p:nvPr>
        </p:nvSpPr>
        <p:spPr/>
        <p:txBody>
          <a:bodyPr/>
          <a:lstStyle/>
          <a:p>
            <a:r>
              <a:rPr lang="nl-NL" dirty="0"/>
              <a:t>Trainingselementen</a:t>
            </a:r>
          </a:p>
        </p:txBody>
      </p:sp>
      <p:sp>
        <p:nvSpPr>
          <p:cNvPr id="3" name="Tijdelijke aanduiding voor inhoud 2">
            <a:extLst>
              <a:ext uri="{FF2B5EF4-FFF2-40B4-BE49-F238E27FC236}">
                <a16:creationId xmlns:a16="http://schemas.microsoft.com/office/drawing/2014/main" id="{FD2D140A-8EDF-0AF7-CCBA-3C559B1607F0}"/>
              </a:ext>
            </a:extLst>
          </p:cNvPr>
          <p:cNvSpPr>
            <a:spLocks noGrp="1"/>
          </p:cNvSpPr>
          <p:nvPr>
            <p:ph idx="1"/>
          </p:nvPr>
        </p:nvSpPr>
        <p:spPr>
          <a:xfrm>
            <a:off x="677334" y="2160589"/>
            <a:ext cx="8987776" cy="4486017"/>
          </a:xfrm>
        </p:spPr>
        <p:txBody>
          <a:bodyPr>
            <a:normAutofit/>
          </a:bodyPr>
          <a:lstStyle/>
          <a:p>
            <a:r>
              <a:rPr lang="nl-NL" b="1" dirty="0"/>
              <a:t>Balverovering &amp; omschakeling</a:t>
            </a:r>
          </a:p>
          <a:p>
            <a:pPr marL="0" indent="0">
              <a:buNone/>
            </a:pPr>
            <a:r>
              <a:rPr lang="nl-NL" dirty="0"/>
              <a:t>Verdedigende acties: Duelkracht, tackles, druk zetten, intercepties, positie kiezen</a:t>
            </a:r>
          </a:p>
          <a:p>
            <a:pPr marL="0" indent="0">
              <a:buNone/>
            </a:pPr>
            <a:r>
              <a:rPr lang="nl-NL" dirty="0"/>
              <a:t>Positief druk zetten: Op het juiste moment de bal veroveren.</a:t>
            </a:r>
          </a:p>
          <a:p>
            <a:pPr marL="0" indent="0">
              <a:buNone/>
            </a:pPr>
            <a:r>
              <a:rPr lang="nl-NL" dirty="0"/>
              <a:t>Tweede ballen winnen: Snel reageren bij losse ballen.</a:t>
            </a:r>
          </a:p>
          <a:p>
            <a:pPr marL="0" indent="0">
              <a:buNone/>
            </a:pPr>
            <a:r>
              <a:rPr lang="nl-NL" dirty="0"/>
              <a:t>Positioneel: Snel schakelen tussen aanval en verdediging</a:t>
            </a:r>
          </a:p>
          <a:p>
            <a:pPr marL="0" indent="0">
              <a:buNone/>
            </a:pPr>
            <a:endParaRPr lang="nl-NL" dirty="0"/>
          </a:p>
          <a:p>
            <a:r>
              <a:rPr lang="nl-NL" b="1" dirty="0"/>
              <a:t>Passing over lange afstand</a:t>
            </a:r>
          </a:p>
          <a:p>
            <a:pPr marL="0" indent="0">
              <a:buNone/>
            </a:pPr>
            <a:r>
              <a:rPr lang="nl-NL" dirty="0"/>
              <a:t>Crosspasses: Spel verleggen naar de andere kant.</a:t>
            </a:r>
          </a:p>
          <a:p>
            <a:pPr marL="0" indent="0">
              <a:buNone/>
            </a:pPr>
            <a:r>
              <a:rPr lang="nl-NL" dirty="0"/>
              <a:t>Dieptepasses: Lopende spelers in de ruimte aanspelen.</a:t>
            </a:r>
          </a:p>
          <a:p>
            <a:pPr marL="0" indent="0">
              <a:buNone/>
            </a:pPr>
            <a:r>
              <a:rPr lang="nl-NL" dirty="0"/>
              <a:t>Steekpass: Tussen de linies</a:t>
            </a:r>
          </a:p>
          <a:p>
            <a:pPr marL="0" indent="0">
              <a:buNone/>
            </a:pPr>
            <a:r>
              <a:rPr lang="nl-NL" dirty="0"/>
              <a:t>Lopende spelers bedienen: Timing van de pass is cruciaal.</a:t>
            </a:r>
          </a:p>
          <a:p>
            <a:pPr marL="0" indent="0">
              <a:buNone/>
            </a:pPr>
            <a:endParaRPr lang="nl-NL" dirty="0"/>
          </a:p>
          <a:p>
            <a:pPr marL="0" indent="0">
              <a:buNone/>
            </a:pPr>
            <a:endParaRPr lang="nl-NL" dirty="0"/>
          </a:p>
          <a:p>
            <a:endParaRPr lang="nl-NL" dirty="0"/>
          </a:p>
        </p:txBody>
      </p:sp>
    </p:spTree>
    <p:extLst>
      <p:ext uri="{BB962C8B-B14F-4D97-AF65-F5344CB8AC3E}">
        <p14:creationId xmlns:p14="http://schemas.microsoft.com/office/powerpoint/2010/main" val="1430881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49E28C-0B9B-4833-F1D8-C7043E228383}"/>
              </a:ext>
            </a:extLst>
          </p:cNvPr>
          <p:cNvSpPr>
            <a:spLocks noGrp="1"/>
          </p:cNvSpPr>
          <p:nvPr>
            <p:ph type="title"/>
          </p:nvPr>
        </p:nvSpPr>
        <p:spPr/>
        <p:txBody>
          <a:bodyPr/>
          <a:lstStyle/>
          <a:p>
            <a:r>
              <a:rPr lang="nl-NL" dirty="0"/>
              <a:t>Trainingselementen</a:t>
            </a:r>
          </a:p>
        </p:txBody>
      </p:sp>
      <p:sp>
        <p:nvSpPr>
          <p:cNvPr id="3" name="Tijdelijke aanduiding voor inhoud 2">
            <a:extLst>
              <a:ext uri="{FF2B5EF4-FFF2-40B4-BE49-F238E27FC236}">
                <a16:creationId xmlns:a16="http://schemas.microsoft.com/office/drawing/2014/main" id="{5DFC265A-3EB1-4C47-B239-DD567FBDD4F5}"/>
              </a:ext>
            </a:extLst>
          </p:cNvPr>
          <p:cNvSpPr>
            <a:spLocks noGrp="1"/>
          </p:cNvSpPr>
          <p:nvPr>
            <p:ph idx="1"/>
          </p:nvPr>
        </p:nvSpPr>
        <p:spPr/>
        <p:txBody>
          <a:bodyPr>
            <a:normAutofit lnSpcReduction="10000"/>
          </a:bodyPr>
          <a:lstStyle/>
          <a:p>
            <a:r>
              <a:rPr lang="nl-NL" b="1" dirty="0"/>
              <a:t>Conditioneel (uithoudingsvermogen)vermogen</a:t>
            </a:r>
          </a:p>
          <a:p>
            <a:pPr marL="0" indent="0">
              <a:buNone/>
            </a:pPr>
            <a:r>
              <a:rPr lang="nl-NL" dirty="0"/>
              <a:t>Uithoudingsvermogen: Middenvelders lopen vaak het meest van iedereen.</a:t>
            </a:r>
          </a:p>
          <a:p>
            <a:pPr marL="0" indent="0">
              <a:buNone/>
            </a:pPr>
            <a:r>
              <a:rPr lang="nl-NL" dirty="0"/>
              <a:t>Box-</a:t>
            </a:r>
            <a:r>
              <a:rPr lang="nl-NL" dirty="0" err="1"/>
              <a:t>to</a:t>
            </a:r>
            <a:r>
              <a:rPr lang="nl-NL" dirty="0"/>
              <a:t>-box kracht: Snel schakelen tussen verdedigen en aanvallen. (veel meters)</a:t>
            </a:r>
          </a:p>
          <a:p>
            <a:pPr marL="0" indent="0">
              <a:buNone/>
            </a:pPr>
            <a:r>
              <a:rPr lang="nl-NL" dirty="0"/>
              <a:t>Herstelvermogen: Na een sprint of duel snel weer inzetbaar zijn.</a:t>
            </a:r>
          </a:p>
          <a:p>
            <a:pPr marL="0" indent="0">
              <a:buNone/>
            </a:pPr>
            <a:r>
              <a:rPr lang="nl-NL" dirty="0"/>
              <a:t>Linies: Dynamisch bewegen tussen linies</a:t>
            </a:r>
          </a:p>
          <a:p>
            <a:pPr marL="0" indent="0">
              <a:buNone/>
            </a:pPr>
            <a:endParaRPr lang="nl-NL" dirty="0"/>
          </a:p>
          <a:p>
            <a:r>
              <a:rPr lang="nl-NL" b="1" dirty="0"/>
              <a:t>Positionering zonder bal</a:t>
            </a:r>
          </a:p>
          <a:p>
            <a:pPr marL="0" indent="0">
              <a:buNone/>
            </a:pPr>
            <a:r>
              <a:rPr lang="nl-NL" dirty="0"/>
              <a:t>Dekken en rugdekking geven: Bij balverlies of omschakeling.</a:t>
            </a:r>
          </a:p>
          <a:p>
            <a:pPr marL="0" indent="0">
              <a:buNone/>
            </a:pPr>
            <a:r>
              <a:rPr lang="nl-NL" dirty="0"/>
              <a:t>Aansluiten bij de aanval: Maar niet de organisatie verliezen.</a:t>
            </a:r>
          </a:p>
          <a:p>
            <a:pPr marL="0" indent="0">
              <a:buNone/>
            </a:pPr>
            <a:r>
              <a:rPr lang="nl-NL" dirty="0"/>
              <a:t>Ruimtes afdekken: Vooral als controlerende middenvelder.</a:t>
            </a:r>
          </a:p>
          <a:p>
            <a:pPr marL="0" indent="0">
              <a:buNone/>
            </a:pPr>
            <a:endParaRPr lang="nl-NL" dirty="0"/>
          </a:p>
          <a:p>
            <a:pPr marL="0" indent="0">
              <a:buNone/>
            </a:pPr>
            <a:endParaRPr lang="nl-NL" dirty="0"/>
          </a:p>
          <a:p>
            <a:pPr marL="0" indent="0">
              <a:buNone/>
            </a:pPr>
            <a:endParaRPr lang="nl-NL" dirty="0"/>
          </a:p>
          <a:p>
            <a:pPr marL="0" indent="0">
              <a:buNone/>
            </a:pPr>
            <a:endParaRPr lang="nl-NL" dirty="0"/>
          </a:p>
          <a:p>
            <a:endParaRPr lang="nl-NL" dirty="0"/>
          </a:p>
        </p:txBody>
      </p:sp>
    </p:spTree>
    <p:extLst>
      <p:ext uri="{BB962C8B-B14F-4D97-AF65-F5344CB8AC3E}">
        <p14:creationId xmlns:p14="http://schemas.microsoft.com/office/powerpoint/2010/main" val="2983683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D6FE6D-803A-AFB6-9E1F-C02371058E74}"/>
              </a:ext>
            </a:extLst>
          </p:cNvPr>
          <p:cNvSpPr>
            <a:spLocks noGrp="1"/>
          </p:cNvSpPr>
          <p:nvPr>
            <p:ph type="title"/>
          </p:nvPr>
        </p:nvSpPr>
        <p:spPr/>
        <p:txBody>
          <a:bodyPr/>
          <a:lstStyle/>
          <a:p>
            <a:r>
              <a:rPr lang="nl-NL" dirty="0"/>
              <a:t>Trainingselementen</a:t>
            </a:r>
          </a:p>
        </p:txBody>
      </p:sp>
      <p:sp>
        <p:nvSpPr>
          <p:cNvPr id="3" name="Tijdelijke aanduiding voor inhoud 2">
            <a:extLst>
              <a:ext uri="{FF2B5EF4-FFF2-40B4-BE49-F238E27FC236}">
                <a16:creationId xmlns:a16="http://schemas.microsoft.com/office/drawing/2014/main" id="{0C219F3B-4761-3235-FBC5-6B87019C0179}"/>
              </a:ext>
            </a:extLst>
          </p:cNvPr>
          <p:cNvSpPr>
            <a:spLocks noGrp="1"/>
          </p:cNvSpPr>
          <p:nvPr>
            <p:ph idx="1"/>
          </p:nvPr>
        </p:nvSpPr>
        <p:spPr/>
        <p:txBody>
          <a:bodyPr>
            <a:normAutofit lnSpcReduction="10000"/>
          </a:bodyPr>
          <a:lstStyle/>
          <a:p>
            <a:r>
              <a:rPr lang="nl-NL" b="1" dirty="0"/>
              <a:t>Communicatie &amp; Coaching</a:t>
            </a:r>
          </a:p>
          <a:p>
            <a:pPr marL="0" indent="0">
              <a:buNone/>
            </a:pPr>
            <a:r>
              <a:rPr lang="nl-NL" dirty="0"/>
              <a:t>Coachen in de opbouw en bij balverlies</a:t>
            </a:r>
            <a:endParaRPr lang="nl-NL" b="1" dirty="0"/>
          </a:p>
          <a:p>
            <a:pPr marL="0" indent="0">
              <a:buNone/>
            </a:pPr>
            <a:r>
              <a:rPr lang="nl-NL" dirty="0"/>
              <a:t>Spel verdelen en spelers om je heen coachen.</a:t>
            </a:r>
          </a:p>
          <a:p>
            <a:pPr marL="0" indent="0">
              <a:buNone/>
            </a:pPr>
            <a:r>
              <a:rPr lang="nl-NL" dirty="0"/>
              <a:t>Constant in contact met verdediging én aanval.</a:t>
            </a:r>
          </a:p>
          <a:p>
            <a:pPr marL="0" indent="0">
              <a:buNone/>
            </a:pPr>
            <a:r>
              <a:rPr lang="nl-NL" dirty="0"/>
              <a:t>Aangeven waar medespelers vrij staan of ingedekt zijn.</a:t>
            </a:r>
          </a:p>
          <a:p>
            <a:endParaRPr lang="nl-NL" dirty="0"/>
          </a:p>
          <a:p>
            <a:r>
              <a:rPr lang="nl-NL" b="1" dirty="0"/>
              <a:t>Schot van afstand </a:t>
            </a:r>
          </a:p>
          <a:p>
            <a:pPr marL="0" indent="0">
              <a:buNone/>
            </a:pPr>
            <a:r>
              <a:rPr lang="nl-NL" dirty="0"/>
              <a:t>Techniek bij schieten van buiten de zestien.</a:t>
            </a:r>
          </a:p>
          <a:p>
            <a:pPr marL="0" indent="0">
              <a:buNone/>
            </a:pPr>
            <a:r>
              <a:rPr lang="nl-NL" dirty="0"/>
              <a:t>Balcontrole vóór het schot.</a:t>
            </a:r>
          </a:p>
          <a:p>
            <a:pPr marL="0" indent="0">
              <a:buNone/>
            </a:pPr>
            <a:r>
              <a:rPr lang="nl-NL" dirty="0"/>
              <a:t>Afwerking onder druk.</a:t>
            </a:r>
          </a:p>
          <a:p>
            <a:pPr marL="0" indent="0">
              <a:buNone/>
            </a:pPr>
            <a:endParaRPr lang="nl-NL" dirty="0"/>
          </a:p>
        </p:txBody>
      </p:sp>
    </p:spTree>
    <p:extLst>
      <p:ext uri="{BB962C8B-B14F-4D97-AF65-F5344CB8AC3E}">
        <p14:creationId xmlns:p14="http://schemas.microsoft.com/office/powerpoint/2010/main" val="290372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E34791-6B62-4287-F758-365160056227}"/>
              </a:ext>
            </a:extLst>
          </p:cNvPr>
          <p:cNvSpPr>
            <a:spLocks noGrp="1"/>
          </p:cNvSpPr>
          <p:nvPr>
            <p:ph type="title"/>
          </p:nvPr>
        </p:nvSpPr>
        <p:spPr/>
        <p:txBody>
          <a:bodyPr/>
          <a:lstStyle/>
          <a:p>
            <a:r>
              <a:rPr lang="nl-NL" dirty="0"/>
              <a:t>Extra per type middenvelder</a:t>
            </a:r>
            <a:br>
              <a:rPr lang="nl-NL" dirty="0"/>
            </a:br>
            <a:endParaRPr lang="nl-NL" dirty="0"/>
          </a:p>
        </p:txBody>
      </p:sp>
      <p:sp>
        <p:nvSpPr>
          <p:cNvPr id="3" name="Tijdelijke aanduiding voor inhoud 2">
            <a:extLst>
              <a:ext uri="{FF2B5EF4-FFF2-40B4-BE49-F238E27FC236}">
                <a16:creationId xmlns:a16="http://schemas.microsoft.com/office/drawing/2014/main" id="{AADEB3F4-D8CF-3A6E-8B1B-A3E1078D576C}"/>
              </a:ext>
            </a:extLst>
          </p:cNvPr>
          <p:cNvSpPr>
            <a:spLocks noGrp="1"/>
          </p:cNvSpPr>
          <p:nvPr>
            <p:ph idx="1"/>
          </p:nvPr>
        </p:nvSpPr>
        <p:spPr/>
        <p:txBody>
          <a:bodyPr/>
          <a:lstStyle/>
          <a:p>
            <a:r>
              <a:rPr lang="nl-NL" dirty="0"/>
              <a:t>Verdedigende middenvelder (6)	Positie kiezen voor de verdediging, intercepties, rust aan de bal</a:t>
            </a:r>
          </a:p>
          <a:p>
            <a:pPr marL="0" indent="0">
              <a:buNone/>
            </a:pPr>
            <a:endParaRPr lang="nl-NL" dirty="0"/>
          </a:p>
          <a:p>
            <a:r>
              <a:rPr lang="nl-NL" dirty="0"/>
              <a:t>Centrale middenvelder (8)	Box-</a:t>
            </a:r>
            <a:r>
              <a:rPr lang="nl-NL" dirty="0" err="1"/>
              <a:t>to</a:t>
            </a:r>
            <a:r>
              <a:rPr lang="nl-NL" dirty="0"/>
              <a:t>-box lopen, duelkracht, combinatiespel</a:t>
            </a:r>
          </a:p>
          <a:p>
            <a:pPr marL="0" indent="0">
              <a:buNone/>
            </a:pPr>
            <a:endParaRPr lang="nl-NL" dirty="0"/>
          </a:p>
          <a:p>
            <a:r>
              <a:rPr lang="nl-NL" dirty="0"/>
              <a:t>Aanvallende middenvelder (10)	Creativiteit, steekpasses, schotkracht, dribbelen in de laatste zone</a:t>
            </a:r>
          </a:p>
          <a:p>
            <a:endParaRPr lang="nl-NL" dirty="0"/>
          </a:p>
        </p:txBody>
      </p:sp>
    </p:spTree>
    <p:extLst>
      <p:ext uri="{BB962C8B-B14F-4D97-AF65-F5344CB8AC3E}">
        <p14:creationId xmlns:p14="http://schemas.microsoft.com/office/powerpoint/2010/main" val="2804967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3D42AE-CFD9-D34A-2DE0-825720775960}"/>
              </a:ext>
            </a:extLst>
          </p:cNvPr>
          <p:cNvSpPr>
            <a:spLocks noGrp="1"/>
          </p:cNvSpPr>
          <p:nvPr>
            <p:ph type="title"/>
          </p:nvPr>
        </p:nvSpPr>
        <p:spPr/>
        <p:txBody>
          <a:bodyPr/>
          <a:lstStyle/>
          <a:p>
            <a:r>
              <a:rPr lang="nl-NL" dirty="0"/>
              <a:t>Samengevat: Een goede middenvelder</a:t>
            </a:r>
          </a:p>
        </p:txBody>
      </p:sp>
      <p:sp>
        <p:nvSpPr>
          <p:cNvPr id="3" name="Tijdelijke aanduiding voor inhoud 2">
            <a:extLst>
              <a:ext uri="{FF2B5EF4-FFF2-40B4-BE49-F238E27FC236}">
                <a16:creationId xmlns:a16="http://schemas.microsoft.com/office/drawing/2014/main" id="{B6A18F5C-F8C5-8385-EBBA-3A48B6030AF1}"/>
              </a:ext>
            </a:extLst>
          </p:cNvPr>
          <p:cNvSpPr>
            <a:spLocks noGrp="1"/>
          </p:cNvSpPr>
          <p:nvPr>
            <p:ph idx="1"/>
          </p:nvPr>
        </p:nvSpPr>
        <p:spPr/>
        <p:txBody>
          <a:bodyPr>
            <a:normAutofit fontScale="92500" lnSpcReduction="10000"/>
          </a:bodyPr>
          <a:lstStyle/>
          <a:p>
            <a:r>
              <a:rPr lang="nl-NL" dirty="0"/>
              <a:t>Speelt zuiver, snel en slim</a:t>
            </a:r>
          </a:p>
          <a:p>
            <a:r>
              <a:rPr lang="nl-NL" dirty="0"/>
              <a:t>Is continu in beweging</a:t>
            </a:r>
          </a:p>
          <a:p>
            <a:r>
              <a:rPr lang="nl-NL" dirty="0"/>
              <a:t>Kan onder druk beslissingen nemen</a:t>
            </a:r>
          </a:p>
          <a:p>
            <a:r>
              <a:rPr lang="nl-NL" dirty="0"/>
              <a:t>Helpt in de opbouw én verdediging	</a:t>
            </a:r>
          </a:p>
          <a:p>
            <a:pPr marL="0" indent="0">
              <a:buNone/>
            </a:pPr>
            <a:r>
              <a:rPr lang="nl-NL" dirty="0"/>
              <a:t>  </a:t>
            </a:r>
          </a:p>
          <a:p>
            <a:r>
              <a:rPr lang="nl-NL" dirty="0"/>
              <a:t>"Als je sneller wilt spelen kun je wel harder lopen maar de bal bepaalt de snelheid van het spel."</a:t>
            </a:r>
          </a:p>
          <a:p>
            <a:r>
              <a:rPr lang="nl-NL" dirty="0"/>
              <a:t>"Statistisch gezien heeft een speler in een wedstrijd gemiddeld drie minuten de bal. Het belangrijkste is dus wat je in die 87 andere minuten doet."</a:t>
            </a:r>
          </a:p>
          <a:p>
            <a:r>
              <a:rPr lang="nl-NL" dirty="0"/>
              <a:t>"Je moet een gat voor je laten vallen en er dan zelf inlopen."</a:t>
            </a:r>
          </a:p>
          <a:p>
            <a:pPr marL="0" indent="0">
              <a:buNone/>
            </a:pPr>
            <a:r>
              <a:rPr lang="nl-NL" dirty="0"/>
              <a:t> </a:t>
            </a:r>
          </a:p>
          <a:p>
            <a:endParaRPr lang="nl-NL" dirty="0"/>
          </a:p>
        </p:txBody>
      </p:sp>
    </p:spTree>
    <p:extLst>
      <p:ext uri="{BB962C8B-B14F-4D97-AF65-F5344CB8AC3E}">
        <p14:creationId xmlns:p14="http://schemas.microsoft.com/office/powerpoint/2010/main" val="1415585657"/>
      </p:ext>
    </p:extLst>
  </p:cSld>
  <p:clrMapOvr>
    <a:masterClrMapping/>
  </p:clrMapOvr>
</p:sld>
</file>

<file path=ppt/theme/theme1.xml><?xml version="1.0" encoding="utf-8"?>
<a:theme xmlns:a="http://schemas.openxmlformats.org/drawingml/2006/main" name="1_Facet">
  <a:themeElements>
    <a:clrScheme name="Aangepast 1">
      <a:dk1>
        <a:sysClr val="windowText" lastClr="000000"/>
      </a:dk1>
      <a:lt1>
        <a:sysClr val="window" lastClr="FFFFFF"/>
      </a:lt1>
      <a:dk2>
        <a:srgbClr val="323232"/>
      </a:dk2>
      <a:lt2>
        <a:srgbClr val="FF0000"/>
      </a:lt2>
      <a:accent1>
        <a:srgbClr val="FF0000"/>
      </a:accent1>
      <a:accent2>
        <a:srgbClr val="FCF600"/>
      </a:accent2>
      <a:accent3>
        <a:srgbClr val="323232"/>
      </a:accent3>
      <a:accent4>
        <a:srgbClr val="FFFF00"/>
      </a:accent4>
      <a:accent5>
        <a:srgbClr val="FF0000"/>
      </a:accent5>
      <a:accent6>
        <a:srgbClr val="FF0000"/>
      </a:accent6>
      <a:hlink>
        <a:srgbClr val="FF0000"/>
      </a:hlink>
      <a:folHlink>
        <a:srgbClr val="FF000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5</TotalTime>
  <Words>979</Words>
  <Application>Microsoft Office PowerPoint</Application>
  <PresentationFormat>Breedbeeld</PresentationFormat>
  <Paragraphs>102</Paragraphs>
  <Slides>14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Source Sans Pro</vt:lpstr>
      <vt:lpstr>Trebuchet MS</vt:lpstr>
      <vt:lpstr>Wingdings 3</vt:lpstr>
      <vt:lpstr>1_Facet</vt:lpstr>
      <vt:lpstr>Linievisie:</vt:lpstr>
      <vt:lpstr>Wie is de middenvelder?</vt:lpstr>
      <vt:lpstr>Type middenvelders</vt:lpstr>
      <vt:lpstr>Trainingselementen</vt:lpstr>
      <vt:lpstr>Trainingselementen</vt:lpstr>
      <vt:lpstr>Trainingselementen</vt:lpstr>
      <vt:lpstr>Trainingselementen</vt:lpstr>
      <vt:lpstr>Extra per type middenvelder </vt:lpstr>
      <vt:lpstr>Samengevat: Een goede middenvelder</vt:lpstr>
      <vt:lpstr>Halfspaces</vt:lpstr>
      <vt:lpstr>Half-spaces tactisch </vt:lpstr>
      <vt:lpstr>Balverlies</vt:lpstr>
      <vt:lpstr>Huiswerk</vt:lpstr>
      <vt:lpstr>Voorbeelden (beeld)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Veysel Kaya</dc:creator>
  <cp:lastModifiedBy>Remco Stek | QA Company</cp:lastModifiedBy>
  <cp:revision>1</cp:revision>
  <dcterms:created xsi:type="dcterms:W3CDTF">2025-11-21T12:59:06Z</dcterms:created>
  <dcterms:modified xsi:type="dcterms:W3CDTF">2025-11-21T14:05:54Z</dcterms:modified>
</cp:coreProperties>
</file>