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9" r:id="rId2"/>
    <p:sldId id="268" r:id="rId3"/>
    <p:sldId id="265" r:id="rId4"/>
    <p:sldId id="258" r:id="rId5"/>
    <p:sldId id="266" r:id="rId6"/>
    <p:sldId id="257" r:id="rId7"/>
    <p:sldId id="267" r:id="rId8"/>
    <p:sldId id="260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67525" cy="99949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4" autoAdjust="0"/>
  </p:normalViewPr>
  <p:slideViewPr>
    <p:cSldViewPr>
      <p:cViewPr varScale="1">
        <p:scale>
          <a:sx n="73" d="100"/>
          <a:sy n="73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2DAF8FA7-A8B0-44DB-9053-8DFD695C27E3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04BE1BE8-D490-46CF-A3BA-3E744B865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729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09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12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60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29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50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4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3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06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23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59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7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C1FF0-96B9-4C08-9D67-7B3F4388C9F7}" type="datetimeFigureOut">
              <a:rPr lang="nl-NL" smtClean="0"/>
              <a:t>23-4-2014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9C59-CC7C-472D-9180-753A629D2A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46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813535" cy="244827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043608" y="2780928"/>
            <a:ext cx="7272808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sz="7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</a:t>
            </a:r>
            <a:br>
              <a:rPr lang="nl-NL" sz="7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7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Pakketten</a:t>
            </a:r>
            <a:endParaRPr lang="nl-NL" sz="7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2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043608" y="2780928"/>
            <a:ext cx="7272808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sz="7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Modules</a:t>
            </a:r>
            <a:endParaRPr lang="nl-NL" sz="7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7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4752528" cy="792088"/>
          </a:xfrm>
          <a:solidFill>
            <a:schemeClr val="bg1"/>
          </a:solidFill>
        </p:spPr>
        <p:txBody>
          <a:bodyPr/>
          <a:lstStyle/>
          <a:p>
            <a:r>
              <a:rPr lang="nl-NL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Balsponsor</a:t>
            </a:r>
            <a:endParaRPr lang="nl-NL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05653" y="1982551"/>
            <a:ext cx="662473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Logo </a:t>
            </a:r>
            <a:r>
              <a:rPr lang="nl-NL" dirty="0" smtClean="0"/>
              <a:t>één </a:t>
            </a:r>
            <a:r>
              <a:rPr lang="nl-NL" dirty="0"/>
              <a:t>week op de homepage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105653" y="3645024"/>
            <a:ext cx="662473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Vermelding  in programmaboekje</a:t>
            </a:r>
          </a:p>
        </p:txBody>
      </p:sp>
      <p:pic>
        <p:nvPicPr>
          <p:cNvPr id="10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079482" y="2800302"/>
            <a:ext cx="662473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Genoemd voor de wedstrijd</a:t>
            </a:r>
          </a:p>
        </p:txBody>
      </p:sp>
    </p:spTree>
    <p:extLst>
      <p:ext uri="{BB962C8B-B14F-4D97-AF65-F5344CB8AC3E}">
        <p14:creationId xmlns:p14="http://schemas.microsoft.com/office/powerpoint/2010/main" val="1890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4752528" cy="792088"/>
          </a:xfrm>
          <a:solidFill>
            <a:schemeClr val="bg1"/>
          </a:solidFill>
        </p:spPr>
        <p:txBody>
          <a:bodyPr/>
          <a:lstStyle/>
          <a:p>
            <a:r>
              <a:rPr lang="nl-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Balsponsor</a:t>
            </a:r>
            <a:endParaRPr lang="nl-NL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23528" y="1196752"/>
            <a:ext cx="237626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Logo één week op de homepage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23528" y="1652107"/>
            <a:ext cx="237626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Genoemd voor de wedstrijd</a:t>
            </a:r>
          </a:p>
        </p:txBody>
      </p:sp>
      <p:pic>
        <p:nvPicPr>
          <p:cNvPr id="10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/>
          <p:cNvCxnSpPr>
            <a:stCxn id="12" idx="3"/>
          </p:cNvCxnSpPr>
          <p:nvPr/>
        </p:nvCxnSpPr>
        <p:spPr>
          <a:xfrm>
            <a:off x="2699792" y="1790607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915816" y="1790606"/>
            <a:ext cx="0" cy="3438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2915816" y="522920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1" idx="3"/>
          </p:cNvCxnSpPr>
          <p:nvPr/>
        </p:nvCxnSpPr>
        <p:spPr>
          <a:xfrm>
            <a:off x="2699792" y="13352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3347864" y="1335251"/>
            <a:ext cx="0" cy="2237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3347864" y="357301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323528" y="2113446"/>
            <a:ext cx="237626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Vermelding  in programmaboekje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7780" r="13221" b="6295"/>
          <a:stretch/>
        </p:blipFill>
        <p:spPr bwMode="auto">
          <a:xfrm>
            <a:off x="3851921" y="1068113"/>
            <a:ext cx="4982926" cy="3366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http://www.vdcp.nl/system/files/u4/megafo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1872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/>
          <p:cNvSpPr/>
          <p:nvPr/>
        </p:nvSpPr>
        <p:spPr>
          <a:xfrm rot="21273673">
            <a:off x="539552" y="3509903"/>
            <a:ext cx="1440160" cy="18633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Programma</a:t>
            </a:r>
          </a:p>
          <a:p>
            <a:pPr algn="ctr"/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nl-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V.V. De 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Fivel</a:t>
            </a:r>
            <a:endParaRPr lang="nl-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Tegen</a:t>
            </a:r>
          </a:p>
          <a:p>
            <a:pPr algn="ctr"/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Eems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Boys 1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7" name="Picture 5" descr="C:\Users\coosje\Desktop\JW\Wagenborg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26" y="3861048"/>
            <a:ext cx="486180" cy="5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Rechte verbindingslijn met pijl 21"/>
          <p:cNvCxnSpPr>
            <a:stCxn id="16" idx="2"/>
          </p:cNvCxnSpPr>
          <p:nvPr/>
        </p:nvCxnSpPr>
        <p:spPr>
          <a:xfrm>
            <a:off x="1511660" y="2390445"/>
            <a:ext cx="0" cy="1055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4752528" cy="792088"/>
          </a:xfrm>
          <a:solidFill>
            <a:schemeClr val="bg1"/>
          </a:solidFill>
        </p:spPr>
        <p:txBody>
          <a:bodyPr/>
          <a:lstStyle/>
          <a:p>
            <a:r>
              <a:rPr lang="nl-NL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Advertentieruimte</a:t>
            </a:r>
            <a:endParaRPr lang="nl-NL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9482" y="1196752"/>
            <a:ext cx="6624736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 smtClean="0"/>
              <a:t>Advertentieruimte voor één week</a:t>
            </a:r>
            <a:endParaRPr lang="nl-NL" dirty="0"/>
          </a:p>
        </p:txBody>
      </p:sp>
      <p:pic>
        <p:nvPicPr>
          <p:cNvPr id="10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7780" r="13221" b="6295"/>
          <a:stretch/>
        </p:blipFill>
        <p:spPr bwMode="auto">
          <a:xfrm>
            <a:off x="3131840" y="1916832"/>
            <a:ext cx="5542397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1475656" y="1719972"/>
            <a:ext cx="0" cy="314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1475656" y="486916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4752528" cy="792088"/>
          </a:xfrm>
          <a:solidFill>
            <a:schemeClr val="bg1"/>
          </a:solidFill>
        </p:spPr>
        <p:txBody>
          <a:bodyPr/>
          <a:lstStyle/>
          <a:p>
            <a:r>
              <a:rPr lang="nl-NL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endParaRPr lang="nl-NL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079482" y="1196752"/>
            <a:ext cx="662473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 smtClean="0"/>
              <a:t>Eigen Webruimte op de </a:t>
            </a:r>
            <a:r>
              <a:rPr lang="nl-NL" dirty="0" err="1" smtClean="0"/>
              <a:t>Fivel</a:t>
            </a:r>
            <a:r>
              <a:rPr lang="nl-NL" dirty="0" smtClean="0"/>
              <a:t> site</a:t>
            </a:r>
            <a:endParaRPr lang="nl-NL" dirty="0"/>
          </a:p>
        </p:txBody>
      </p:sp>
      <p:pic>
        <p:nvPicPr>
          <p:cNvPr id="10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1475656" y="1719972"/>
            <a:ext cx="0" cy="314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1475656" y="486916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6195" r="13252" b="11794"/>
          <a:stretch/>
        </p:blipFill>
        <p:spPr bwMode="auto">
          <a:xfrm>
            <a:off x="2843808" y="1988840"/>
            <a:ext cx="5860569" cy="3826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4752528" cy="792088"/>
          </a:xfrm>
          <a:solidFill>
            <a:schemeClr val="bg1"/>
          </a:solidFill>
        </p:spPr>
        <p:txBody>
          <a:bodyPr/>
          <a:lstStyle/>
          <a:p>
            <a:r>
              <a:rPr lang="nl-NL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Bordsponsor</a:t>
            </a:r>
            <a:endParaRPr lang="nl-NL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33001" y="2780928"/>
            <a:ext cx="662473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 langs het hoofdveld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105653" y="3645024"/>
            <a:ext cx="662473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op de </a:t>
            </a:r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sponsorpage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188641"/>
            <a:ext cx="4752528" cy="792088"/>
          </a:xfrm>
          <a:solidFill>
            <a:schemeClr val="bg1"/>
          </a:solidFill>
        </p:spPr>
        <p:txBody>
          <a:bodyPr/>
          <a:lstStyle/>
          <a:p>
            <a:r>
              <a:rPr lang="nl-NL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Bordsponsor</a:t>
            </a:r>
            <a:endParaRPr lang="nl-NL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23528" y="1196752"/>
            <a:ext cx="2232248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 langs het hoofdveld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23528" y="1652107"/>
            <a:ext cx="2232248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op de </a:t>
            </a:r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sponsorpage</a:t>
            </a:r>
            <a:endParaRPr lang="nl-N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27304" r="38048" b="19011"/>
          <a:stretch/>
        </p:blipFill>
        <p:spPr bwMode="auto">
          <a:xfrm>
            <a:off x="3613705" y="3255948"/>
            <a:ext cx="3627712" cy="2549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Rechte verbindingslijn 7"/>
          <p:cNvCxnSpPr>
            <a:stCxn id="12" idx="3"/>
          </p:cNvCxnSpPr>
          <p:nvPr/>
        </p:nvCxnSpPr>
        <p:spPr>
          <a:xfrm flipV="1">
            <a:off x="2555776" y="1790606"/>
            <a:ext cx="360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2915816" y="1790606"/>
            <a:ext cx="0" cy="2790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2915816" y="4581128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1" idx="3"/>
          </p:cNvCxnSpPr>
          <p:nvPr/>
        </p:nvCxnSpPr>
        <p:spPr>
          <a:xfrm flipV="1">
            <a:off x="2555776" y="1335251"/>
            <a:ext cx="7920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3347864" y="1335251"/>
            <a:ext cx="0" cy="59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3347864" y="192910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t="28196" r="8141" b="7655"/>
          <a:stretch/>
        </p:blipFill>
        <p:spPr>
          <a:xfrm>
            <a:off x="3707904" y="1052736"/>
            <a:ext cx="4425879" cy="1881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6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92088"/>
          </a:xfrm>
        </p:spPr>
        <p:txBody>
          <a:bodyPr/>
          <a:lstStyle/>
          <a:p>
            <a:r>
              <a:rPr lang="nl-NL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Stersponsor</a:t>
            </a:r>
            <a:endParaRPr lang="nl-NL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105653" y="1124744"/>
            <a:ext cx="662473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 u="sng">
                <a:solidFill>
                  <a:schemeClr val="bg1"/>
                </a:solidFill>
              </a:defRPr>
            </a:lvl1pPr>
          </a:lstStyle>
          <a:p>
            <a:r>
              <a:rPr lang="nl-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Bordsponsor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33001" y="2764072"/>
            <a:ext cx="6624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Logo op de sponsorpage met link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105653" y="3645024"/>
            <a:ext cx="6624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 smtClean="0"/>
              <a:t>Club TV Groot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147356" y="4509120"/>
            <a:ext cx="6624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Club TV </a:t>
            </a:r>
            <a:r>
              <a:rPr lang="nl-NL" dirty="0" smtClean="0"/>
              <a:t>Klein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133001" y="5301208"/>
            <a:ext cx="6624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 smtClean="0"/>
              <a:t>Advertentie in Presentatiegids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105653" y="1916832"/>
            <a:ext cx="6624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op de homepage met link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9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2643" y="5142983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92088"/>
          </a:xfrm>
        </p:spPr>
        <p:txBody>
          <a:bodyPr/>
          <a:lstStyle/>
          <a:p>
            <a:r>
              <a:rPr lang="nl-NL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Stersponsor</a:t>
            </a:r>
            <a:endParaRPr lang="nl-NL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95536" y="1052736"/>
            <a:ext cx="230425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 u="sng">
                <a:solidFill>
                  <a:schemeClr val="bg1"/>
                </a:solidFill>
              </a:defRPr>
            </a:lvl1pPr>
          </a:lstStyle>
          <a:p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Bordsponsor</a:t>
            </a:r>
            <a:endParaRPr lang="nl-N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2624" y="1484784"/>
            <a:ext cx="2307168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op de homepage met link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84516" y="1916832"/>
            <a:ext cx="2315276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z="1200" dirty="0"/>
              <a:t>Logo op de sponsorpage met link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84516" y="2348880"/>
            <a:ext cx="2315276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z="1200" dirty="0"/>
              <a:t>Club TV Groot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84516" y="2780928"/>
            <a:ext cx="2315276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z="1200" dirty="0" smtClean="0"/>
              <a:t>Club TV Klein</a:t>
            </a:r>
            <a:endParaRPr lang="nl-NL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t="14989" r="40452" b="17538"/>
          <a:stretch/>
        </p:blipFill>
        <p:spPr bwMode="auto">
          <a:xfrm>
            <a:off x="6683224" y="711690"/>
            <a:ext cx="2096005" cy="1775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97" y="4015252"/>
            <a:ext cx="2887008" cy="1563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150"/>
            <a:ext cx="2088232" cy="113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384516" y="3231219"/>
            <a:ext cx="2315276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z="1200" dirty="0"/>
              <a:t>Advertentie in Presentatiegids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5" y="3975009"/>
            <a:ext cx="1481138" cy="2139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-143" r="16072" b="143"/>
          <a:stretch/>
        </p:blipFill>
        <p:spPr bwMode="auto">
          <a:xfrm>
            <a:off x="3476943" y="1888026"/>
            <a:ext cx="2500749" cy="206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Rechte verbindingslijn 15"/>
          <p:cNvCxnSpPr>
            <a:stCxn id="11" idx="3"/>
          </p:cNvCxnSpPr>
          <p:nvPr/>
        </p:nvCxnSpPr>
        <p:spPr>
          <a:xfrm flipV="1">
            <a:off x="2699792" y="1623283"/>
            <a:ext cx="20275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4727317" y="1623284"/>
            <a:ext cx="0" cy="138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12" idx="3"/>
          </p:cNvCxnSpPr>
          <p:nvPr/>
        </p:nvCxnSpPr>
        <p:spPr>
          <a:xfrm flipV="1">
            <a:off x="2699792" y="2055331"/>
            <a:ext cx="504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V="1">
            <a:off x="3203848" y="1329735"/>
            <a:ext cx="0" cy="725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3203848" y="1329735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>
            <a:stCxn id="13" idx="3"/>
          </p:cNvCxnSpPr>
          <p:nvPr/>
        </p:nvCxnSpPr>
        <p:spPr>
          <a:xfrm>
            <a:off x="2699792" y="2487380"/>
            <a:ext cx="319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3019714" y="2487380"/>
            <a:ext cx="0" cy="3091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Rechte verbindingslijn met pijl 1023"/>
          <p:cNvCxnSpPr/>
          <p:nvPr/>
        </p:nvCxnSpPr>
        <p:spPr>
          <a:xfrm>
            <a:off x="3019714" y="5579048"/>
            <a:ext cx="239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Rechte verbindingslijn 1031"/>
          <p:cNvCxnSpPr>
            <a:stCxn id="14" idx="3"/>
          </p:cNvCxnSpPr>
          <p:nvPr/>
        </p:nvCxnSpPr>
        <p:spPr>
          <a:xfrm flipV="1">
            <a:off x="2699792" y="2919426"/>
            <a:ext cx="50405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Rechte verbindingslijn 1033"/>
          <p:cNvCxnSpPr/>
          <p:nvPr/>
        </p:nvCxnSpPr>
        <p:spPr>
          <a:xfrm>
            <a:off x="3203848" y="2919428"/>
            <a:ext cx="0" cy="1445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Rechte verbindingslijn met pijl 1035"/>
          <p:cNvCxnSpPr/>
          <p:nvPr/>
        </p:nvCxnSpPr>
        <p:spPr>
          <a:xfrm>
            <a:off x="3203848" y="436510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Rechte verbindingslijn 1037"/>
          <p:cNvCxnSpPr>
            <a:stCxn id="15" idx="3"/>
          </p:cNvCxnSpPr>
          <p:nvPr/>
        </p:nvCxnSpPr>
        <p:spPr>
          <a:xfrm flipV="1">
            <a:off x="2699792" y="3369718"/>
            <a:ext cx="12601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Rechte verbindingslijn 1039"/>
          <p:cNvCxnSpPr/>
          <p:nvPr/>
        </p:nvCxnSpPr>
        <p:spPr>
          <a:xfrm>
            <a:off x="2825806" y="3369718"/>
            <a:ext cx="0" cy="1427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Rechte verbindingslijn met pijl 1041"/>
          <p:cNvCxnSpPr/>
          <p:nvPr/>
        </p:nvCxnSpPr>
        <p:spPr>
          <a:xfrm flipH="1">
            <a:off x="2411760" y="4797150"/>
            <a:ext cx="4140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92088"/>
          </a:xfrm>
        </p:spPr>
        <p:txBody>
          <a:bodyPr/>
          <a:lstStyle/>
          <a:p>
            <a:r>
              <a:rPr lang="nl-NL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Teamsponsor</a:t>
            </a:r>
            <a:endParaRPr lang="nl-NL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05653" y="1052736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op shirts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105653" y="1916832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op shirt groot op teampagina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33001" y="2780928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naar website op teampagina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105653" y="3645024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foto op website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147356" y="4509120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foto in de kantine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133001" y="5301208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foto in de Presentatiegids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147356" y="6165304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op opstellingen formulier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5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92088"/>
          </a:xfrm>
        </p:spPr>
        <p:txBody>
          <a:bodyPr/>
          <a:lstStyle/>
          <a:p>
            <a:r>
              <a:rPr lang="nl-NL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Teamsponsor</a:t>
            </a:r>
            <a:endParaRPr lang="nl-NL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980728"/>
            <a:ext cx="2376264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op shirts</a:t>
            </a:r>
            <a:endParaRPr lang="nl-NL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23528" y="1458691"/>
            <a:ext cx="2376264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Logo op shirt groot op teampagina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19353" y="1916832"/>
            <a:ext cx="238043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Link naar website op teampagina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19353" y="2372037"/>
            <a:ext cx="238043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Team foto op website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19353" y="2852935"/>
            <a:ext cx="2380439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Team foto in de kantine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18407" y="3287380"/>
            <a:ext cx="238138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Team foto in de Presentatiegids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04424" y="3754277"/>
            <a:ext cx="2395368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Logo op opstellingen formulier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r="21095"/>
          <a:stretch/>
        </p:blipFill>
        <p:spPr bwMode="auto">
          <a:xfrm>
            <a:off x="4067944" y="1118354"/>
            <a:ext cx="4349858" cy="3969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Rechte verbindingslijn 3"/>
          <p:cNvCxnSpPr>
            <a:stCxn id="5" idx="3"/>
          </p:cNvCxnSpPr>
          <p:nvPr/>
        </p:nvCxnSpPr>
        <p:spPr>
          <a:xfrm flipV="1">
            <a:off x="2699792" y="1119227"/>
            <a:ext cx="5760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275856" y="1119227"/>
            <a:ext cx="0" cy="1301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3275856" y="24208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stCxn id="10" idx="3"/>
          </p:cNvCxnSpPr>
          <p:nvPr/>
        </p:nvCxnSpPr>
        <p:spPr>
          <a:xfrm flipV="1">
            <a:off x="2699792" y="1597190"/>
            <a:ext cx="11521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11" idx="3"/>
          </p:cNvCxnSpPr>
          <p:nvPr/>
        </p:nvCxnSpPr>
        <p:spPr>
          <a:xfrm>
            <a:off x="2699792" y="205533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3131840" y="4869160"/>
            <a:ext cx="649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3131840" y="2055331"/>
            <a:ext cx="0" cy="2813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>
            <a:stCxn id="12" idx="3"/>
          </p:cNvCxnSpPr>
          <p:nvPr/>
        </p:nvCxnSpPr>
        <p:spPr>
          <a:xfrm flipV="1">
            <a:off x="2699792" y="2510536"/>
            <a:ext cx="5760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Rechte verbindingslijn 2047"/>
          <p:cNvCxnSpPr/>
          <p:nvPr/>
        </p:nvCxnSpPr>
        <p:spPr>
          <a:xfrm>
            <a:off x="3275856" y="2510536"/>
            <a:ext cx="0" cy="1566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Rechte verbindingslijn met pijl 2050"/>
          <p:cNvCxnSpPr/>
          <p:nvPr/>
        </p:nvCxnSpPr>
        <p:spPr>
          <a:xfrm>
            <a:off x="3275856" y="4077072"/>
            <a:ext cx="505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Afbeelding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02355"/>
            <a:ext cx="1481138" cy="2139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53" name="Rechte verbindingslijn 2052"/>
          <p:cNvCxnSpPr>
            <a:stCxn id="14" idx="3"/>
          </p:cNvCxnSpPr>
          <p:nvPr/>
        </p:nvCxnSpPr>
        <p:spPr>
          <a:xfrm>
            <a:off x="2699792" y="342588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Rechte verbindingslijn 2054"/>
          <p:cNvCxnSpPr/>
          <p:nvPr/>
        </p:nvCxnSpPr>
        <p:spPr>
          <a:xfrm>
            <a:off x="2987824" y="3428443"/>
            <a:ext cx="0" cy="215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Rechte verbindingslijn met pijl 2056"/>
          <p:cNvCxnSpPr/>
          <p:nvPr/>
        </p:nvCxnSpPr>
        <p:spPr>
          <a:xfrm>
            <a:off x="2987824" y="5572066"/>
            <a:ext cx="41764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r="46499" b="16739"/>
          <a:stretch/>
        </p:blipFill>
        <p:spPr bwMode="auto">
          <a:xfrm>
            <a:off x="251520" y="4221088"/>
            <a:ext cx="2088232" cy="1487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64" name="Rechte verbindingslijn 2063"/>
          <p:cNvCxnSpPr>
            <a:stCxn id="15" idx="3"/>
          </p:cNvCxnSpPr>
          <p:nvPr/>
        </p:nvCxnSpPr>
        <p:spPr>
          <a:xfrm flipV="1">
            <a:off x="2699792" y="3892776"/>
            <a:ext cx="9001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Rechte verbindingslijn 2065"/>
          <p:cNvCxnSpPr/>
          <p:nvPr/>
        </p:nvCxnSpPr>
        <p:spPr>
          <a:xfrm>
            <a:off x="2789802" y="3892776"/>
            <a:ext cx="0" cy="97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Rechte verbindingslijn met pijl 2073"/>
          <p:cNvCxnSpPr/>
          <p:nvPr/>
        </p:nvCxnSpPr>
        <p:spPr>
          <a:xfrm flipH="1">
            <a:off x="2483768" y="4869159"/>
            <a:ext cx="30603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-4736" y="5107539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92088"/>
          </a:xfrm>
        </p:spPr>
        <p:txBody>
          <a:bodyPr/>
          <a:lstStyle/>
          <a:p>
            <a:r>
              <a:rPr lang="nl-NL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Hoofdsponsor</a:t>
            </a:r>
            <a:endParaRPr lang="nl-NL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05699" y="1575956"/>
            <a:ext cx="662473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Bordsponsor</a:t>
            </a:r>
            <a:endParaRPr lang="nl-NL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105653" y="2440052"/>
            <a:ext cx="662473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Stersponsor</a:t>
            </a:r>
            <a:endParaRPr lang="nl-NL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105699" y="3304148"/>
            <a:ext cx="662473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Sponsor 1</a:t>
            </a:r>
            <a:r>
              <a:rPr lang="nl-NL" sz="2800" b="1" u="sng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nl-NL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elftal</a:t>
            </a:r>
            <a:endParaRPr lang="nl-NL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105653" y="4168244"/>
            <a:ext cx="66247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Volledige pagina Presentatiegids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105653" y="5032340"/>
            <a:ext cx="66247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Vlag op het Sportpark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1147356" y="5824428"/>
            <a:ext cx="66247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Exposure in de Media</a:t>
            </a:r>
          </a:p>
        </p:txBody>
      </p:sp>
    </p:spTree>
    <p:extLst>
      <p:ext uri="{BB962C8B-B14F-4D97-AF65-F5344CB8AC3E}">
        <p14:creationId xmlns:p14="http://schemas.microsoft.com/office/powerpoint/2010/main" val="20294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bakkertuin.nl/wp-content/uploads/2012/05/dreamstime_130868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669"/>
          <a:stretch/>
        </p:blipFill>
        <p:spPr bwMode="auto">
          <a:xfrm>
            <a:off x="2643" y="5142983"/>
            <a:ext cx="9148736" cy="17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792088"/>
          </a:xfrm>
        </p:spPr>
        <p:txBody>
          <a:bodyPr/>
          <a:lstStyle/>
          <a:p>
            <a:r>
              <a:rPr lang="nl-NL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Hoofdsponsor</a:t>
            </a:r>
            <a:endParaRPr lang="nl-NL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95536" y="1052736"/>
            <a:ext cx="2304256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 u="sng">
                <a:solidFill>
                  <a:schemeClr val="bg1"/>
                </a:solidFill>
              </a:defRPr>
            </a:lvl1pPr>
          </a:lstStyle>
          <a:p>
            <a:r>
              <a:rPr lang="nl-N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Bordsponsor</a:t>
            </a:r>
            <a:endParaRPr lang="nl-N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2624" y="1484784"/>
            <a:ext cx="2307168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Stersponsor</a:t>
            </a:r>
            <a:endParaRPr lang="nl-NL" sz="1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84516" y="1916832"/>
            <a:ext cx="2315276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z="1200" u="sng" dirty="0"/>
              <a:t>Team Sponsor 1</a:t>
            </a:r>
            <a:r>
              <a:rPr lang="nl-NL" sz="1200" u="sng" baseline="30000" dirty="0"/>
              <a:t>ste</a:t>
            </a:r>
            <a:r>
              <a:rPr lang="nl-NL" sz="1200" u="sng" dirty="0"/>
              <a:t> elftal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84516" y="2348880"/>
            <a:ext cx="2315276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z="1200" dirty="0"/>
              <a:t>Volledige pagina Presentatiegids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84516" y="2780928"/>
            <a:ext cx="2315276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z="1200" dirty="0"/>
              <a:t>Vlag op het Sportpark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84516" y="3231219"/>
            <a:ext cx="2315276" cy="2769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sz="1200" dirty="0"/>
              <a:t>Exposure in de Media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5" y="3975009"/>
            <a:ext cx="1481138" cy="2139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4" name="Rechte verbindingslijn met pijl 23"/>
          <p:cNvCxnSpPr>
            <a:stCxn id="12" idx="3"/>
          </p:cNvCxnSpPr>
          <p:nvPr/>
        </p:nvCxnSpPr>
        <p:spPr>
          <a:xfrm>
            <a:off x="2699792" y="2055332"/>
            <a:ext cx="30243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>
            <a:stCxn id="13" idx="3"/>
          </p:cNvCxnSpPr>
          <p:nvPr/>
        </p:nvCxnSpPr>
        <p:spPr>
          <a:xfrm>
            <a:off x="2699792" y="2487380"/>
            <a:ext cx="3199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/>
          <p:nvPr/>
        </p:nvCxnSpPr>
        <p:spPr>
          <a:xfrm>
            <a:off x="3019714" y="2487380"/>
            <a:ext cx="0" cy="230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Rechte verbindingslijn met pijl 1035"/>
          <p:cNvCxnSpPr/>
          <p:nvPr/>
        </p:nvCxnSpPr>
        <p:spPr>
          <a:xfrm flipV="1">
            <a:off x="2699792" y="2919427"/>
            <a:ext cx="11521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Rechte verbindingslijn met pijl 1041"/>
          <p:cNvCxnSpPr/>
          <p:nvPr/>
        </p:nvCxnSpPr>
        <p:spPr>
          <a:xfrm flipH="1">
            <a:off x="2411760" y="4797150"/>
            <a:ext cx="6079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defivel.nl/Data/Fivel/Modules/UitslagenEnStanden/Front/ClubManagement/Team/Images/2_42/TeamFoto/635115625096923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2230"/>
            <a:ext cx="2831468" cy="1886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9390" r="10362" b="16542"/>
          <a:stretch/>
        </p:blipFill>
        <p:spPr>
          <a:xfrm>
            <a:off x="3407000" y="1120386"/>
            <a:ext cx="1885080" cy="796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Rechte verbindingslijn met pijl 22"/>
          <p:cNvCxnSpPr>
            <a:stCxn id="10" idx="3"/>
          </p:cNvCxnSpPr>
          <p:nvPr/>
        </p:nvCxnSpPr>
        <p:spPr>
          <a:xfrm flipV="1">
            <a:off x="2699792" y="1191235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3" descr="C:\Users\coosje\Desktop\JW\Wagenborg\IMAG016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0" t="27705" r="49459" b="51310"/>
          <a:stretch/>
        </p:blipFill>
        <p:spPr bwMode="auto">
          <a:xfrm>
            <a:off x="4067944" y="2205052"/>
            <a:ext cx="1576205" cy="1781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coosje\Desktop\JW\Wagenborg\IMG-20140414-WA00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/>
          <a:stretch/>
        </p:blipFill>
        <p:spPr bwMode="auto">
          <a:xfrm>
            <a:off x="4932040" y="3859564"/>
            <a:ext cx="3889612" cy="2370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" name="Rechte verbindingslijn 1024"/>
          <p:cNvCxnSpPr>
            <a:stCxn id="15" idx="3"/>
          </p:cNvCxnSpPr>
          <p:nvPr/>
        </p:nvCxnSpPr>
        <p:spPr>
          <a:xfrm flipV="1">
            <a:off x="2699792" y="3369718"/>
            <a:ext cx="7920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Rechte verbindingslijn 1030"/>
          <p:cNvCxnSpPr/>
          <p:nvPr/>
        </p:nvCxnSpPr>
        <p:spPr>
          <a:xfrm>
            <a:off x="3491880" y="3369719"/>
            <a:ext cx="0" cy="167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Rechte verbindingslijn met pijl 1034"/>
          <p:cNvCxnSpPr/>
          <p:nvPr/>
        </p:nvCxnSpPr>
        <p:spPr>
          <a:xfrm>
            <a:off x="3491880" y="504472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2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218</Words>
  <Application>Microsoft Office PowerPoint</Application>
  <PresentationFormat>Diavoorstelling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Sponsor Pakketten</vt:lpstr>
      <vt:lpstr>Bordsponsor</vt:lpstr>
      <vt:lpstr>Bordsponsor</vt:lpstr>
      <vt:lpstr>Stersponsor</vt:lpstr>
      <vt:lpstr>Stersponsor</vt:lpstr>
      <vt:lpstr>Teamsponsor</vt:lpstr>
      <vt:lpstr>Teamsponsor</vt:lpstr>
      <vt:lpstr>Hoofdsponsor</vt:lpstr>
      <vt:lpstr>Hoofdsponsor</vt:lpstr>
      <vt:lpstr>Extra Modules</vt:lpstr>
      <vt:lpstr>Balsponsor</vt:lpstr>
      <vt:lpstr>Balsponsor</vt:lpstr>
      <vt:lpstr>Advertentieruimte</vt:lpstr>
      <vt:lpstr>Website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Stersponsor</dc:title>
  <dc:creator>Coosje Oldenhuis</dc:creator>
  <cp:lastModifiedBy>Coosje Oldenhuis</cp:lastModifiedBy>
  <cp:revision>29</cp:revision>
  <cp:lastPrinted>2014-04-22T16:23:52Z</cp:lastPrinted>
  <dcterms:created xsi:type="dcterms:W3CDTF">2014-04-16T10:09:23Z</dcterms:created>
  <dcterms:modified xsi:type="dcterms:W3CDTF">2014-04-23T14:33:35Z</dcterms:modified>
</cp:coreProperties>
</file>