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media/image51.jpeg" ContentType="image/jpeg"/>
  <Override PartName="/ppt/media/image9.png" ContentType="image/png"/>
  <Override PartName="/ppt/media/image1.png" ContentType="image/png"/>
  <Override PartName="/ppt/media/image2.png" ContentType="image/png"/>
  <Override PartName="/ppt/media/image17.jpeg" ContentType="image/jpeg"/>
  <Override PartName="/ppt/media/image3.png" ContentType="image/png"/>
  <Override PartName="/ppt/media/image45.jpeg" ContentType="image/jpe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jpeg" ContentType="image/jpeg"/>
  <Override PartName="/ppt/media/image11.png" ContentType="image/png"/>
  <Override PartName="/ppt/media/image12.png" ContentType="image/png"/>
  <Override PartName="/ppt/media/image13.jpeg" ContentType="image/jpeg"/>
  <Override PartName="/ppt/media/image14.png" ContentType="image/png"/>
  <Override PartName="/ppt/media/image15.png" ContentType="image/png"/>
  <Override PartName="/ppt/media/image16.png" ContentType="image/png"/>
  <Override PartName="/ppt/media/image18.png" ContentType="image/png"/>
  <Override PartName="/ppt/media/image19.jpeg" ContentType="image/jpeg"/>
  <Override PartName="/ppt/media/image40.jpeg" ContentType="image/jpeg"/>
  <Override PartName="/ppt/media/image20.png" ContentType="image/png"/>
  <Override PartName="/ppt/media/image21.jpeg" ContentType="image/jpeg"/>
  <Override PartName="/ppt/media/image22.jpeg" ContentType="image/jpeg"/>
  <Override PartName="/ppt/media/image23.png" ContentType="image/png"/>
  <Override PartName="/ppt/media/image24.png" ContentType="image/png"/>
  <Override PartName="/ppt/media/image25.jpeg" ContentType="image/jpeg"/>
  <Override PartName="/ppt/media/image26.png" ContentType="image/png"/>
  <Override PartName="/ppt/media/image47.png" ContentType="image/png"/>
  <Override PartName="/ppt/media/image27.jpeg" ContentType="image/jpeg"/>
  <Override PartName="/ppt/media/image28.png" ContentType="image/png"/>
  <Override PartName="/ppt/media/image29.jpeg" ContentType="image/jpeg"/>
  <Override PartName="/ppt/media/image30.png" ContentType="image/png"/>
  <Override PartName="/ppt/media/image31.jpeg" ContentType="image/jpeg"/>
  <Override PartName="/ppt/media/image32.png" ContentType="image/png"/>
  <Override PartName="/ppt/media/image33.png" ContentType="image/png"/>
  <Override PartName="/ppt/media/image34.png" ContentType="image/png"/>
  <Override PartName="/ppt/media/image37.jpeg" ContentType="image/jpeg"/>
  <Override PartName="/ppt/media/image35.png" ContentType="image/png"/>
  <Override PartName="/ppt/media/image36.png" ContentType="image/png"/>
  <Override PartName="/ppt/media/image38.png" ContentType="image/png"/>
  <Override PartName="/ppt/media/image39.jpeg" ContentType="image/jpeg"/>
  <Override PartName="/ppt/media/image41.png" ContentType="image/png"/>
  <Override PartName="/ppt/media/image42.jpeg" ContentType="image/jpeg"/>
  <Override PartName="/ppt/media/image49.jpeg" ContentType="image/jpeg"/>
  <Override PartName="/ppt/media/image43.png" ContentType="image/png"/>
  <Override PartName="/ppt/media/image44.png" ContentType="image/png"/>
  <Override PartName="/ppt/media/image46.png" ContentType="image/png"/>
  <Override PartName="/ppt/media/image48.png" ContentType="image/png"/>
  <Override PartName="/ppt/media/image50.png" ContentType="image/png"/>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28" name="PlaceHolder 2"/>
          <p:cNvSpPr>
            <a:spLocks noGrp="1"/>
          </p:cNvSpPr>
          <p:nvPr>
            <p:ph type="body"/>
          </p:nvPr>
        </p:nvSpPr>
        <p:spPr>
          <a:xfrm>
            <a:off x="609480" y="1604520"/>
            <a:ext cx="10972440" cy="1896840"/>
          </a:xfrm>
          <a:prstGeom prst="rect">
            <a:avLst/>
          </a:prstGeom>
        </p:spPr>
        <p:txBody>
          <a:bodyPr lIns="0" rIns="0" tIns="0" bIns="0"/>
          <a:p>
            <a:endParaRPr/>
          </a:p>
        </p:txBody>
      </p:sp>
      <p:sp>
        <p:nvSpPr>
          <p:cNvPr id="29" name="PlaceHolder 3"/>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31"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32"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33" name="PlaceHolder 4"/>
          <p:cNvSpPr>
            <a:spLocks noGrp="1"/>
          </p:cNvSpPr>
          <p:nvPr>
            <p:ph type="body"/>
          </p:nvPr>
        </p:nvSpPr>
        <p:spPr>
          <a:xfrm>
            <a:off x="6231960" y="3682080"/>
            <a:ext cx="5354280" cy="1896840"/>
          </a:xfrm>
          <a:prstGeom prst="rect">
            <a:avLst/>
          </a:prstGeom>
        </p:spPr>
        <p:txBody>
          <a:bodyPr lIns="0" rIns="0" tIns="0" bIns="0"/>
          <a:p>
            <a:endParaRPr/>
          </a:p>
        </p:txBody>
      </p:sp>
      <p:sp>
        <p:nvSpPr>
          <p:cNvPr id="34" name="PlaceHolder 5"/>
          <p:cNvSpPr>
            <a:spLocks noGrp="1"/>
          </p:cNvSpPr>
          <p:nvPr>
            <p:ph type="body"/>
          </p:nvPr>
        </p:nvSpPr>
        <p:spPr>
          <a:xfrm>
            <a:off x="609480" y="3682080"/>
            <a:ext cx="535428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36" name="PlaceHolder 2"/>
          <p:cNvSpPr>
            <a:spLocks noGrp="1"/>
          </p:cNvSpPr>
          <p:nvPr>
            <p:ph type="body"/>
          </p:nvPr>
        </p:nvSpPr>
        <p:spPr>
          <a:xfrm>
            <a:off x="609480" y="1604520"/>
            <a:ext cx="10972440" cy="3977280"/>
          </a:xfrm>
          <a:prstGeom prst="rect">
            <a:avLst/>
          </a:prstGeom>
        </p:spPr>
        <p:txBody>
          <a:bodyPr lIns="0" rIns="0" tIns="0" bIns="0"/>
          <a:p>
            <a:endParaRPr/>
          </a:p>
        </p:txBody>
      </p:sp>
      <p:sp>
        <p:nvSpPr>
          <p:cNvPr id="37" name="PlaceHolder 3"/>
          <p:cNvSpPr>
            <a:spLocks noGrp="1"/>
          </p:cNvSpPr>
          <p:nvPr>
            <p:ph type="body"/>
          </p:nvPr>
        </p:nvSpPr>
        <p:spPr>
          <a:xfrm>
            <a:off x="609480" y="1604520"/>
            <a:ext cx="10972440" cy="3977280"/>
          </a:xfrm>
          <a:prstGeom prst="rect">
            <a:avLst/>
          </a:prstGeom>
        </p:spPr>
        <p:txBody>
          <a:bodyPr lIns="0" rIns="0" tIns="0" bIns="0"/>
          <a:p>
            <a:endParaRPr/>
          </a:p>
        </p:txBody>
      </p:sp>
      <p:pic>
        <p:nvPicPr>
          <p:cNvPr id="38" name="" descr=""/>
          <p:cNvPicPr/>
          <p:nvPr/>
        </p:nvPicPr>
        <p:blipFill>
          <a:blip r:embed="rId2"/>
          <a:stretch/>
        </p:blipFill>
        <p:spPr>
          <a:xfrm>
            <a:off x="3602880" y="1604520"/>
            <a:ext cx="4984920" cy="3977280"/>
          </a:xfrm>
          <a:prstGeom prst="rect">
            <a:avLst/>
          </a:prstGeom>
          <a:ln>
            <a:noFill/>
          </a:ln>
        </p:spPr>
      </p:pic>
      <p:pic>
        <p:nvPicPr>
          <p:cNvPr id="39" name="" descr=""/>
          <p:cNvPicPr/>
          <p:nvPr/>
        </p:nvPicPr>
        <p:blipFill>
          <a:blip r:embed="rId3"/>
          <a:stretch/>
        </p:blipFill>
        <p:spPr>
          <a:xfrm>
            <a:off x="360288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46" name="PlaceHolder 2"/>
          <p:cNvSpPr>
            <a:spLocks noGrp="1"/>
          </p:cNvSpPr>
          <p:nvPr>
            <p:ph type="subTitle"/>
          </p:nvPr>
        </p:nvSpPr>
        <p:spPr>
          <a:xfrm>
            <a:off x="609480" y="1604520"/>
            <a:ext cx="10972440" cy="397728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48" name="PlaceHolder 2"/>
          <p:cNvSpPr>
            <a:spLocks noGrp="1"/>
          </p:cNvSpPr>
          <p:nvPr>
            <p:ph type="body"/>
          </p:nvPr>
        </p:nvSpPr>
        <p:spPr>
          <a:xfrm>
            <a:off x="609480" y="1604520"/>
            <a:ext cx="10972440" cy="39772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50"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51" name="PlaceHolder 3"/>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838080" y="365040"/>
            <a:ext cx="10515240" cy="132516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838080" y="365040"/>
            <a:ext cx="10515240" cy="614412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55"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56" name="PlaceHolder 3"/>
          <p:cNvSpPr>
            <a:spLocks noGrp="1"/>
          </p:cNvSpPr>
          <p:nvPr>
            <p:ph type="body"/>
          </p:nvPr>
        </p:nvSpPr>
        <p:spPr>
          <a:xfrm>
            <a:off x="609480" y="3682080"/>
            <a:ext cx="5354280" cy="1896840"/>
          </a:xfrm>
          <a:prstGeom prst="rect">
            <a:avLst/>
          </a:prstGeom>
        </p:spPr>
        <p:txBody>
          <a:bodyPr lIns="0" rIns="0" tIns="0" bIns="0"/>
          <a:p>
            <a:endParaRPr/>
          </a:p>
        </p:txBody>
      </p:sp>
      <p:sp>
        <p:nvSpPr>
          <p:cNvPr id="57" name="PlaceHolder 4"/>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7" name="PlaceHolder 2"/>
          <p:cNvSpPr>
            <a:spLocks noGrp="1"/>
          </p:cNvSpPr>
          <p:nvPr>
            <p:ph type="subTitle"/>
          </p:nvPr>
        </p:nvSpPr>
        <p:spPr>
          <a:xfrm>
            <a:off x="609480" y="1604520"/>
            <a:ext cx="10972440" cy="397728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59"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60"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61" name="PlaceHolder 4"/>
          <p:cNvSpPr>
            <a:spLocks noGrp="1"/>
          </p:cNvSpPr>
          <p:nvPr>
            <p:ph type="body"/>
          </p:nvPr>
        </p:nvSpPr>
        <p:spPr>
          <a:xfrm>
            <a:off x="6231960" y="3682080"/>
            <a:ext cx="5354280" cy="18968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63"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64"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65" name="PlaceHolder 4"/>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67" name="PlaceHolder 2"/>
          <p:cNvSpPr>
            <a:spLocks noGrp="1"/>
          </p:cNvSpPr>
          <p:nvPr>
            <p:ph type="body"/>
          </p:nvPr>
        </p:nvSpPr>
        <p:spPr>
          <a:xfrm>
            <a:off x="609480" y="1604520"/>
            <a:ext cx="10972440" cy="1896840"/>
          </a:xfrm>
          <a:prstGeom prst="rect">
            <a:avLst/>
          </a:prstGeom>
        </p:spPr>
        <p:txBody>
          <a:bodyPr lIns="0" rIns="0" tIns="0" bIns="0"/>
          <a:p>
            <a:endParaRPr/>
          </a:p>
        </p:txBody>
      </p:sp>
      <p:sp>
        <p:nvSpPr>
          <p:cNvPr id="68" name="PlaceHolder 3"/>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70"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71"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72" name="PlaceHolder 4"/>
          <p:cNvSpPr>
            <a:spLocks noGrp="1"/>
          </p:cNvSpPr>
          <p:nvPr>
            <p:ph type="body"/>
          </p:nvPr>
        </p:nvSpPr>
        <p:spPr>
          <a:xfrm>
            <a:off x="6231960" y="3682080"/>
            <a:ext cx="5354280" cy="1896840"/>
          </a:xfrm>
          <a:prstGeom prst="rect">
            <a:avLst/>
          </a:prstGeom>
        </p:spPr>
        <p:txBody>
          <a:bodyPr lIns="0" rIns="0" tIns="0" bIns="0"/>
          <a:p>
            <a:endParaRPr/>
          </a:p>
        </p:txBody>
      </p:sp>
      <p:sp>
        <p:nvSpPr>
          <p:cNvPr id="73" name="PlaceHolder 5"/>
          <p:cNvSpPr>
            <a:spLocks noGrp="1"/>
          </p:cNvSpPr>
          <p:nvPr>
            <p:ph type="body"/>
          </p:nvPr>
        </p:nvSpPr>
        <p:spPr>
          <a:xfrm>
            <a:off x="609480" y="3682080"/>
            <a:ext cx="5354280" cy="18968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75" name="PlaceHolder 2"/>
          <p:cNvSpPr>
            <a:spLocks noGrp="1"/>
          </p:cNvSpPr>
          <p:nvPr>
            <p:ph type="body"/>
          </p:nvPr>
        </p:nvSpPr>
        <p:spPr>
          <a:xfrm>
            <a:off x="609480" y="1604520"/>
            <a:ext cx="10972440" cy="3977280"/>
          </a:xfrm>
          <a:prstGeom prst="rect">
            <a:avLst/>
          </a:prstGeom>
        </p:spPr>
        <p:txBody>
          <a:bodyPr lIns="0" rIns="0" tIns="0" bIns="0"/>
          <a:p>
            <a:endParaRPr/>
          </a:p>
        </p:txBody>
      </p:sp>
      <p:sp>
        <p:nvSpPr>
          <p:cNvPr id="76" name="PlaceHolder 3"/>
          <p:cNvSpPr>
            <a:spLocks noGrp="1"/>
          </p:cNvSpPr>
          <p:nvPr>
            <p:ph type="body"/>
          </p:nvPr>
        </p:nvSpPr>
        <p:spPr>
          <a:xfrm>
            <a:off x="609480" y="1604520"/>
            <a:ext cx="10972440" cy="3977280"/>
          </a:xfrm>
          <a:prstGeom prst="rect">
            <a:avLst/>
          </a:prstGeom>
        </p:spPr>
        <p:txBody>
          <a:bodyPr lIns="0" rIns="0" tIns="0" bIns="0"/>
          <a:p>
            <a:endParaRPr/>
          </a:p>
        </p:txBody>
      </p:sp>
      <p:pic>
        <p:nvPicPr>
          <p:cNvPr id="77" name="" descr=""/>
          <p:cNvPicPr/>
          <p:nvPr/>
        </p:nvPicPr>
        <p:blipFill>
          <a:blip r:embed="rId2"/>
          <a:stretch/>
        </p:blipFill>
        <p:spPr>
          <a:xfrm>
            <a:off x="3602880" y="1604520"/>
            <a:ext cx="4984920" cy="3977280"/>
          </a:xfrm>
          <a:prstGeom prst="rect">
            <a:avLst/>
          </a:prstGeom>
          <a:ln>
            <a:noFill/>
          </a:ln>
        </p:spPr>
      </p:pic>
      <p:pic>
        <p:nvPicPr>
          <p:cNvPr id="78" name="" descr=""/>
          <p:cNvPicPr/>
          <p:nvPr/>
        </p:nvPicPr>
        <p:blipFill>
          <a:blip r:embed="rId3"/>
          <a:stretch/>
        </p:blipFill>
        <p:spPr>
          <a:xfrm>
            <a:off x="3602880" y="1604520"/>
            <a:ext cx="498492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85" name="PlaceHolder 2"/>
          <p:cNvSpPr>
            <a:spLocks noGrp="1"/>
          </p:cNvSpPr>
          <p:nvPr>
            <p:ph type="subTitle"/>
          </p:nvPr>
        </p:nvSpPr>
        <p:spPr>
          <a:xfrm>
            <a:off x="609480" y="1604520"/>
            <a:ext cx="10972440" cy="397728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87" name="PlaceHolder 2"/>
          <p:cNvSpPr>
            <a:spLocks noGrp="1"/>
          </p:cNvSpPr>
          <p:nvPr>
            <p:ph type="body"/>
          </p:nvPr>
        </p:nvSpPr>
        <p:spPr>
          <a:xfrm>
            <a:off x="609480" y="1604520"/>
            <a:ext cx="10972440" cy="397728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89"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90" name="PlaceHolder 3"/>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838080" y="365040"/>
            <a:ext cx="10515240" cy="1325160"/>
          </a:xfrm>
          <a:prstGeom prst="rect">
            <a:avLst/>
          </a:prstGeom>
        </p:spPr>
        <p:txBody>
          <a:bodyPr lIns="0" rIns="0" tIns="0" bIns="0" anchor="ctr"/>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9" name="PlaceHolder 2"/>
          <p:cNvSpPr>
            <a:spLocks noGrp="1"/>
          </p:cNvSpPr>
          <p:nvPr>
            <p:ph type="body"/>
          </p:nvPr>
        </p:nvSpPr>
        <p:spPr>
          <a:xfrm>
            <a:off x="609480" y="1604520"/>
            <a:ext cx="10972440" cy="397728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838080" y="365040"/>
            <a:ext cx="10515240" cy="614412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94"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95" name="PlaceHolder 3"/>
          <p:cNvSpPr>
            <a:spLocks noGrp="1"/>
          </p:cNvSpPr>
          <p:nvPr>
            <p:ph type="body"/>
          </p:nvPr>
        </p:nvSpPr>
        <p:spPr>
          <a:xfrm>
            <a:off x="609480" y="3682080"/>
            <a:ext cx="5354280" cy="1896840"/>
          </a:xfrm>
          <a:prstGeom prst="rect">
            <a:avLst/>
          </a:prstGeom>
        </p:spPr>
        <p:txBody>
          <a:bodyPr lIns="0" rIns="0" tIns="0" bIns="0"/>
          <a:p>
            <a:endParaRPr/>
          </a:p>
        </p:txBody>
      </p:sp>
      <p:sp>
        <p:nvSpPr>
          <p:cNvPr id="96" name="PlaceHolder 4"/>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98"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99"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100" name="PlaceHolder 4"/>
          <p:cNvSpPr>
            <a:spLocks noGrp="1"/>
          </p:cNvSpPr>
          <p:nvPr>
            <p:ph type="body"/>
          </p:nvPr>
        </p:nvSpPr>
        <p:spPr>
          <a:xfrm>
            <a:off x="6231960" y="3682080"/>
            <a:ext cx="5354280" cy="189684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102"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103"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104" name="PlaceHolder 4"/>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106" name="PlaceHolder 2"/>
          <p:cNvSpPr>
            <a:spLocks noGrp="1"/>
          </p:cNvSpPr>
          <p:nvPr>
            <p:ph type="body"/>
          </p:nvPr>
        </p:nvSpPr>
        <p:spPr>
          <a:xfrm>
            <a:off x="609480" y="1604520"/>
            <a:ext cx="10972440" cy="1896840"/>
          </a:xfrm>
          <a:prstGeom prst="rect">
            <a:avLst/>
          </a:prstGeom>
        </p:spPr>
        <p:txBody>
          <a:bodyPr lIns="0" rIns="0" tIns="0" bIns="0"/>
          <a:p>
            <a:endParaRPr/>
          </a:p>
        </p:txBody>
      </p:sp>
      <p:sp>
        <p:nvSpPr>
          <p:cNvPr id="107" name="PlaceHolder 3"/>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109"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110"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111" name="PlaceHolder 4"/>
          <p:cNvSpPr>
            <a:spLocks noGrp="1"/>
          </p:cNvSpPr>
          <p:nvPr>
            <p:ph type="body"/>
          </p:nvPr>
        </p:nvSpPr>
        <p:spPr>
          <a:xfrm>
            <a:off x="6231960" y="3682080"/>
            <a:ext cx="5354280" cy="1896840"/>
          </a:xfrm>
          <a:prstGeom prst="rect">
            <a:avLst/>
          </a:prstGeom>
        </p:spPr>
        <p:txBody>
          <a:bodyPr lIns="0" rIns="0" tIns="0" bIns="0"/>
          <a:p>
            <a:endParaRPr/>
          </a:p>
        </p:txBody>
      </p:sp>
      <p:sp>
        <p:nvSpPr>
          <p:cNvPr id="112" name="PlaceHolder 5"/>
          <p:cNvSpPr>
            <a:spLocks noGrp="1"/>
          </p:cNvSpPr>
          <p:nvPr>
            <p:ph type="body"/>
          </p:nvPr>
        </p:nvSpPr>
        <p:spPr>
          <a:xfrm>
            <a:off x="609480" y="3682080"/>
            <a:ext cx="5354280" cy="189684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114" name="PlaceHolder 2"/>
          <p:cNvSpPr>
            <a:spLocks noGrp="1"/>
          </p:cNvSpPr>
          <p:nvPr>
            <p:ph type="body"/>
          </p:nvPr>
        </p:nvSpPr>
        <p:spPr>
          <a:xfrm>
            <a:off x="609480" y="1604520"/>
            <a:ext cx="10972440" cy="3977280"/>
          </a:xfrm>
          <a:prstGeom prst="rect">
            <a:avLst/>
          </a:prstGeom>
        </p:spPr>
        <p:txBody>
          <a:bodyPr lIns="0" rIns="0" tIns="0" bIns="0"/>
          <a:p>
            <a:endParaRPr/>
          </a:p>
        </p:txBody>
      </p:sp>
      <p:sp>
        <p:nvSpPr>
          <p:cNvPr id="115" name="PlaceHolder 3"/>
          <p:cNvSpPr>
            <a:spLocks noGrp="1"/>
          </p:cNvSpPr>
          <p:nvPr>
            <p:ph type="body"/>
          </p:nvPr>
        </p:nvSpPr>
        <p:spPr>
          <a:xfrm>
            <a:off x="609480" y="1604520"/>
            <a:ext cx="10972440" cy="3977280"/>
          </a:xfrm>
          <a:prstGeom prst="rect">
            <a:avLst/>
          </a:prstGeom>
        </p:spPr>
        <p:txBody>
          <a:bodyPr lIns="0" rIns="0" tIns="0" bIns="0"/>
          <a:p>
            <a:endParaRPr/>
          </a:p>
        </p:txBody>
      </p:sp>
      <p:pic>
        <p:nvPicPr>
          <p:cNvPr id="116" name="" descr=""/>
          <p:cNvPicPr/>
          <p:nvPr/>
        </p:nvPicPr>
        <p:blipFill>
          <a:blip r:embed="rId2"/>
          <a:stretch/>
        </p:blipFill>
        <p:spPr>
          <a:xfrm>
            <a:off x="3602880" y="1604520"/>
            <a:ext cx="4984920" cy="3977280"/>
          </a:xfrm>
          <a:prstGeom prst="rect">
            <a:avLst/>
          </a:prstGeom>
          <a:ln>
            <a:noFill/>
          </a:ln>
        </p:spPr>
      </p:pic>
      <p:pic>
        <p:nvPicPr>
          <p:cNvPr id="117" name="" descr=""/>
          <p:cNvPicPr/>
          <p:nvPr/>
        </p:nvPicPr>
        <p:blipFill>
          <a:blip r:embed="rId3"/>
          <a:stretch/>
        </p:blipFill>
        <p:spPr>
          <a:xfrm>
            <a:off x="3602880" y="1604520"/>
            <a:ext cx="4984920" cy="397728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11"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12" name="PlaceHolder 3"/>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838080" y="365040"/>
            <a:ext cx="10515240" cy="132516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838080" y="365040"/>
            <a:ext cx="10515240" cy="614412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16"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17" name="PlaceHolder 3"/>
          <p:cNvSpPr>
            <a:spLocks noGrp="1"/>
          </p:cNvSpPr>
          <p:nvPr>
            <p:ph type="body"/>
          </p:nvPr>
        </p:nvSpPr>
        <p:spPr>
          <a:xfrm>
            <a:off x="609480" y="3682080"/>
            <a:ext cx="5354280" cy="1896840"/>
          </a:xfrm>
          <a:prstGeom prst="rect">
            <a:avLst/>
          </a:prstGeom>
        </p:spPr>
        <p:txBody>
          <a:bodyPr lIns="0" rIns="0" tIns="0" bIns="0"/>
          <a:p>
            <a:endParaRPr/>
          </a:p>
        </p:txBody>
      </p:sp>
      <p:sp>
        <p:nvSpPr>
          <p:cNvPr id="18" name="PlaceHolder 4"/>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20"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22" name="PlaceHolder 4"/>
          <p:cNvSpPr>
            <a:spLocks noGrp="1"/>
          </p:cNvSpPr>
          <p:nvPr>
            <p:ph type="body"/>
          </p:nvPr>
        </p:nvSpPr>
        <p:spPr>
          <a:xfrm>
            <a:off x="6231960" y="3682080"/>
            <a:ext cx="535428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24"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25"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26" name="PlaceHolder 4"/>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000066"/>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p>
            <a:pPr algn="ctr">
              <a:lnSpc>
                <a:spcPct val="100000"/>
              </a:lnSpc>
            </a:pPr>
            <a:r>
              <a:rPr lang="nl-NL" sz="6000" spc="-1" strike="noStrike">
                <a:solidFill>
                  <a:srgbClr val="000000"/>
                </a:solidFill>
                <a:uFill>
                  <a:solidFill>
                    <a:srgbClr val="ffffff"/>
                  </a:solidFill>
                </a:uFill>
                <a:latin typeface="Calibri Light"/>
              </a:rPr>
              <a:t>Klik om stijl te bewerken</a:t>
            </a:r>
            <a:endParaRPr/>
          </a:p>
        </p:txBody>
      </p:sp>
      <p:sp>
        <p:nvSpPr>
          <p:cNvPr id="1" name="PlaceHolder 2"/>
          <p:cNvSpPr>
            <a:spLocks noGrp="1"/>
          </p:cNvSpPr>
          <p:nvPr>
            <p:ph type="subTitle"/>
          </p:nvPr>
        </p:nvSpPr>
        <p:spPr>
          <a:xfrm>
            <a:off x="1523880" y="3602160"/>
            <a:ext cx="9143640" cy="1655280"/>
          </a:xfrm>
          <a:prstGeom prst="rect">
            <a:avLst/>
          </a:prstGeom>
        </p:spPr>
        <p:txBody>
          <a:bodyPr/>
          <a:p>
            <a:pPr algn="ctr">
              <a:lnSpc>
                <a:spcPct val="100000"/>
              </a:lnSpc>
            </a:pPr>
            <a:r>
              <a:rPr lang="nl-NL" sz="2400" spc="-1" strike="noStrike">
                <a:solidFill>
                  <a:srgbClr val="000000"/>
                </a:solidFill>
                <a:uFill>
                  <a:solidFill>
                    <a:srgbClr val="ffffff"/>
                  </a:solidFill>
                </a:uFill>
                <a:latin typeface="Calibri"/>
              </a:rPr>
              <a:t>Klikken om de ondertitelstijl van het model te bewerken</a:t>
            </a:r>
            <a:endParaRPr/>
          </a:p>
        </p:txBody>
      </p:sp>
      <p:sp>
        <p:nvSpPr>
          <p:cNvPr id="2" name="PlaceHolder 3"/>
          <p:cNvSpPr>
            <a:spLocks noGrp="1"/>
          </p:cNvSpPr>
          <p:nvPr>
            <p:ph type="dt"/>
          </p:nvPr>
        </p:nvSpPr>
        <p:spPr>
          <a:xfrm>
            <a:off x="838080" y="6356520"/>
            <a:ext cx="2742840" cy="364680"/>
          </a:xfrm>
          <a:prstGeom prst="rect">
            <a:avLst/>
          </a:prstGeom>
        </p:spPr>
        <p:txBody>
          <a:bodyPr anchor="ctr"/>
          <a:p>
            <a:pPr>
              <a:lnSpc>
                <a:spcPct val="100000"/>
              </a:lnSpc>
            </a:pPr>
            <a:r>
              <a:rPr lang="nl-NL" sz="1200" spc="-1" strike="noStrike">
                <a:solidFill>
                  <a:srgbClr val="8b8b8b"/>
                </a:solidFill>
                <a:uFill>
                  <a:solidFill>
                    <a:srgbClr val="ffffff"/>
                  </a:solidFill>
                </a:uFill>
                <a:latin typeface="Calibri"/>
              </a:rPr>
              <a:t>26-02-21</a:t>
            </a:r>
            <a:endParaRPr/>
          </a:p>
        </p:txBody>
      </p:sp>
      <p:sp>
        <p:nvSpPr>
          <p:cNvPr id="3" name="PlaceHolder 4"/>
          <p:cNvSpPr>
            <a:spLocks noGrp="1"/>
          </p:cNvSpPr>
          <p:nvPr>
            <p:ph type="ftr"/>
          </p:nvPr>
        </p:nvSpPr>
        <p:spPr>
          <a:xfrm>
            <a:off x="4038480" y="6356520"/>
            <a:ext cx="4114440" cy="364680"/>
          </a:xfrm>
          <a:prstGeom prst="rect">
            <a:avLst/>
          </a:prstGeom>
        </p:spPr>
        <p:txBody>
          <a:bodyPr anchor="ctr"/>
          <a:p>
            <a:endParaRPr/>
          </a:p>
        </p:txBody>
      </p:sp>
      <p:sp>
        <p:nvSpPr>
          <p:cNvPr id="4" name="PlaceHolder 5"/>
          <p:cNvSpPr>
            <a:spLocks noGrp="1"/>
          </p:cNvSpPr>
          <p:nvPr>
            <p:ph type="sldNum"/>
          </p:nvPr>
        </p:nvSpPr>
        <p:spPr>
          <a:xfrm>
            <a:off x="8610480" y="6356520"/>
            <a:ext cx="2742840" cy="364680"/>
          </a:xfrm>
          <a:prstGeom prst="rect">
            <a:avLst/>
          </a:prstGeom>
        </p:spPr>
        <p:txBody>
          <a:bodyPr anchor="ctr"/>
          <a:p>
            <a:pPr algn="r">
              <a:lnSpc>
                <a:spcPct val="100000"/>
              </a:lnSpc>
            </a:pPr>
            <a:fld id="{5489DA54-A261-4DB9-826F-76F44E4258AF}" type="slidenum">
              <a:rPr lang="nl-NL" sz="1200" spc="-1" strike="noStrike">
                <a:solidFill>
                  <a:srgbClr val="8b8b8b"/>
                </a:solidFill>
                <a:uFill>
                  <a:solidFill>
                    <a:srgbClr val="ffffff"/>
                  </a:solidFill>
                </a:uFill>
                <a:latin typeface="Calibri"/>
              </a:rPr>
              <a:t>&lt;getal&gt;</a:t>
            </a:fld>
            <a:endParaRPr/>
          </a:p>
        </p:txBody>
      </p:sp>
      <p:sp>
        <p:nvSpPr>
          <p:cNvPr id="5" name="PlaceHolder 6"/>
          <p:cNvSpPr>
            <a:spLocks noGrp="1"/>
          </p:cNvSpPr>
          <p:nvPr>
            <p:ph type="body"/>
          </p:nvPr>
        </p:nvSpPr>
        <p:spPr>
          <a:xfrm>
            <a:off x="609480" y="1604520"/>
            <a:ext cx="10972440" cy="3977280"/>
          </a:xfrm>
          <a:prstGeom prst="rect">
            <a:avLst/>
          </a:prstGeom>
        </p:spPr>
        <p:txBody>
          <a:bodyPr lIns="0" rIns="0" tIns="0" bIns="0"/>
          <a:p>
            <a:pPr marL="432000" indent="-324000">
              <a:buClr>
                <a:srgbClr val="ffffff"/>
              </a:buClr>
              <a:buSzPct val="45000"/>
              <a:buFont typeface="StarSymbol"/>
              <a:buChar char=""/>
            </a:pPr>
            <a:r>
              <a:rPr lang="nl-NL" sz="2800" spc="-1">
                <a:latin typeface="Calibri"/>
              </a:rPr>
              <a:t>Klik om de opmaak van de overzichtstekst te bewerken</a:t>
            </a:r>
            <a:endParaRPr/>
          </a:p>
          <a:p>
            <a:pPr lvl="1" marL="864000" indent="-324000">
              <a:buClr>
                <a:srgbClr val="ffffff"/>
              </a:buClr>
              <a:buSzPct val="75000"/>
              <a:buFont typeface="StarSymbol"/>
              <a:buChar char=""/>
            </a:pPr>
            <a:r>
              <a:rPr lang="nl-NL" sz="2000" spc="-1">
                <a:latin typeface="Calibri"/>
              </a:rPr>
              <a:t>Tweede overzichtsniveau</a:t>
            </a:r>
            <a:endParaRPr/>
          </a:p>
          <a:p>
            <a:pPr lvl="2" marL="1296000" indent="-288000">
              <a:buClr>
                <a:srgbClr val="ffffff"/>
              </a:buClr>
              <a:buSzPct val="45000"/>
              <a:buFont typeface="StarSymbol"/>
              <a:buChar char=""/>
            </a:pPr>
            <a:r>
              <a:rPr lang="nl-NL" sz="1800" spc="-1">
                <a:latin typeface="Calibri"/>
              </a:rPr>
              <a:t>Derde overzichtsniveau</a:t>
            </a:r>
            <a:endParaRPr/>
          </a:p>
          <a:p>
            <a:pPr lvl="3" marL="1728000" indent="-216000">
              <a:buClr>
                <a:srgbClr val="ffffff"/>
              </a:buClr>
              <a:buSzPct val="75000"/>
              <a:buFont typeface="StarSymbol"/>
              <a:buChar char=""/>
            </a:pPr>
            <a:r>
              <a:rPr lang="nl-NL" sz="1800" spc="-1">
                <a:latin typeface="Calibri"/>
              </a:rPr>
              <a:t>Vierde overzichtsniveau</a:t>
            </a:r>
            <a:endParaRPr/>
          </a:p>
          <a:p>
            <a:pPr lvl="4" marL="2160000" indent="-216000">
              <a:buClr>
                <a:srgbClr val="ffffff"/>
              </a:buClr>
              <a:buSzPct val="45000"/>
              <a:buFont typeface="StarSymbol"/>
              <a:buChar char=""/>
            </a:pPr>
            <a:r>
              <a:rPr lang="nl-NL" sz="2000" spc="-1">
                <a:latin typeface="Calibri"/>
              </a:rPr>
              <a:t>Vijfde overzichtsniveau</a:t>
            </a:r>
            <a:endParaRPr/>
          </a:p>
          <a:p>
            <a:pPr lvl="5" marL="2592000" indent="-216000">
              <a:buClr>
                <a:srgbClr val="ffffff"/>
              </a:buClr>
              <a:buSzPct val="45000"/>
              <a:buFont typeface="StarSymbol"/>
              <a:buChar char=""/>
            </a:pPr>
            <a:r>
              <a:rPr lang="nl-NL" sz="2000" spc="-1">
                <a:latin typeface="Calibri"/>
              </a:rPr>
              <a:t>Zesde overzichtsniveau</a:t>
            </a:r>
            <a:endParaRPr/>
          </a:p>
          <a:p>
            <a:pPr lvl="6" marL="3024000" indent="-216000">
              <a:buClr>
                <a:srgbClr val="ffffff"/>
              </a:buClr>
              <a:buSzPct val="45000"/>
              <a:buFont typeface="StarSymbol"/>
              <a:buChar char=""/>
            </a:pPr>
            <a:r>
              <a:rPr lang="nl-NL" sz="2000" spc="-1">
                <a:latin typeface="Calibri"/>
              </a:rPr>
              <a:t>Zevende overzichtsniveau</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000066"/>
        </a:solid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838080" y="365040"/>
            <a:ext cx="10515240" cy="1325160"/>
          </a:xfrm>
          <a:prstGeom prst="rect">
            <a:avLst/>
          </a:prstGeom>
        </p:spPr>
        <p:txBody>
          <a:bodyPr anchor="ctr"/>
          <a:p>
            <a:pPr>
              <a:lnSpc>
                <a:spcPct val="90000"/>
              </a:lnSpc>
            </a:pPr>
            <a:r>
              <a:rPr lang="nl-NL" sz="4400" spc="-1" strike="noStrike">
                <a:solidFill>
                  <a:srgbClr val="000000"/>
                </a:solidFill>
                <a:uFill>
                  <a:solidFill>
                    <a:srgbClr val="ffffff"/>
                  </a:solidFill>
                </a:uFill>
                <a:latin typeface="Calibri Light"/>
              </a:rPr>
              <a:t>Klik om stijl te bewerken</a:t>
            </a:r>
            <a:endParaRPr/>
          </a:p>
        </p:txBody>
      </p:sp>
      <p:sp>
        <p:nvSpPr>
          <p:cNvPr id="41" name="PlaceHolder 2"/>
          <p:cNvSpPr>
            <a:spLocks noGrp="1"/>
          </p:cNvSpPr>
          <p:nvPr>
            <p:ph type="body"/>
          </p:nvPr>
        </p:nvSpPr>
        <p:spPr>
          <a:xfrm>
            <a:off x="838080" y="1825560"/>
            <a:ext cx="10515240" cy="4350960"/>
          </a:xfrm>
          <a:prstGeom prst="rect">
            <a:avLst/>
          </a:prstGeom>
        </p:spPr>
        <p:txBody>
          <a:bodyPr/>
          <a:p>
            <a:pPr marL="432000" indent="-324000">
              <a:buClr>
                <a:srgbClr val="ffffff"/>
              </a:buClr>
              <a:buSzPct val="45000"/>
              <a:buFont typeface="StarSymbol"/>
              <a:buChar char=""/>
            </a:pPr>
            <a:r>
              <a:rPr lang="nl-NL" sz="2800" spc="-1" strike="noStrike">
                <a:solidFill>
                  <a:srgbClr val="000000"/>
                </a:solidFill>
                <a:uFill>
                  <a:solidFill>
                    <a:srgbClr val="ffffff"/>
                  </a:solidFill>
                </a:uFill>
                <a:latin typeface="Calibri"/>
              </a:rPr>
              <a:t>Klik om de opmaak van de overzichtstekst te bewerken</a:t>
            </a:r>
            <a:endParaRPr/>
          </a:p>
          <a:p>
            <a:pPr lvl="1" marL="864000" indent="-324000">
              <a:buClr>
                <a:srgbClr val="ffffff"/>
              </a:buClr>
              <a:buSzPct val="75000"/>
              <a:buFont typeface="StarSymbol"/>
              <a:buChar char=""/>
            </a:pPr>
            <a:r>
              <a:rPr lang="nl-NL" sz="2800" spc="-1" strike="noStrike">
                <a:solidFill>
                  <a:srgbClr val="000000"/>
                </a:solidFill>
                <a:uFill>
                  <a:solidFill>
                    <a:srgbClr val="ffffff"/>
                  </a:solidFill>
                </a:uFill>
                <a:latin typeface="Calibri"/>
              </a:rPr>
              <a:t>Tweede overzichtsniveau</a:t>
            </a:r>
            <a:endParaRPr/>
          </a:p>
          <a:p>
            <a:pPr lvl="2" marL="1296000" indent="-288000">
              <a:buClr>
                <a:srgbClr val="ffffff"/>
              </a:buClr>
              <a:buSzPct val="45000"/>
              <a:buFont typeface="StarSymbol"/>
              <a:buChar char=""/>
            </a:pPr>
            <a:r>
              <a:rPr lang="nl-NL" sz="2800" spc="-1" strike="noStrike">
                <a:solidFill>
                  <a:srgbClr val="000000"/>
                </a:solidFill>
                <a:uFill>
                  <a:solidFill>
                    <a:srgbClr val="ffffff"/>
                  </a:solidFill>
                </a:uFill>
                <a:latin typeface="Calibri"/>
              </a:rPr>
              <a:t>Derde overzichtsniveau</a:t>
            </a:r>
            <a:endParaRPr/>
          </a:p>
          <a:p>
            <a:pPr lvl="3" marL="1728000" indent="-216000">
              <a:buClr>
                <a:srgbClr val="ffffff"/>
              </a:buClr>
              <a:buSzPct val="75000"/>
              <a:buFont typeface="StarSymbol"/>
              <a:buChar char=""/>
            </a:pPr>
            <a:r>
              <a:rPr lang="nl-NL" sz="2800" spc="-1" strike="noStrike">
                <a:solidFill>
                  <a:srgbClr val="000000"/>
                </a:solidFill>
                <a:uFill>
                  <a:solidFill>
                    <a:srgbClr val="ffffff"/>
                  </a:solidFill>
                </a:uFill>
                <a:latin typeface="Calibri"/>
              </a:rPr>
              <a:t>Vierde overzichtsniveau</a:t>
            </a:r>
            <a:endParaRPr/>
          </a:p>
          <a:p>
            <a:pPr lvl="4" marL="2160000" indent="-216000">
              <a:buClr>
                <a:srgbClr val="ffffff"/>
              </a:buClr>
              <a:buSzPct val="45000"/>
              <a:buFont typeface="StarSymbol"/>
              <a:buChar char=""/>
            </a:pPr>
            <a:r>
              <a:rPr lang="nl-NL" sz="2800" spc="-1" strike="noStrike">
                <a:solidFill>
                  <a:srgbClr val="000000"/>
                </a:solidFill>
                <a:uFill>
                  <a:solidFill>
                    <a:srgbClr val="ffffff"/>
                  </a:solidFill>
                </a:uFill>
                <a:latin typeface="Calibri"/>
              </a:rPr>
              <a:t>Vijfde overzichtsniveau</a:t>
            </a:r>
            <a:endParaRPr/>
          </a:p>
          <a:p>
            <a:pPr lvl="5" marL="2592000" indent="-216000">
              <a:buClr>
                <a:srgbClr val="ffffff"/>
              </a:buClr>
              <a:buSzPct val="45000"/>
              <a:buFont typeface="StarSymbol"/>
              <a:buChar char=""/>
            </a:pPr>
            <a:r>
              <a:rPr lang="nl-NL" sz="2800" spc="-1" strike="noStrike">
                <a:solidFill>
                  <a:srgbClr val="000000"/>
                </a:solidFill>
                <a:uFill>
                  <a:solidFill>
                    <a:srgbClr val="ffffff"/>
                  </a:solidFill>
                </a:uFill>
                <a:latin typeface="Calibri"/>
              </a:rPr>
              <a:t>Zesde overzichtsniveau</a:t>
            </a:r>
            <a:endParaRPr/>
          </a:p>
          <a:p>
            <a:pPr marL="228600" indent="-228240">
              <a:lnSpc>
                <a:spcPct val="100000"/>
              </a:lnSpc>
              <a:buFont typeface="Arial"/>
              <a:buChar char="•"/>
            </a:pPr>
            <a:r>
              <a:rPr lang="nl-NL" sz="2800" spc="-1" strike="noStrike">
                <a:solidFill>
                  <a:srgbClr val="000000"/>
                </a:solidFill>
                <a:uFill>
                  <a:solidFill>
                    <a:srgbClr val="ffffff"/>
                  </a:solidFill>
                </a:uFill>
                <a:latin typeface="Calibri"/>
              </a:rPr>
              <a:t>Zevende overzichtsniveauKlikken om de tekststijl van het model te bewerken</a:t>
            </a:r>
            <a:endParaRPr/>
          </a:p>
          <a:p>
            <a:pPr lvl="1" marL="685800" indent="-228240">
              <a:lnSpc>
                <a:spcPct val="100000"/>
              </a:lnSpc>
              <a:buFont typeface="Arial"/>
              <a:buChar char="•"/>
            </a:pPr>
            <a:r>
              <a:rPr lang="nl-NL" sz="2400" spc="-1" strike="noStrike">
                <a:solidFill>
                  <a:srgbClr val="000000"/>
                </a:solidFill>
                <a:uFill>
                  <a:solidFill>
                    <a:srgbClr val="ffffff"/>
                  </a:solidFill>
                </a:uFill>
                <a:latin typeface="Calibri"/>
              </a:rPr>
              <a:t>Tweede niveau</a:t>
            </a:r>
            <a:endParaRPr/>
          </a:p>
          <a:p>
            <a:pPr lvl="2" marL="1143000" indent="-228240">
              <a:lnSpc>
                <a:spcPct val="100000"/>
              </a:lnSpc>
              <a:buFont typeface="Arial"/>
              <a:buChar char="•"/>
            </a:pPr>
            <a:r>
              <a:rPr lang="nl-NL" sz="2000" spc="-1" strike="noStrike">
                <a:solidFill>
                  <a:srgbClr val="000000"/>
                </a:solidFill>
                <a:uFill>
                  <a:solidFill>
                    <a:srgbClr val="ffffff"/>
                  </a:solidFill>
                </a:uFill>
                <a:latin typeface="Calibri"/>
              </a:rPr>
              <a:t>Derde niveau</a:t>
            </a:r>
            <a:endParaRPr/>
          </a:p>
          <a:p>
            <a:pPr lvl="3" marL="1600200" indent="-228240">
              <a:lnSpc>
                <a:spcPct val="100000"/>
              </a:lnSpc>
              <a:buFont typeface="Arial"/>
              <a:buChar char="•"/>
            </a:pPr>
            <a:r>
              <a:rPr lang="nl-NL" sz="1800" spc="-1" strike="noStrike">
                <a:solidFill>
                  <a:srgbClr val="000000"/>
                </a:solidFill>
                <a:uFill>
                  <a:solidFill>
                    <a:srgbClr val="ffffff"/>
                  </a:solidFill>
                </a:uFill>
                <a:latin typeface="Calibri"/>
              </a:rPr>
              <a:t>Vierde niveau</a:t>
            </a:r>
            <a:endParaRPr/>
          </a:p>
          <a:p>
            <a:pPr lvl="4" marL="2057400" indent="-228240">
              <a:lnSpc>
                <a:spcPct val="100000"/>
              </a:lnSpc>
              <a:buFont typeface="Arial"/>
              <a:buChar char="•"/>
            </a:pPr>
            <a:r>
              <a:rPr lang="nl-NL" sz="1800" spc="-1" strike="noStrike">
                <a:solidFill>
                  <a:srgbClr val="000000"/>
                </a:solidFill>
                <a:uFill>
                  <a:solidFill>
                    <a:srgbClr val="ffffff"/>
                  </a:solidFill>
                </a:uFill>
                <a:latin typeface="Calibri"/>
              </a:rPr>
              <a:t>Vijfde niveau</a:t>
            </a:r>
            <a:endParaRPr/>
          </a:p>
        </p:txBody>
      </p:sp>
      <p:sp>
        <p:nvSpPr>
          <p:cNvPr id="42" name="PlaceHolder 3"/>
          <p:cNvSpPr>
            <a:spLocks noGrp="1"/>
          </p:cNvSpPr>
          <p:nvPr>
            <p:ph type="dt"/>
          </p:nvPr>
        </p:nvSpPr>
        <p:spPr>
          <a:xfrm>
            <a:off x="838080" y="6356520"/>
            <a:ext cx="2742840" cy="364680"/>
          </a:xfrm>
          <a:prstGeom prst="rect">
            <a:avLst/>
          </a:prstGeom>
        </p:spPr>
        <p:txBody>
          <a:bodyPr anchor="ctr"/>
          <a:p>
            <a:pPr>
              <a:lnSpc>
                <a:spcPct val="100000"/>
              </a:lnSpc>
            </a:pPr>
            <a:r>
              <a:rPr lang="nl-NL" sz="1200" spc="-1" strike="noStrike">
                <a:solidFill>
                  <a:srgbClr val="8b8b8b"/>
                </a:solidFill>
                <a:uFill>
                  <a:solidFill>
                    <a:srgbClr val="ffffff"/>
                  </a:solidFill>
                </a:uFill>
                <a:latin typeface="Calibri"/>
              </a:rPr>
              <a:t>26-02-21</a:t>
            </a:r>
            <a:endParaRPr/>
          </a:p>
        </p:txBody>
      </p:sp>
      <p:sp>
        <p:nvSpPr>
          <p:cNvPr id="43" name="PlaceHolder 4"/>
          <p:cNvSpPr>
            <a:spLocks noGrp="1"/>
          </p:cNvSpPr>
          <p:nvPr>
            <p:ph type="ftr"/>
          </p:nvPr>
        </p:nvSpPr>
        <p:spPr>
          <a:xfrm>
            <a:off x="4038480" y="6356520"/>
            <a:ext cx="4114440" cy="364680"/>
          </a:xfrm>
          <a:prstGeom prst="rect">
            <a:avLst/>
          </a:prstGeom>
        </p:spPr>
        <p:txBody>
          <a:bodyPr anchor="ctr"/>
          <a:p>
            <a:endParaRPr/>
          </a:p>
        </p:txBody>
      </p:sp>
      <p:sp>
        <p:nvSpPr>
          <p:cNvPr id="44" name="PlaceHolder 5"/>
          <p:cNvSpPr>
            <a:spLocks noGrp="1"/>
          </p:cNvSpPr>
          <p:nvPr>
            <p:ph type="sldNum"/>
          </p:nvPr>
        </p:nvSpPr>
        <p:spPr>
          <a:xfrm>
            <a:off x="8610480" y="6356520"/>
            <a:ext cx="2742840" cy="364680"/>
          </a:xfrm>
          <a:prstGeom prst="rect">
            <a:avLst/>
          </a:prstGeom>
        </p:spPr>
        <p:txBody>
          <a:bodyPr anchor="ctr"/>
          <a:p>
            <a:pPr algn="r">
              <a:lnSpc>
                <a:spcPct val="100000"/>
              </a:lnSpc>
            </a:pPr>
            <a:fld id="{F9955664-5BE1-4905-AB3F-40A64F67BE22}" type="slidenum">
              <a:rPr lang="nl-NL" sz="1200" spc="-1" strike="noStrike">
                <a:solidFill>
                  <a:srgbClr val="8b8b8b"/>
                </a:solidFill>
                <a:uFill>
                  <a:solidFill>
                    <a:srgbClr val="ffffff"/>
                  </a:solidFill>
                </a:uFill>
                <a:latin typeface="Calibri"/>
              </a:rPr>
              <a:t>&lt;getal&gt;</a:t>
            </a:fld>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000066"/>
        </a:solidFill>
      </p:bgPr>
    </p:bg>
    <p:spTree>
      <p:nvGrpSpPr>
        <p:cNvPr id="1" name=""/>
        <p:cNvGrpSpPr/>
        <p:nvPr/>
      </p:nvGrpSpPr>
      <p:grpSpPr>
        <a:xfrm>
          <a:off x="0" y="0"/>
          <a:ext cx="0" cy="0"/>
          <a:chOff x="0" y="0"/>
          <a:chExt cx="0" cy="0"/>
        </a:xfrm>
      </p:grpSpPr>
      <p:sp>
        <p:nvSpPr>
          <p:cNvPr id="79" name="PlaceHolder 1"/>
          <p:cNvSpPr>
            <a:spLocks noGrp="1"/>
          </p:cNvSpPr>
          <p:nvPr>
            <p:ph type="title"/>
          </p:nvPr>
        </p:nvSpPr>
        <p:spPr>
          <a:xfrm>
            <a:off x="838080" y="365040"/>
            <a:ext cx="10515240" cy="1325160"/>
          </a:xfrm>
          <a:prstGeom prst="rect">
            <a:avLst/>
          </a:prstGeom>
        </p:spPr>
        <p:txBody>
          <a:bodyPr anchor="ctr"/>
          <a:p>
            <a:pPr>
              <a:lnSpc>
                <a:spcPct val="90000"/>
              </a:lnSpc>
            </a:pPr>
            <a:r>
              <a:rPr lang="nl-NL" sz="4400" spc="-1" strike="noStrike">
                <a:solidFill>
                  <a:srgbClr val="000000"/>
                </a:solidFill>
                <a:uFill>
                  <a:solidFill>
                    <a:srgbClr val="ffffff"/>
                  </a:solidFill>
                </a:uFill>
                <a:latin typeface="Calibri Light"/>
              </a:rPr>
              <a:t>Klik om stijl te bewerken</a:t>
            </a:r>
            <a:endParaRPr/>
          </a:p>
        </p:txBody>
      </p:sp>
      <p:sp>
        <p:nvSpPr>
          <p:cNvPr id="80" name="PlaceHolder 2"/>
          <p:cNvSpPr>
            <a:spLocks noGrp="1"/>
          </p:cNvSpPr>
          <p:nvPr>
            <p:ph type="dt"/>
          </p:nvPr>
        </p:nvSpPr>
        <p:spPr>
          <a:xfrm>
            <a:off x="838080" y="6356520"/>
            <a:ext cx="2742840" cy="364680"/>
          </a:xfrm>
          <a:prstGeom prst="rect">
            <a:avLst/>
          </a:prstGeom>
        </p:spPr>
        <p:txBody>
          <a:bodyPr anchor="ctr"/>
          <a:p>
            <a:pPr>
              <a:lnSpc>
                <a:spcPct val="100000"/>
              </a:lnSpc>
            </a:pPr>
            <a:r>
              <a:rPr lang="nl-NL" sz="1200" spc="-1" strike="noStrike">
                <a:solidFill>
                  <a:srgbClr val="8b8b8b"/>
                </a:solidFill>
                <a:uFill>
                  <a:solidFill>
                    <a:srgbClr val="ffffff"/>
                  </a:solidFill>
                </a:uFill>
                <a:latin typeface="Calibri"/>
              </a:rPr>
              <a:t>26-02-21</a:t>
            </a:r>
            <a:endParaRPr/>
          </a:p>
        </p:txBody>
      </p:sp>
      <p:sp>
        <p:nvSpPr>
          <p:cNvPr id="81" name="PlaceHolder 3"/>
          <p:cNvSpPr>
            <a:spLocks noGrp="1"/>
          </p:cNvSpPr>
          <p:nvPr>
            <p:ph type="ftr"/>
          </p:nvPr>
        </p:nvSpPr>
        <p:spPr>
          <a:xfrm>
            <a:off x="4038480" y="6356520"/>
            <a:ext cx="4114440" cy="364680"/>
          </a:xfrm>
          <a:prstGeom prst="rect">
            <a:avLst/>
          </a:prstGeom>
        </p:spPr>
        <p:txBody>
          <a:bodyPr anchor="ctr"/>
          <a:p>
            <a:endParaRPr/>
          </a:p>
        </p:txBody>
      </p:sp>
      <p:sp>
        <p:nvSpPr>
          <p:cNvPr id="82" name="PlaceHolder 4"/>
          <p:cNvSpPr>
            <a:spLocks noGrp="1"/>
          </p:cNvSpPr>
          <p:nvPr>
            <p:ph type="sldNum"/>
          </p:nvPr>
        </p:nvSpPr>
        <p:spPr>
          <a:xfrm>
            <a:off x="8610480" y="6356520"/>
            <a:ext cx="2742840" cy="364680"/>
          </a:xfrm>
          <a:prstGeom prst="rect">
            <a:avLst/>
          </a:prstGeom>
        </p:spPr>
        <p:txBody>
          <a:bodyPr anchor="ctr"/>
          <a:p>
            <a:pPr algn="r">
              <a:lnSpc>
                <a:spcPct val="100000"/>
              </a:lnSpc>
            </a:pPr>
            <a:fld id="{D7248C6E-9661-432B-AFB4-617425820599}" type="slidenum">
              <a:rPr lang="nl-NL" sz="1200" spc="-1" strike="noStrike">
                <a:solidFill>
                  <a:srgbClr val="8b8b8b"/>
                </a:solidFill>
                <a:uFill>
                  <a:solidFill>
                    <a:srgbClr val="ffffff"/>
                  </a:solidFill>
                </a:uFill>
                <a:latin typeface="Calibri"/>
              </a:rPr>
              <a:t>&lt;getal&gt;</a:t>
            </a:fld>
            <a:endParaRPr/>
          </a:p>
        </p:txBody>
      </p:sp>
      <p:sp>
        <p:nvSpPr>
          <p:cNvPr id="83" name="PlaceHolder 5"/>
          <p:cNvSpPr>
            <a:spLocks noGrp="1"/>
          </p:cNvSpPr>
          <p:nvPr>
            <p:ph type="body"/>
          </p:nvPr>
        </p:nvSpPr>
        <p:spPr>
          <a:xfrm>
            <a:off x="609480" y="1604520"/>
            <a:ext cx="10972440" cy="3977280"/>
          </a:xfrm>
          <a:prstGeom prst="rect">
            <a:avLst/>
          </a:prstGeom>
        </p:spPr>
        <p:txBody>
          <a:bodyPr lIns="0" rIns="0" tIns="0" bIns="0"/>
          <a:p>
            <a:pPr marL="432000" indent="-324000">
              <a:buClr>
                <a:srgbClr val="ffffff"/>
              </a:buClr>
              <a:buSzPct val="45000"/>
              <a:buFont typeface="StarSymbol"/>
              <a:buChar char=""/>
            </a:pPr>
            <a:r>
              <a:rPr lang="nl-NL" sz="2800" spc="-1">
                <a:latin typeface="Calibri"/>
              </a:rPr>
              <a:t>Klik om de opmaak van de overzichtstekst te bewerken</a:t>
            </a:r>
            <a:endParaRPr/>
          </a:p>
          <a:p>
            <a:pPr lvl="1" marL="864000" indent="-324000">
              <a:buClr>
                <a:srgbClr val="ffffff"/>
              </a:buClr>
              <a:buSzPct val="75000"/>
              <a:buFont typeface="StarSymbol"/>
              <a:buChar char=""/>
            </a:pPr>
            <a:r>
              <a:rPr lang="nl-NL" sz="2000" spc="-1">
                <a:latin typeface="Calibri"/>
              </a:rPr>
              <a:t>Tweede overzichtsniveau</a:t>
            </a:r>
            <a:endParaRPr/>
          </a:p>
          <a:p>
            <a:pPr lvl="2" marL="1296000" indent="-288000">
              <a:buClr>
                <a:srgbClr val="ffffff"/>
              </a:buClr>
              <a:buSzPct val="45000"/>
              <a:buFont typeface="StarSymbol"/>
              <a:buChar char=""/>
            </a:pPr>
            <a:r>
              <a:rPr lang="nl-NL" sz="1800" spc="-1">
                <a:latin typeface="Calibri"/>
              </a:rPr>
              <a:t>Derde overzichtsniveau</a:t>
            </a:r>
            <a:endParaRPr/>
          </a:p>
          <a:p>
            <a:pPr lvl="3" marL="1728000" indent="-216000">
              <a:buClr>
                <a:srgbClr val="ffffff"/>
              </a:buClr>
              <a:buSzPct val="75000"/>
              <a:buFont typeface="StarSymbol"/>
              <a:buChar char=""/>
            </a:pPr>
            <a:r>
              <a:rPr lang="nl-NL" sz="1800" spc="-1">
                <a:latin typeface="Calibri"/>
              </a:rPr>
              <a:t>Vierde overzichtsniveau</a:t>
            </a:r>
            <a:endParaRPr/>
          </a:p>
          <a:p>
            <a:pPr lvl="4" marL="2160000" indent="-216000">
              <a:buClr>
                <a:srgbClr val="ffffff"/>
              </a:buClr>
              <a:buSzPct val="45000"/>
              <a:buFont typeface="StarSymbol"/>
              <a:buChar char=""/>
            </a:pPr>
            <a:r>
              <a:rPr lang="nl-NL" sz="2000" spc="-1">
                <a:latin typeface="Calibri"/>
              </a:rPr>
              <a:t>Vijfde overzichtsniveau</a:t>
            </a:r>
            <a:endParaRPr/>
          </a:p>
          <a:p>
            <a:pPr lvl="5" marL="2592000" indent="-216000">
              <a:buClr>
                <a:srgbClr val="ffffff"/>
              </a:buClr>
              <a:buSzPct val="45000"/>
              <a:buFont typeface="StarSymbol"/>
              <a:buChar char=""/>
            </a:pPr>
            <a:r>
              <a:rPr lang="nl-NL" sz="2000" spc="-1">
                <a:latin typeface="Calibri"/>
              </a:rPr>
              <a:t>Zesde overzichtsniveau</a:t>
            </a:r>
            <a:endParaRPr/>
          </a:p>
          <a:p>
            <a:pPr lvl="6" marL="3024000" indent="-216000">
              <a:buClr>
                <a:srgbClr val="ffffff"/>
              </a:buClr>
              <a:buSzPct val="45000"/>
              <a:buFont typeface="StarSymbol"/>
              <a:buChar char=""/>
            </a:pPr>
            <a:r>
              <a:rPr lang="nl-NL" sz="2000" spc="-1">
                <a:latin typeface="Calibri"/>
              </a:rPr>
              <a:t>Zevende overzichtsniveau</a:t>
            </a:r>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jpeg"/><Relationship Id="rId3" Type="http://schemas.openxmlformats.org/officeDocument/2006/relationships/image" Target="../media/image22.jpeg"/><Relationship Id="rId4" Type="http://schemas.openxmlformats.org/officeDocument/2006/relationships/image" Target="../media/image23.png"/><Relationship Id="rId5" Type="http://schemas.openxmlformats.org/officeDocument/2006/relationships/slideLayout" Target="../slideLayouts/slideLayout29.xml"/>
</Relationships>
</file>

<file path=ppt/slides/_rels/slide11.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jpeg"/><Relationship Id="rId3" Type="http://schemas.openxmlformats.org/officeDocument/2006/relationships/slideLayout" Target="../slideLayouts/slideLayout29.xml"/>
</Relationships>
</file>

<file path=ppt/slides/_rels/slide12.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jpeg"/><Relationship Id="rId3" Type="http://schemas.openxmlformats.org/officeDocument/2006/relationships/slideLayout" Target="../slideLayouts/slideLayout29.xml"/>
</Relationships>
</file>

<file path=ppt/slides/_rels/slide13.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jpeg"/><Relationship Id="rId3" Type="http://schemas.openxmlformats.org/officeDocument/2006/relationships/slideLayout" Target="../slideLayouts/slideLayout29.xml"/>
</Relationships>
</file>

<file path=ppt/slides/_rels/slide14.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jpeg"/><Relationship Id="rId3" Type="http://schemas.openxmlformats.org/officeDocument/2006/relationships/slideLayout" Target="../slideLayouts/slideLayout29.xml"/>
</Relationships>
</file>

<file path=ppt/slides/_rels/slide15.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slideLayout" Target="../slideLayouts/slideLayout29.xml"/>
</Relationships>
</file>

<file path=ppt/slides/_rels/slide16.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slideLayout" Target="../slideLayouts/slideLayout29.xml"/>
</Relationships>
</file>

<file path=ppt/slides/_rels/slide17.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jpeg"/><Relationship Id="rId3" Type="http://schemas.openxmlformats.org/officeDocument/2006/relationships/slideLayout" Target="../slideLayouts/slideLayout29.xml"/>
</Relationships>
</file>

<file path=ppt/slides/_rels/slide18.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jpeg"/><Relationship Id="rId3" Type="http://schemas.openxmlformats.org/officeDocument/2006/relationships/slideLayout" Target="../slideLayouts/slideLayout29.xml"/>
</Relationships>
</file>

<file path=ppt/slides/_rels/slide19.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image" Target="../media/image41.png"/><Relationship Id="rId3" Type="http://schemas.openxmlformats.org/officeDocument/2006/relationships/slideLayout" Target="../slideLayouts/slideLayout29.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image" Target="../media/image43.png"/><Relationship Id="rId3" Type="http://schemas.openxmlformats.org/officeDocument/2006/relationships/slideLayout" Target="../slideLayouts/slideLayout29.xml"/>
</Relationships>
</file>

<file path=ppt/slides/_rels/slide21.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jpeg"/><Relationship Id="rId3" Type="http://schemas.openxmlformats.org/officeDocument/2006/relationships/slideLayout" Target="../slideLayouts/slideLayout29.xml"/>
</Relationships>
</file>

<file path=ppt/slides/_rels/slide22.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slideLayout" Target="../slideLayouts/slideLayout29.xml"/>
</Relationships>
</file>

<file path=ppt/slides/_rels/slide23.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29.xml"/>
</Relationships>
</file>

<file path=ppt/slides/_rels/slide24.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jpeg"/><Relationship Id="rId3" Type="http://schemas.openxmlformats.org/officeDocument/2006/relationships/slideLayout" Target="../slideLayouts/slideLayout29.xml"/>
</Relationships>
</file>

<file path=ppt/slides/_rels/slide25.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jpeg"/><Relationship Id="rId3" Type="http://schemas.openxmlformats.org/officeDocument/2006/relationships/slideLayout" Target="../slideLayouts/slideLayout29.xml"/>
</Relationships>
</file>

<file path=ppt/slides/_rels/slide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jpe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9.xml"/>
</Relationships>
</file>

<file path=ppt/slides/_rels/slide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jpeg"/><Relationship Id="rId3" Type="http://schemas.openxmlformats.org/officeDocument/2006/relationships/slideLayout" Target="../slideLayouts/slideLayout29.xml"/>
</Relationships>
</file>

<file path=ppt/slides/_rels/slide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9.xml"/>
</Relationships>
</file>

<file path=ppt/slides/_rels/slide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jpe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jpeg"/><Relationship Id="rId3" Type="http://schemas.openxmlformats.org/officeDocument/2006/relationships/slideLayout" Target="../slideLayouts/slideLayout29.xml"/>
</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010d63"/>
        </a:solidFill>
      </p:bgPr>
    </p:bg>
    <p:spTree>
      <p:nvGrpSpPr>
        <p:cNvPr id="1" name=""/>
        <p:cNvGrpSpPr/>
        <p:nvPr/>
      </p:nvGrpSpPr>
      <p:grpSpPr>
        <a:xfrm>
          <a:off x="0" y="0"/>
          <a:ext cx="0" cy="0"/>
          <a:chOff x="0" y="0"/>
          <a:chExt cx="0" cy="0"/>
        </a:xfrm>
      </p:grpSpPr>
      <p:sp>
        <p:nvSpPr>
          <p:cNvPr id="118" name="TextShape 1"/>
          <p:cNvSpPr txBox="1"/>
          <p:nvPr/>
        </p:nvSpPr>
        <p:spPr>
          <a:xfrm>
            <a:off x="1523880" y="1122480"/>
            <a:ext cx="9143640" cy="2387160"/>
          </a:xfrm>
          <a:prstGeom prst="rect">
            <a:avLst/>
          </a:prstGeom>
          <a:noFill/>
          <a:ln>
            <a:noFill/>
          </a:ln>
        </p:spPr>
        <p:txBody>
          <a:bodyPr anchor="b"/>
          <a:p>
            <a:pPr algn="ctr">
              <a:lnSpc>
                <a:spcPct val="100000"/>
              </a:lnSpc>
            </a:pPr>
            <a:r>
              <a:rPr b="1" lang="nl-NL" sz="6000" spc="-1" strike="noStrike">
                <a:solidFill>
                  <a:srgbClr val="ffc611"/>
                </a:solidFill>
                <a:uFill>
                  <a:solidFill>
                    <a:srgbClr val="ffffff"/>
                  </a:solidFill>
                </a:uFill>
                <a:latin typeface="Calibri Light"/>
              </a:rPr>
              <a:t>Scheidsrechters avond</a:t>
            </a:r>
            <a:r>
              <a:rPr b="1" lang="nl-NL" sz="6000" spc="-1" strike="noStrike">
                <a:solidFill>
                  <a:srgbClr val="ffc611"/>
                </a:solidFill>
                <a:uFill>
                  <a:solidFill>
                    <a:srgbClr val="ffffff"/>
                  </a:solidFill>
                </a:uFill>
                <a:latin typeface="Calibri Light"/>
              </a:rPr>
              <a:t>
</a:t>
            </a:r>
            <a:r>
              <a:rPr b="1" lang="nl-NL" sz="6000" spc="-1" strike="noStrike">
                <a:solidFill>
                  <a:srgbClr val="ffc611"/>
                </a:solidFill>
                <a:uFill>
                  <a:solidFill>
                    <a:srgbClr val="ffffff"/>
                  </a:solidFill>
                </a:uFill>
                <a:latin typeface="Calibri Light"/>
              </a:rPr>
              <a:t>Seizoen opening  </a:t>
            </a:r>
            <a:endParaRPr/>
          </a:p>
        </p:txBody>
      </p:sp>
      <p:sp>
        <p:nvSpPr>
          <p:cNvPr id="119" name="TextShape 2"/>
          <p:cNvSpPr txBox="1"/>
          <p:nvPr/>
        </p:nvSpPr>
        <p:spPr>
          <a:xfrm>
            <a:off x="1523880" y="3602160"/>
            <a:ext cx="9143640" cy="1655280"/>
          </a:xfrm>
          <a:prstGeom prst="rect">
            <a:avLst/>
          </a:prstGeom>
          <a:noFill/>
          <a:ln>
            <a:noFill/>
          </a:ln>
        </p:spPr>
        <p:txBody>
          <a:bodyPr/>
          <a:p>
            <a:pPr algn="ctr">
              <a:lnSpc>
                <a:spcPct val="100000"/>
              </a:lnSpc>
            </a:pPr>
            <a:r>
              <a:rPr lang="nl-NL" sz="2400" spc="-1" strike="noStrike">
                <a:solidFill>
                  <a:srgbClr val="ffff00"/>
                </a:solidFill>
                <a:uFill>
                  <a:solidFill>
                    <a:srgbClr val="ffffff"/>
                  </a:solidFill>
                </a:uFill>
                <a:latin typeface="Calibri"/>
              </a:rPr>
              <a:t>FC Oegstgeest </a:t>
            </a:r>
            <a:endParaRPr/>
          </a:p>
        </p:txBody>
      </p:sp>
      <p:pic>
        <p:nvPicPr>
          <p:cNvPr id="120" name="Picture 6" descr=""/>
          <p:cNvPicPr/>
          <p:nvPr/>
        </p:nvPicPr>
        <p:blipFill>
          <a:blip r:embed="rId1"/>
          <a:stretch/>
        </p:blipFill>
        <p:spPr>
          <a:xfrm>
            <a:off x="276840" y="145440"/>
            <a:ext cx="1094400" cy="129672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9" name="TextShape 1"/>
          <p:cNvSpPr txBox="1"/>
          <p:nvPr/>
        </p:nvSpPr>
        <p:spPr>
          <a:xfrm>
            <a:off x="824400" y="145440"/>
            <a:ext cx="10515240" cy="1325160"/>
          </a:xfrm>
          <a:prstGeom prst="rect">
            <a:avLst/>
          </a:prstGeom>
          <a:noFill/>
          <a:ln>
            <a:noFill/>
          </a:ln>
        </p:spPr>
        <p:txBody>
          <a:bodyPr anchor="ctr"/>
          <a:p>
            <a:pPr algn="ctr">
              <a:lnSpc>
                <a:spcPct val="100000"/>
              </a:lnSpc>
            </a:pPr>
            <a:r>
              <a:rPr b="1" lang="nl-NL" sz="4400" spc="-1" strike="noStrike">
                <a:solidFill>
                  <a:srgbClr val="ffff00"/>
                </a:solidFill>
                <a:uFill>
                  <a:solidFill>
                    <a:srgbClr val="ffffff"/>
                  </a:solidFill>
                </a:uFill>
                <a:latin typeface="Calibri Light"/>
              </a:rPr>
              <a:t>Spelregelquiz</a:t>
            </a:r>
            <a:endParaRPr/>
          </a:p>
        </p:txBody>
      </p:sp>
      <p:pic>
        <p:nvPicPr>
          <p:cNvPr id="150" name="Picture 6" descr=""/>
          <p:cNvPicPr/>
          <p:nvPr/>
        </p:nvPicPr>
        <p:blipFill>
          <a:blip r:embed="rId1"/>
          <a:stretch/>
        </p:blipFill>
        <p:spPr>
          <a:xfrm>
            <a:off x="276840" y="145440"/>
            <a:ext cx="1094400" cy="1296720"/>
          </a:xfrm>
          <a:prstGeom prst="rect">
            <a:avLst/>
          </a:prstGeom>
          <a:ln>
            <a:noFill/>
          </a:ln>
        </p:spPr>
      </p:pic>
      <p:sp>
        <p:nvSpPr>
          <p:cNvPr id="151" name="CustomShape 2"/>
          <p:cNvSpPr/>
          <p:nvPr/>
        </p:nvSpPr>
        <p:spPr>
          <a:xfrm>
            <a:off x="824400" y="1829880"/>
            <a:ext cx="2140920" cy="1370160"/>
          </a:xfrm>
          <a:prstGeom prst="rect">
            <a:avLst/>
          </a:prstGeom>
          <a:noFill/>
          <a:ln>
            <a:noFill/>
          </a:ln>
        </p:spPr>
        <p:style>
          <a:lnRef idx="0"/>
          <a:fillRef idx="0"/>
          <a:effectRef idx="0"/>
          <a:fontRef idx="minor"/>
        </p:style>
        <p:txBody>
          <a:bodyPr lIns="90000" rIns="90000" tIns="45000" bIns="45000"/>
          <a:p>
            <a:pPr>
              <a:lnSpc>
                <a:spcPct val="100000"/>
              </a:lnSpc>
            </a:pPr>
            <a:r>
              <a:rPr b="1" lang="nl-NL" sz="2800" spc="-1" strike="noStrike">
                <a:solidFill>
                  <a:srgbClr val="ffff00"/>
                </a:solidFill>
                <a:uFill>
                  <a:solidFill>
                    <a:srgbClr val="ffffff"/>
                  </a:solidFill>
                </a:uFill>
                <a:latin typeface="Calibri"/>
              </a:rPr>
              <a:t>Onderwerp:</a:t>
            </a:r>
            <a:r>
              <a:rPr b="1" lang="nl-NL" sz="2800" spc="-1" strike="noStrike">
                <a:solidFill>
                  <a:srgbClr val="ffff00"/>
                </a:solidFill>
                <a:uFill>
                  <a:solidFill>
                    <a:srgbClr val="ffffff"/>
                  </a:solidFill>
                </a:uFill>
                <a:latin typeface="Calibri"/>
              </a:rPr>
              <a:t>
</a:t>
            </a:r>
            <a:endParaRPr/>
          </a:p>
          <a:p>
            <a:pPr>
              <a:lnSpc>
                <a:spcPct val="100000"/>
              </a:lnSpc>
            </a:pPr>
            <a:r>
              <a:rPr b="1" lang="nl-NL" sz="2800" spc="-1" strike="noStrike">
                <a:solidFill>
                  <a:srgbClr val="ffff00"/>
                </a:solidFill>
                <a:uFill>
                  <a:solidFill>
                    <a:srgbClr val="ffffff"/>
                  </a:solidFill>
                </a:uFill>
                <a:latin typeface="Calibri"/>
              </a:rPr>
              <a:t>	</a:t>
            </a:r>
            <a:r>
              <a:rPr b="1" lang="nl-NL" sz="2800" spc="-1" strike="noStrike">
                <a:solidFill>
                  <a:srgbClr val="ffff00"/>
                </a:solidFill>
                <a:uFill>
                  <a:solidFill>
                    <a:srgbClr val="ffffff"/>
                  </a:solidFill>
                </a:uFill>
                <a:latin typeface="Calibri"/>
              </a:rPr>
              <a:t>Hands</a:t>
            </a:r>
            <a:endParaRPr/>
          </a:p>
        </p:txBody>
      </p:sp>
      <p:sp>
        <p:nvSpPr>
          <p:cNvPr id="152" name="CustomShape 3"/>
          <p:cNvSpPr/>
          <p:nvPr/>
        </p:nvSpPr>
        <p:spPr>
          <a:xfrm>
            <a:off x="4341600" y="3126600"/>
            <a:ext cx="4036320" cy="1370160"/>
          </a:xfrm>
          <a:prstGeom prst="rect">
            <a:avLst/>
          </a:prstGeom>
          <a:noFill/>
          <a:ln>
            <a:noFill/>
          </a:ln>
        </p:spPr>
        <p:style>
          <a:lnRef idx="0"/>
          <a:fillRef idx="0"/>
          <a:effectRef idx="0"/>
          <a:fontRef idx="minor"/>
        </p:style>
        <p:txBody>
          <a:bodyPr lIns="90000" rIns="90000" tIns="45000" bIns="45000"/>
          <a:p>
            <a:pPr>
              <a:lnSpc>
                <a:spcPct val="100000"/>
              </a:lnSpc>
            </a:pPr>
            <a:r>
              <a:rPr b="1" lang="nl-NL" sz="2800" spc="-1" strike="noStrike">
                <a:solidFill>
                  <a:srgbClr val="ffff00"/>
                </a:solidFill>
                <a:uFill>
                  <a:solidFill>
                    <a:srgbClr val="ffffff"/>
                  </a:solidFill>
                </a:uFill>
                <a:latin typeface="Calibri"/>
              </a:rPr>
              <a:t>Is ‘grijs’, dus spel valt vaak stil bij hands situaties en het is nét veranderd</a:t>
            </a:r>
            <a:endParaRPr/>
          </a:p>
        </p:txBody>
      </p:sp>
      <p:pic>
        <p:nvPicPr>
          <p:cNvPr id="153" name="Picture 4" descr=""/>
          <p:cNvPicPr/>
          <p:nvPr/>
        </p:nvPicPr>
        <p:blipFill>
          <a:blip r:embed="rId2"/>
          <a:stretch/>
        </p:blipFill>
        <p:spPr>
          <a:xfrm>
            <a:off x="9247320" y="4069080"/>
            <a:ext cx="2328840" cy="2328840"/>
          </a:xfrm>
          <a:prstGeom prst="rect">
            <a:avLst/>
          </a:prstGeom>
          <a:ln>
            <a:noFill/>
          </a:ln>
        </p:spPr>
      </p:pic>
      <p:pic>
        <p:nvPicPr>
          <p:cNvPr id="154" name="Picture 6" descr=""/>
          <p:cNvPicPr/>
          <p:nvPr/>
        </p:nvPicPr>
        <p:blipFill>
          <a:blip r:embed="rId3"/>
          <a:stretch/>
        </p:blipFill>
        <p:spPr>
          <a:xfrm>
            <a:off x="8456400" y="275760"/>
            <a:ext cx="3119760" cy="2086560"/>
          </a:xfrm>
          <a:prstGeom prst="rect">
            <a:avLst/>
          </a:prstGeom>
          <a:ln>
            <a:noFill/>
          </a:ln>
        </p:spPr>
      </p:pic>
      <p:pic>
        <p:nvPicPr>
          <p:cNvPr id="155" name="Graphic 10" descr=""/>
          <p:cNvPicPr/>
          <p:nvPr/>
        </p:nvPicPr>
        <p:blipFill>
          <a:blip r:embed="rId4"/>
          <a:stretch/>
        </p:blipFill>
        <p:spPr>
          <a:xfrm>
            <a:off x="1081080" y="2743920"/>
            <a:ext cx="444960" cy="444960"/>
          </a:xfrm>
          <a:prstGeom prst="rect">
            <a:avLst/>
          </a:prstGeom>
          <a:ln>
            <a:noFill/>
          </a:ln>
        </p:spPr>
      </p:pic>
    </p:spTree>
  </p:cSld>
  <p:timing>
    <p:tnLst>
      <p:par>
        <p:cTn id="19" dur="indefinite" restart="never" nodeType="tmRoot">
          <p:childTnLst>
            <p:seq>
              <p:cTn id="20" dur="indefinite" nodeType="mainSeq">
                <p:childTnLst>
                  <p:par>
                    <p:cTn id="21" fill="hold">
                      <p:stCondLst>
                        <p:cond delay="indefinite"/>
                      </p:stCondLst>
                      <p:childTnLst>
                        <p:par>
                          <p:cTn id="22" fill="hold">
                            <p:stCondLst>
                              <p:cond delay="0"/>
                            </p:stCondLst>
                            <p:childTnLst>
                              <p:par>
                                <p:cTn id="23" nodeType="clickEffect" fill="hold" presetClass="entr" presetID="1">
                                  <p:stCondLst>
                                    <p:cond delay="0"/>
                                  </p:stCondLst>
                                  <p:childTnLst>
                                    <p:set>
                                      <p:cBhvr>
                                        <p:cTn id="24" dur="1" fill="hold">
                                          <p:stCondLst>
                                            <p:cond delay="0"/>
                                          </p:stCondLst>
                                        </p:cTn>
                                        <p:tgtEl>
                                          <p:spTgt spid="1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fill="hold" presetClass="entr" presetID="1">
                                  <p:stCondLst>
                                    <p:cond delay="0"/>
                                  </p:stCondLst>
                                  <p:childTnLst>
                                    <p:set>
                                      <p:cBhvr>
                                        <p:cTn id="28" dur="1" fill="hold">
                                          <p:stCondLst>
                                            <p:cond delay="0"/>
                                          </p:stCondLst>
                                        </p:cTn>
                                        <p:tgtEl>
                                          <p:spTgt spid="1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fill="hold" presetClass="entr" presetID="1">
                                  <p:stCondLst>
                                    <p:cond delay="0"/>
                                  </p:stCondLst>
                                  <p:childTnLst>
                                    <p:set>
                                      <p:cBhvr>
                                        <p:cTn id="32" dur="1" fill="hold">
                                          <p:stCondLst>
                                            <p:cond delay="0"/>
                                          </p:stCondLst>
                                        </p:cTn>
                                        <p:tgtEl>
                                          <p:spTgt spid="151"/>
                                        </p:tgtEl>
                                        <p:attrNameLst>
                                          <p:attrName>style.visibility</p:attrName>
                                        </p:attrNameLst>
                                      </p:cBhvr>
                                      <p:to>
                                        <p:strVal val="visible"/>
                                      </p:to>
                                    </p:set>
                                  </p:childTnLst>
                                </p:cTn>
                              </p:par>
                              <p:par>
                                <p:cTn id="33" nodeType="withEffect" fill="hold" presetClass="entr" presetID="1">
                                  <p:stCondLst>
                                    <p:cond delay="0"/>
                                  </p:stCondLst>
                                  <p:childTnLst>
                                    <p:set>
                                      <p:cBhvr>
                                        <p:cTn id="34" dur="1" fill="hold">
                                          <p:stCondLst>
                                            <p:cond delay="0"/>
                                          </p:stCondLst>
                                        </p:cTn>
                                        <p:tgtEl>
                                          <p:spTgt spid="1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nodeType="clickEffect" fill="hold" presetClass="entr" presetID="1">
                                  <p:stCondLst>
                                    <p:cond delay="0"/>
                                  </p:stCondLst>
                                  <p:childTnLst>
                                    <p:set>
                                      <p:cBhvr>
                                        <p:cTn id="38" dur="1" fill="hold">
                                          <p:stCondLst>
                                            <p:cond delay="0"/>
                                          </p:stCondLst>
                                        </p:cTn>
                                        <p:tgtEl>
                                          <p:spTgt spid="152">
                                            <p:txEl>
                                              <p:pRg st="0" end="8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6" name="TextShape 1"/>
          <p:cNvSpPr txBox="1"/>
          <p:nvPr/>
        </p:nvSpPr>
        <p:spPr>
          <a:xfrm>
            <a:off x="838080" y="145440"/>
            <a:ext cx="10515240" cy="1325160"/>
          </a:xfrm>
          <a:prstGeom prst="rect">
            <a:avLst/>
          </a:prstGeom>
          <a:noFill/>
          <a:ln>
            <a:noFill/>
          </a:ln>
        </p:spPr>
        <p:txBody>
          <a:bodyPr anchor="ctr"/>
          <a:p>
            <a:pPr algn="ctr">
              <a:lnSpc>
                <a:spcPct val="100000"/>
              </a:lnSpc>
            </a:pPr>
            <a:r>
              <a:rPr b="1" lang="nl-NL" sz="4400" spc="-1" strike="noStrike">
                <a:solidFill>
                  <a:srgbClr val="ffff00"/>
                </a:solidFill>
                <a:uFill>
                  <a:solidFill>
                    <a:srgbClr val="ffffff"/>
                  </a:solidFill>
                </a:uFill>
                <a:latin typeface="Calibri Light"/>
              </a:rPr>
              <a:t>Spelregelquiz</a:t>
            </a:r>
            <a:endParaRPr/>
          </a:p>
        </p:txBody>
      </p:sp>
      <p:pic>
        <p:nvPicPr>
          <p:cNvPr id="157" name="Picture 6" descr=""/>
          <p:cNvPicPr/>
          <p:nvPr/>
        </p:nvPicPr>
        <p:blipFill>
          <a:blip r:embed="rId1"/>
          <a:stretch/>
        </p:blipFill>
        <p:spPr>
          <a:xfrm>
            <a:off x="276840" y="145440"/>
            <a:ext cx="1094400" cy="1296720"/>
          </a:xfrm>
          <a:prstGeom prst="rect">
            <a:avLst/>
          </a:prstGeom>
          <a:ln>
            <a:noFill/>
          </a:ln>
        </p:spPr>
      </p:pic>
      <p:pic>
        <p:nvPicPr>
          <p:cNvPr id="158" name="Picture 2" descr=""/>
          <p:cNvPicPr/>
          <p:nvPr/>
        </p:nvPicPr>
        <p:blipFill>
          <a:blip r:embed="rId2"/>
          <a:stretch/>
        </p:blipFill>
        <p:spPr>
          <a:xfrm>
            <a:off x="7169400" y="3587040"/>
            <a:ext cx="4893120" cy="2752200"/>
          </a:xfrm>
          <a:prstGeom prst="rect">
            <a:avLst/>
          </a:prstGeom>
          <a:ln>
            <a:noFill/>
          </a:ln>
        </p:spPr>
      </p:pic>
      <p:sp>
        <p:nvSpPr>
          <p:cNvPr id="159" name="CustomShape 2"/>
          <p:cNvSpPr/>
          <p:nvPr/>
        </p:nvSpPr>
        <p:spPr>
          <a:xfrm>
            <a:off x="824400" y="1918440"/>
            <a:ext cx="6506280" cy="943560"/>
          </a:xfrm>
          <a:prstGeom prst="rect">
            <a:avLst/>
          </a:prstGeom>
          <a:noFill/>
          <a:ln>
            <a:noFill/>
          </a:ln>
        </p:spPr>
        <p:style>
          <a:lnRef idx="0"/>
          <a:fillRef idx="0"/>
          <a:effectRef idx="0"/>
          <a:fontRef idx="minor"/>
        </p:style>
        <p:txBody>
          <a:bodyPr lIns="90000" rIns="90000" tIns="45000" bIns="45000"/>
          <a:p>
            <a:pPr>
              <a:lnSpc>
                <a:spcPct val="100000"/>
              </a:lnSpc>
            </a:pPr>
            <a:r>
              <a:rPr b="1" lang="nl-NL" sz="2800" spc="-1" strike="noStrike">
                <a:solidFill>
                  <a:srgbClr val="ffff00"/>
                </a:solidFill>
                <a:uFill>
                  <a:solidFill>
                    <a:srgbClr val="ffffff"/>
                  </a:solidFill>
                </a:uFill>
                <a:latin typeface="Calibri"/>
              </a:rPr>
              <a:t>Vraag 1: Moet er altijd sprake zijn van opzet bij strafbaar hands?</a:t>
            </a:r>
            <a:endParaRPr/>
          </a:p>
        </p:txBody>
      </p:sp>
      <p:sp>
        <p:nvSpPr>
          <p:cNvPr id="160" name="CustomShape 3"/>
          <p:cNvSpPr/>
          <p:nvPr/>
        </p:nvSpPr>
        <p:spPr>
          <a:xfrm>
            <a:off x="824400" y="3985560"/>
            <a:ext cx="6095520" cy="1370160"/>
          </a:xfrm>
          <a:prstGeom prst="rect">
            <a:avLst/>
          </a:prstGeom>
          <a:noFill/>
          <a:ln>
            <a:noFill/>
          </a:ln>
        </p:spPr>
        <p:style>
          <a:lnRef idx="0"/>
          <a:fillRef idx="0"/>
          <a:effectRef idx="0"/>
          <a:fontRef idx="minor"/>
        </p:style>
        <p:txBody>
          <a:bodyPr lIns="90000" rIns="90000" tIns="45000" bIns="45000"/>
          <a:p>
            <a:pPr>
              <a:lnSpc>
                <a:spcPct val="100000"/>
              </a:lnSpc>
            </a:pPr>
            <a:r>
              <a:rPr lang="nl-NL" sz="2800" spc="-1" strike="noStrike">
                <a:solidFill>
                  <a:srgbClr val="ffff00"/>
                </a:solidFill>
                <a:uFill>
                  <a:solidFill>
                    <a:srgbClr val="ffffff"/>
                  </a:solidFill>
                </a:uFill>
                <a:latin typeface="Calibri"/>
              </a:rPr>
              <a:t>Antwoord 1: Nee, álle hands van de aanvallende partij is nu strafbaar, óók als die per ongeluk gebeuren</a:t>
            </a:r>
            <a:endParaRPr/>
          </a:p>
        </p:txBody>
      </p:sp>
    </p:spTree>
  </p:cSld>
  <p:timing>
    <p:tnLst>
      <p:par>
        <p:cTn id="39" dur="indefinite" restart="never" nodeType="tmRoot">
          <p:childTnLst>
            <p:seq>
              <p:cTn id="40" dur="indefinite" nodeType="mainSeq">
                <p:childTnLst>
                  <p:par>
                    <p:cTn id="41" fill="hold">
                      <p:stCondLst>
                        <p:cond delay="indefinite"/>
                      </p:stCondLst>
                      <p:childTnLst>
                        <p:par>
                          <p:cTn id="42" fill="hold">
                            <p:stCondLst>
                              <p:cond delay="0"/>
                            </p:stCondLst>
                            <p:childTnLst>
                              <p:par>
                                <p:cTn id="43" nodeType="clickEffect" fill="hold" presetClass="entr" presetID="1">
                                  <p:stCondLst>
                                    <p:cond delay="0"/>
                                  </p:stCondLst>
                                  <p:childTnLst>
                                    <p:set>
                                      <p:cBhvr>
                                        <p:cTn id="44" dur="1" fill="hold">
                                          <p:stCondLst>
                                            <p:cond delay="0"/>
                                          </p:stCondLst>
                                        </p:cTn>
                                        <p:tgtEl>
                                          <p:spTgt spid="15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fill="hold" presetClass="entr" presetID="1">
                                  <p:stCondLst>
                                    <p:cond delay="0"/>
                                  </p:stCondLst>
                                  <p:childTnLst>
                                    <p:set>
                                      <p:cBhvr>
                                        <p:cTn id="48" dur="1" fill="hold">
                                          <p:stCondLst>
                                            <p:cond delay="0"/>
                                          </p:stCondLst>
                                        </p:cTn>
                                        <p:tgtEl>
                                          <p:spTgt spid="15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nodeType="clickEffect" fill="hold" presetClass="entr" presetID="1">
                                  <p:stCondLst>
                                    <p:cond delay="0"/>
                                  </p:stCondLst>
                                  <p:childTnLst>
                                    <p:set>
                                      <p:cBhvr>
                                        <p:cTn id="52"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1" name="TextShape 1"/>
          <p:cNvSpPr txBox="1"/>
          <p:nvPr/>
        </p:nvSpPr>
        <p:spPr>
          <a:xfrm>
            <a:off x="824400" y="145440"/>
            <a:ext cx="10515240" cy="1325160"/>
          </a:xfrm>
          <a:prstGeom prst="rect">
            <a:avLst/>
          </a:prstGeom>
          <a:noFill/>
          <a:ln>
            <a:noFill/>
          </a:ln>
        </p:spPr>
        <p:txBody>
          <a:bodyPr anchor="ctr"/>
          <a:p>
            <a:pPr algn="ctr">
              <a:lnSpc>
                <a:spcPct val="100000"/>
              </a:lnSpc>
            </a:pPr>
            <a:r>
              <a:rPr b="1" lang="nl-NL" sz="4400" spc="-1" strike="noStrike">
                <a:solidFill>
                  <a:srgbClr val="ffff00"/>
                </a:solidFill>
                <a:uFill>
                  <a:solidFill>
                    <a:srgbClr val="ffffff"/>
                  </a:solidFill>
                </a:uFill>
                <a:latin typeface="Calibri Light"/>
              </a:rPr>
              <a:t>Spelregelquiz</a:t>
            </a:r>
            <a:endParaRPr/>
          </a:p>
        </p:txBody>
      </p:sp>
      <p:pic>
        <p:nvPicPr>
          <p:cNvPr id="162" name="Picture 6" descr=""/>
          <p:cNvPicPr/>
          <p:nvPr/>
        </p:nvPicPr>
        <p:blipFill>
          <a:blip r:embed="rId1"/>
          <a:stretch/>
        </p:blipFill>
        <p:spPr>
          <a:xfrm>
            <a:off x="276840" y="145440"/>
            <a:ext cx="1094400" cy="1296720"/>
          </a:xfrm>
          <a:prstGeom prst="rect">
            <a:avLst/>
          </a:prstGeom>
          <a:ln>
            <a:noFill/>
          </a:ln>
        </p:spPr>
      </p:pic>
      <p:pic>
        <p:nvPicPr>
          <p:cNvPr id="163" name="Picture 2" descr=""/>
          <p:cNvPicPr/>
          <p:nvPr/>
        </p:nvPicPr>
        <p:blipFill>
          <a:blip r:embed="rId2"/>
          <a:stretch/>
        </p:blipFill>
        <p:spPr>
          <a:xfrm>
            <a:off x="7864920" y="3235680"/>
            <a:ext cx="3894120" cy="2920320"/>
          </a:xfrm>
          <a:prstGeom prst="rect">
            <a:avLst/>
          </a:prstGeom>
          <a:ln>
            <a:noFill/>
          </a:ln>
        </p:spPr>
      </p:pic>
      <p:sp>
        <p:nvSpPr>
          <p:cNvPr id="164" name="CustomShape 2"/>
          <p:cNvSpPr/>
          <p:nvPr/>
        </p:nvSpPr>
        <p:spPr>
          <a:xfrm>
            <a:off x="824400" y="1904760"/>
            <a:ext cx="6095520" cy="943560"/>
          </a:xfrm>
          <a:prstGeom prst="rect">
            <a:avLst/>
          </a:prstGeom>
          <a:noFill/>
          <a:ln>
            <a:noFill/>
          </a:ln>
        </p:spPr>
        <p:style>
          <a:lnRef idx="0"/>
          <a:fillRef idx="0"/>
          <a:effectRef idx="0"/>
          <a:fontRef idx="minor"/>
        </p:style>
        <p:txBody>
          <a:bodyPr lIns="90000" rIns="90000" tIns="45000" bIns="45000"/>
          <a:p>
            <a:pPr>
              <a:lnSpc>
                <a:spcPct val="100000"/>
              </a:lnSpc>
            </a:pPr>
            <a:r>
              <a:rPr b="1" lang="nl-NL" sz="2800" spc="-1" strike="noStrike">
                <a:solidFill>
                  <a:srgbClr val="ffff00"/>
                </a:solidFill>
                <a:uFill>
                  <a:solidFill>
                    <a:srgbClr val="ffffff"/>
                  </a:solidFill>
                </a:uFill>
                <a:latin typeface="Calibri"/>
              </a:rPr>
              <a:t>Vraag 2: Wat is hier de straf en wat de spelhervatting?</a:t>
            </a:r>
            <a:endParaRPr/>
          </a:p>
        </p:txBody>
      </p:sp>
      <p:sp>
        <p:nvSpPr>
          <p:cNvPr id="165" name="CustomShape 3"/>
          <p:cNvSpPr/>
          <p:nvPr/>
        </p:nvSpPr>
        <p:spPr>
          <a:xfrm>
            <a:off x="824400" y="4434480"/>
            <a:ext cx="6095520" cy="516960"/>
          </a:xfrm>
          <a:prstGeom prst="rect">
            <a:avLst/>
          </a:prstGeom>
          <a:noFill/>
          <a:ln>
            <a:noFill/>
          </a:ln>
        </p:spPr>
        <p:style>
          <a:lnRef idx="0"/>
          <a:fillRef idx="0"/>
          <a:effectRef idx="0"/>
          <a:fontRef idx="minor"/>
        </p:style>
        <p:txBody>
          <a:bodyPr lIns="90000" rIns="90000" tIns="45000" bIns="45000"/>
          <a:p>
            <a:pPr>
              <a:lnSpc>
                <a:spcPct val="100000"/>
              </a:lnSpc>
            </a:pPr>
            <a:r>
              <a:rPr lang="nl-NL" sz="2800" spc="-1" strike="noStrike">
                <a:solidFill>
                  <a:srgbClr val="ffff00"/>
                </a:solidFill>
                <a:uFill>
                  <a:solidFill>
                    <a:srgbClr val="ffffff"/>
                  </a:solidFill>
                </a:uFill>
                <a:latin typeface="Calibri"/>
              </a:rPr>
              <a:t>Antwoord 2: Rood, penalty</a:t>
            </a:r>
            <a:endParaRPr/>
          </a:p>
        </p:txBody>
      </p:sp>
    </p:spTree>
  </p:cSld>
  <p:timing>
    <p:tnLst>
      <p:par>
        <p:cTn id="53" dur="indefinite" restart="never" nodeType="tmRoot">
          <p:childTnLst>
            <p:seq>
              <p:cTn id="54" dur="indefinite" nodeType="mainSeq">
                <p:childTnLst>
                  <p:par>
                    <p:cTn id="55" fill="hold">
                      <p:stCondLst>
                        <p:cond delay="indefinite"/>
                      </p:stCondLst>
                      <p:childTnLst>
                        <p:par>
                          <p:cTn id="56" fill="hold">
                            <p:stCondLst>
                              <p:cond delay="0"/>
                            </p:stCondLst>
                            <p:childTnLst>
                              <p:par>
                                <p:cTn id="57" nodeType="clickEffect" fill="hold" presetClass="entr" presetID="1">
                                  <p:stCondLst>
                                    <p:cond delay="0"/>
                                  </p:stCondLst>
                                  <p:childTnLst>
                                    <p:set>
                                      <p:cBhvr>
                                        <p:cTn id="58" dur="1" fill="hold">
                                          <p:stCondLst>
                                            <p:cond delay="0"/>
                                          </p:stCondLst>
                                        </p:cTn>
                                        <p:tgtEl>
                                          <p:spTgt spid="16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nodeType="clickEffect" fill="hold" presetClass="entr" presetID="1">
                                  <p:stCondLst>
                                    <p:cond delay="0"/>
                                  </p:stCondLst>
                                  <p:childTnLst>
                                    <p:set>
                                      <p:cBhvr>
                                        <p:cTn id="62" dur="1" fill="hold">
                                          <p:stCondLst>
                                            <p:cond delay="0"/>
                                          </p:stCondLst>
                                        </p:cTn>
                                        <p:tgtEl>
                                          <p:spTgt spid="16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nodeType="clickEffect" fill="hold" presetClass="entr" presetID="1">
                                  <p:stCondLst>
                                    <p:cond delay="0"/>
                                  </p:stCondLst>
                                  <p:childTnLst>
                                    <p:set>
                                      <p:cBhvr>
                                        <p:cTn id="66"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6" name="TextShape 1"/>
          <p:cNvSpPr txBox="1"/>
          <p:nvPr/>
        </p:nvSpPr>
        <p:spPr>
          <a:xfrm>
            <a:off x="838080" y="145440"/>
            <a:ext cx="10515240" cy="1325160"/>
          </a:xfrm>
          <a:prstGeom prst="rect">
            <a:avLst/>
          </a:prstGeom>
          <a:noFill/>
          <a:ln>
            <a:noFill/>
          </a:ln>
        </p:spPr>
        <p:txBody>
          <a:bodyPr anchor="ctr"/>
          <a:p>
            <a:pPr algn="ctr">
              <a:lnSpc>
                <a:spcPct val="100000"/>
              </a:lnSpc>
            </a:pPr>
            <a:r>
              <a:rPr b="1" lang="nl-NL" sz="4400" spc="-1" strike="noStrike">
                <a:solidFill>
                  <a:srgbClr val="ffff00"/>
                </a:solidFill>
                <a:uFill>
                  <a:solidFill>
                    <a:srgbClr val="ffffff"/>
                  </a:solidFill>
                </a:uFill>
                <a:latin typeface="Calibri Light"/>
              </a:rPr>
              <a:t>Spelregelquiz</a:t>
            </a:r>
            <a:endParaRPr/>
          </a:p>
        </p:txBody>
      </p:sp>
      <p:pic>
        <p:nvPicPr>
          <p:cNvPr id="167" name="Picture 6" descr=""/>
          <p:cNvPicPr/>
          <p:nvPr/>
        </p:nvPicPr>
        <p:blipFill>
          <a:blip r:embed="rId1"/>
          <a:stretch/>
        </p:blipFill>
        <p:spPr>
          <a:xfrm>
            <a:off x="276840" y="145440"/>
            <a:ext cx="1094400" cy="1296720"/>
          </a:xfrm>
          <a:prstGeom prst="rect">
            <a:avLst/>
          </a:prstGeom>
          <a:ln>
            <a:noFill/>
          </a:ln>
        </p:spPr>
      </p:pic>
      <p:sp>
        <p:nvSpPr>
          <p:cNvPr id="168" name="CustomShape 2"/>
          <p:cNvSpPr/>
          <p:nvPr/>
        </p:nvSpPr>
        <p:spPr>
          <a:xfrm>
            <a:off x="838080" y="1924560"/>
            <a:ext cx="7899120" cy="943560"/>
          </a:xfrm>
          <a:prstGeom prst="rect">
            <a:avLst/>
          </a:prstGeom>
          <a:noFill/>
          <a:ln>
            <a:noFill/>
          </a:ln>
        </p:spPr>
        <p:style>
          <a:lnRef idx="0"/>
          <a:fillRef idx="0"/>
          <a:effectRef idx="0"/>
          <a:fontRef idx="minor"/>
        </p:style>
        <p:txBody>
          <a:bodyPr lIns="90000" rIns="90000" tIns="45000" bIns="45000"/>
          <a:p>
            <a:pPr>
              <a:lnSpc>
                <a:spcPct val="100000"/>
              </a:lnSpc>
            </a:pPr>
            <a:r>
              <a:rPr b="1" lang="nl-NL" sz="2800" spc="-1" strike="noStrike">
                <a:solidFill>
                  <a:srgbClr val="ffff00"/>
                </a:solidFill>
                <a:uFill>
                  <a:solidFill>
                    <a:srgbClr val="ffffff"/>
                  </a:solidFill>
                </a:uFill>
                <a:latin typeface="Calibri"/>
              </a:rPr>
              <a:t>Vraag 3: Een liggende verdediger maakt met zijn steunarm hands in de 16, straf/spelhervatting?</a:t>
            </a:r>
            <a:endParaRPr/>
          </a:p>
        </p:txBody>
      </p:sp>
      <p:pic>
        <p:nvPicPr>
          <p:cNvPr id="169" name="Picture 2" descr=""/>
          <p:cNvPicPr/>
          <p:nvPr/>
        </p:nvPicPr>
        <p:blipFill>
          <a:blip r:embed="rId2"/>
          <a:stretch/>
        </p:blipFill>
        <p:spPr>
          <a:xfrm>
            <a:off x="7110720" y="3332160"/>
            <a:ext cx="4847760" cy="3238200"/>
          </a:xfrm>
          <a:prstGeom prst="rect">
            <a:avLst/>
          </a:prstGeom>
          <a:ln>
            <a:noFill/>
          </a:ln>
        </p:spPr>
      </p:pic>
      <p:sp>
        <p:nvSpPr>
          <p:cNvPr id="170" name="CustomShape 3"/>
          <p:cNvSpPr/>
          <p:nvPr/>
        </p:nvSpPr>
        <p:spPr>
          <a:xfrm>
            <a:off x="838080" y="4428000"/>
            <a:ext cx="6095520" cy="516960"/>
          </a:xfrm>
          <a:prstGeom prst="rect">
            <a:avLst/>
          </a:prstGeom>
          <a:noFill/>
          <a:ln>
            <a:noFill/>
          </a:ln>
        </p:spPr>
        <p:style>
          <a:lnRef idx="0"/>
          <a:fillRef idx="0"/>
          <a:effectRef idx="0"/>
          <a:fontRef idx="minor"/>
        </p:style>
        <p:txBody>
          <a:bodyPr lIns="90000" rIns="90000" tIns="45000" bIns="45000"/>
          <a:p>
            <a:pPr>
              <a:lnSpc>
                <a:spcPct val="100000"/>
              </a:lnSpc>
            </a:pPr>
            <a:r>
              <a:rPr lang="nl-NL" sz="2800" spc="-1" strike="noStrike">
                <a:solidFill>
                  <a:srgbClr val="ffff00"/>
                </a:solidFill>
                <a:uFill>
                  <a:solidFill>
                    <a:srgbClr val="ffffff"/>
                  </a:solidFill>
                </a:uFill>
                <a:latin typeface="Calibri"/>
              </a:rPr>
              <a:t>Antwoord 3: doorspelen</a:t>
            </a:r>
            <a:endParaRPr/>
          </a:p>
        </p:txBody>
      </p:sp>
    </p:spTree>
  </p:cSld>
  <p:timing>
    <p:tnLst>
      <p:par>
        <p:cTn id="67" dur="indefinite" restart="never" nodeType="tmRoot">
          <p:childTnLst>
            <p:seq>
              <p:cTn id="68" dur="indefinite" nodeType="mainSeq">
                <p:childTnLst>
                  <p:par>
                    <p:cTn id="69" fill="hold">
                      <p:stCondLst>
                        <p:cond delay="indefinite"/>
                      </p:stCondLst>
                      <p:childTnLst>
                        <p:par>
                          <p:cTn id="70" fill="hold">
                            <p:stCondLst>
                              <p:cond delay="0"/>
                            </p:stCondLst>
                            <p:childTnLst>
                              <p:par>
                                <p:cTn id="71" nodeType="clickEffect" fill="hold" presetClass="entr" presetID="1">
                                  <p:stCondLst>
                                    <p:cond delay="0"/>
                                  </p:stCondLst>
                                  <p:childTnLst>
                                    <p:set>
                                      <p:cBhvr>
                                        <p:cTn id="72" dur="1" fill="hold">
                                          <p:stCondLst>
                                            <p:cond delay="0"/>
                                          </p:stCondLst>
                                        </p:cTn>
                                        <p:tgtEl>
                                          <p:spTgt spid="16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nodeType="clickEffect" fill="hold" presetClass="entr" presetID="1">
                                  <p:stCondLst>
                                    <p:cond delay="0"/>
                                  </p:stCondLst>
                                  <p:childTnLst>
                                    <p:set>
                                      <p:cBhvr>
                                        <p:cTn id="76" dur="1" fill="hold">
                                          <p:stCondLst>
                                            <p:cond delay="0"/>
                                          </p:stCondLst>
                                        </p:cTn>
                                        <p:tgtEl>
                                          <p:spTgt spid="16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nodeType="clickEffect" fill="hold" presetClass="entr" presetID="1">
                                  <p:stCondLst>
                                    <p:cond delay="0"/>
                                  </p:stCondLst>
                                  <p:childTnLst>
                                    <p:set>
                                      <p:cBhvr>
                                        <p:cTn id="80"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 name="TextShape 1"/>
          <p:cNvSpPr txBox="1"/>
          <p:nvPr/>
        </p:nvSpPr>
        <p:spPr>
          <a:xfrm>
            <a:off x="838080" y="145440"/>
            <a:ext cx="10515240" cy="1325160"/>
          </a:xfrm>
          <a:prstGeom prst="rect">
            <a:avLst/>
          </a:prstGeom>
          <a:noFill/>
          <a:ln>
            <a:noFill/>
          </a:ln>
        </p:spPr>
        <p:txBody>
          <a:bodyPr anchor="ctr"/>
          <a:p>
            <a:pPr algn="ctr">
              <a:lnSpc>
                <a:spcPct val="100000"/>
              </a:lnSpc>
            </a:pPr>
            <a:r>
              <a:rPr b="1" lang="nl-NL" sz="4400" spc="-1" strike="noStrike">
                <a:solidFill>
                  <a:srgbClr val="ffff00"/>
                </a:solidFill>
                <a:uFill>
                  <a:solidFill>
                    <a:srgbClr val="ffffff"/>
                  </a:solidFill>
                </a:uFill>
                <a:latin typeface="Calibri Light"/>
              </a:rPr>
              <a:t>Spelregelquiz</a:t>
            </a:r>
            <a:endParaRPr/>
          </a:p>
        </p:txBody>
      </p:sp>
      <p:pic>
        <p:nvPicPr>
          <p:cNvPr id="172" name="Picture 6" descr=""/>
          <p:cNvPicPr/>
          <p:nvPr/>
        </p:nvPicPr>
        <p:blipFill>
          <a:blip r:embed="rId1"/>
          <a:stretch/>
        </p:blipFill>
        <p:spPr>
          <a:xfrm>
            <a:off x="276840" y="145440"/>
            <a:ext cx="1094400" cy="1296720"/>
          </a:xfrm>
          <a:prstGeom prst="rect">
            <a:avLst/>
          </a:prstGeom>
          <a:ln>
            <a:noFill/>
          </a:ln>
        </p:spPr>
      </p:pic>
      <p:pic>
        <p:nvPicPr>
          <p:cNvPr id="173" name="Picture 2" descr=""/>
          <p:cNvPicPr/>
          <p:nvPr/>
        </p:nvPicPr>
        <p:blipFill>
          <a:blip r:embed="rId2"/>
          <a:stretch/>
        </p:blipFill>
        <p:spPr>
          <a:xfrm>
            <a:off x="6934320" y="3162600"/>
            <a:ext cx="4991400" cy="3398760"/>
          </a:xfrm>
          <a:prstGeom prst="rect">
            <a:avLst/>
          </a:prstGeom>
          <a:ln>
            <a:noFill/>
          </a:ln>
        </p:spPr>
      </p:pic>
      <p:sp>
        <p:nvSpPr>
          <p:cNvPr id="174" name="CustomShape 2"/>
          <p:cNvSpPr/>
          <p:nvPr/>
        </p:nvSpPr>
        <p:spPr>
          <a:xfrm>
            <a:off x="838080" y="1952640"/>
            <a:ext cx="7099560" cy="1492200"/>
          </a:xfrm>
          <a:prstGeom prst="rect">
            <a:avLst/>
          </a:prstGeom>
          <a:noFill/>
          <a:ln>
            <a:noFill/>
          </a:ln>
        </p:spPr>
        <p:style>
          <a:lnRef idx="0"/>
          <a:fillRef idx="0"/>
          <a:effectRef idx="0"/>
          <a:fontRef idx="minor"/>
        </p:style>
        <p:txBody>
          <a:bodyPr lIns="90000" rIns="90000" tIns="45000" bIns="45000"/>
          <a:p>
            <a:pPr>
              <a:lnSpc>
                <a:spcPct val="100000"/>
              </a:lnSpc>
            </a:pPr>
            <a:r>
              <a:rPr b="1" lang="nl-NL" sz="2800" spc="-1" strike="noStrike">
                <a:solidFill>
                  <a:srgbClr val="ffff00"/>
                </a:solidFill>
                <a:uFill>
                  <a:solidFill>
                    <a:srgbClr val="ffffff"/>
                  </a:solidFill>
                </a:uFill>
                <a:latin typeface="Calibri"/>
              </a:rPr>
              <a:t>Vraag 4: Een verdediger maakt onopzettelijk</a:t>
            </a:r>
            <a:endParaRPr/>
          </a:p>
          <a:p>
            <a:pPr>
              <a:lnSpc>
                <a:spcPct val="100000"/>
              </a:lnSpc>
            </a:pPr>
            <a:r>
              <a:rPr b="1" lang="nl-NL" sz="2800" spc="-1" strike="noStrike">
                <a:solidFill>
                  <a:srgbClr val="ffff00"/>
                </a:solidFill>
                <a:uFill>
                  <a:solidFill>
                    <a:srgbClr val="ffffff"/>
                  </a:solidFill>
                </a:uFill>
                <a:latin typeface="Calibri"/>
              </a:rPr>
              <a:t>hands in de 16, straf/spelhervatting?</a:t>
            </a:r>
            <a:endParaRPr/>
          </a:p>
          <a:p>
            <a:pPr>
              <a:lnSpc>
                <a:spcPct val="100000"/>
              </a:lnSpc>
            </a:pPr>
            <a:r>
              <a:rPr lang="nl-NL" sz="1800" spc="-1" strike="noStrike">
                <a:solidFill>
                  <a:srgbClr val="000000"/>
                </a:solidFill>
                <a:uFill>
                  <a:solidFill>
                    <a:srgbClr val="ffffff"/>
                  </a:solidFill>
                </a:uFill>
                <a:latin typeface="Calibri"/>
              </a:rPr>
              <a:t>
</a:t>
            </a:r>
            <a:endParaRPr/>
          </a:p>
        </p:txBody>
      </p:sp>
      <p:sp>
        <p:nvSpPr>
          <p:cNvPr id="175" name="CustomShape 3"/>
          <p:cNvSpPr/>
          <p:nvPr/>
        </p:nvSpPr>
        <p:spPr>
          <a:xfrm>
            <a:off x="838080" y="4444560"/>
            <a:ext cx="6095520" cy="516960"/>
          </a:xfrm>
          <a:prstGeom prst="rect">
            <a:avLst/>
          </a:prstGeom>
          <a:noFill/>
          <a:ln>
            <a:noFill/>
          </a:ln>
        </p:spPr>
        <p:style>
          <a:lnRef idx="0"/>
          <a:fillRef idx="0"/>
          <a:effectRef idx="0"/>
          <a:fontRef idx="minor"/>
        </p:style>
        <p:txBody>
          <a:bodyPr lIns="90000" rIns="90000" tIns="45000" bIns="45000"/>
          <a:p>
            <a:pPr>
              <a:lnSpc>
                <a:spcPct val="100000"/>
              </a:lnSpc>
            </a:pPr>
            <a:r>
              <a:rPr lang="nl-NL" sz="2800" spc="-1" strike="noStrike">
                <a:solidFill>
                  <a:srgbClr val="ffff00"/>
                </a:solidFill>
                <a:uFill>
                  <a:solidFill>
                    <a:srgbClr val="ffffff"/>
                  </a:solidFill>
                </a:uFill>
                <a:latin typeface="Calibri"/>
              </a:rPr>
              <a:t>Antwoord 4: Doorspelen</a:t>
            </a:r>
            <a:endParaRPr/>
          </a:p>
        </p:txBody>
      </p:sp>
    </p:spTree>
  </p:cSld>
  <p:timing>
    <p:tnLst>
      <p:par>
        <p:cTn id="81" dur="indefinite" restart="never" nodeType="tmRoot">
          <p:childTnLst>
            <p:seq>
              <p:cTn id="82" dur="indefinite" nodeType="mainSeq">
                <p:childTnLst>
                  <p:par>
                    <p:cTn id="83" fill="hold">
                      <p:stCondLst>
                        <p:cond delay="indefinite"/>
                      </p:stCondLst>
                      <p:childTnLst>
                        <p:par>
                          <p:cTn id="84" fill="hold">
                            <p:stCondLst>
                              <p:cond delay="0"/>
                            </p:stCondLst>
                            <p:childTnLst>
                              <p:par>
                                <p:cTn id="85" nodeType="clickEffect" fill="hold" presetClass="entr" presetID="1">
                                  <p:stCondLst>
                                    <p:cond delay="0"/>
                                  </p:stCondLst>
                                  <p:childTnLst>
                                    <p:set>
                                      <p:cBhvr>
                                        <p:cTn id="86" dur="1" fill="hold">
                                          <p:stCondLst>
                                            <p:cond delay="0"/>
                                          </p:stCondLst>
                                        </p:cTn>
                                        <p:tgtEl>
                                          <p:spTgt spid="17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nodeType="clickEffect" fill="hold" presetClass="entr" presetID="1">
                                  <p:stCondLst>
                                    <p:cond delay="0"/>
                                  </p:stCondLst>
                                  <p:childTnLst>
                                    <p:set>
                                      <p:cBhvr>
                                        <p:cTn id="90" dur="1" fill="hold">
                                          <p:stCondLst>
                                            <p:cond delay="0"/>
                                          </p:stCondLst>
                                        </p:cTn>
                                        <p:tgtEl>
                                          <p:spTgt spid="17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nodeType="clickEffect" fill="hold" presetClass="entr" presetID="1">
                                  <p:stCondLst>
                                    <p:cond delay="0"/>
                                  </p:stCondLst>
                                  <p:childTnLst>
                                    <p:set>
                                      <p:cBhvr>
                                        <p:cTn id="94"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6" name="TextShape 1"/>
          <p:cNvSpPr txBox="1"/>
          <p:nvPr/>
        </p:nvSpPr>
        <p:spPr>
          <a:xfrm>
            <a:off x="838080" y="145440"/>
            <a:ext cx="10515240" cy="1325160"/>
          </a:xfrm>
          <a:prstGeom prst="rect">
            <a:avLst/>
          </a:prstGeom>
          <a:noFill/>
          <a:ln>
            <a:noFill/>
          </a:ln>
        </p:spPr>
        <p:txBody>
          <a:bodyPr anchor="ctr"/>
          <a:p>
            <a:pPr algn="ctr">
              <a:lnSpc>
                <a:spcPct val="100000"/>
              </a:lnSpc>
            </a:pPr>
            <a:r>
              <a:rPr b="1" lang="nl-NL" sz="4400" spc="-1" strike="noStrike">
                <a:solidFill>
                  <a:srgbClr val="ffff00"/>
                </a:solidFill>
                <a:uFill>
                  <a:solidFill>
                    <a:srgbClr val="ffffff"/>
                  </a:solidFill>
                </a:uFill>
                <a:latin typeface="Calibri Light"/>
              </a:rPr>
              <a:t>Spelregelquiz</a:t>
            </a:r>
            <a:endParaRPr/>
          </a:p>
        </p:txBody>
      </p:sp>
      <p:pic>
        <p:nvPicPr>
          <p:cNvPr id="177" name="Afbeelding 3" descr=""/>
          <p:cNvPicPr/>
          <p:nvPr/>
        </p:nvPicPr>
        <p:blipFill>
          <a:blip r:embed="rId1"/>
          <a:stretch/>
        </p:blipFill>
        <p:spPr>
          <a:xfrm>
            <a:off x="6824880" y="3825000"/>
            <a:ext cx="5100120" cy="2770560"/>
          </a:xfrm>
          <a:prstGeom prst="rect">
            <a:avLst/>
          </a:prstGeom>
          <a:ln>
            <a:noFill/>
          </a:ln>
        </p:spPr>
      </p:pic>
      <p:pic>
        <p:nvPicPr>
          <p:cNvPr id="178" name="Picture 6" descr=""/>
          <p:cNvPicPr/>
          <p:nvPr/>
        </p:nvPicPr>
        <p:blipFill>
          <a:blip r:embed="rId2"/>
          <a:stretch/>
        </p:blipFill>
        <p:spPr>
          <a:xfrm>
            <a:off x="276840" y="145440"/>
            <a:ext cx="1094400" cy="1296720"/>
          </a:xfrm>
          <a:prstGeom prst="rect">
            <a:avLst/>
          </a:prstGeom>
          <a:ln>
            <a:noFill/>
          </a:ln>
        </p:spPr>
      </p:pic>
      <p:sp>
        <p:nvSpPr>
          <p:cNvPr id="179" name="CustomShape 2"/>
          <p:cNvSpPr/>
          <p:nvPr/>
        </p:nvSpPr>
        <p:spPr>
          <a:xfrm>
            <a:off x="744480" y="1967040"/>
            <a:ext cx="9171720" cy="943560"/>
          </a:xfrm>
          <a:prstGeom prst="rect">
            <a:avLst/>
          </a:prstGeom>
          <a:noFill/>
          <a:ln>
            <a:noFill/>
          </a:ln>
        </p:spPr>
        <p:style>
          <a:lnRef idx="0"/>
          <a:fillRef idx="0"/>
          <a:effectRef idx="0"/>
          <a:fontRef idx="minor"/>
        </p:style>
        <p:txBody>
          <a:bodyPr lIns="90000" rIns="90000" tIns="45000" bIns="45000"/>
          <a:p>
            <a:pPr>
              <a:lnSpc>
                <a:spcPct val="100000"/>
              </a:lnSpc>
            </a:pPr>
            <a:r>
              <a:rPr b="1" lang="nl-NL" sz="2800" spc="-1" strike="noStrike">
                <a:solidFill>
                  <a:srgbClr val="ffff00"/>
                </a:solidFill>
                <a:uFill>
                  <a:solidFill>
                    <a:srgbClr val="ffffff"/>
                  </a:solidFill>
                </a:uFill>
                <a:latin typeface="Calibri"/>
              </a:rPr>
              <a:t>Vraag 5: een verdediger/aanvaller maakt (on)opzettelijke</a:t>
            </a:r>
            <a:endParaRPr/>
          </a:p>
          <a:p>
            <a:pPr>
              <a:lnSpc>
                <a:spcPct val="100000"/>
              </a:lnSpc>
            </a:pPr>
            <a:r>
              <a:rPr b="1" lang="nl-NL" sz="2800" spc="-1" strike="noStrike">
                <a:solidFill>
                  <a:srgbClr val="ffff00"/>
                </a:solidFill>
                <a:uFill>
                  <a:solidFill>
                    <a:srgbClr val="ffffff"/>
                  </a:solidFill>
                </a:uFill>
                <a:latin typeface="Calibri"/>
              </a:rPr>
              <a:t>hands in de 16, straf/spelhervatting?</a:t>
            </a:r>
            <a:endParaRPr/>
          </a:p>
        </p:txBody>
      </p:sp>
      <p:sp>
        <p:nvSpPr>
          <p:cNvPr id="180" name="CustomShape 3"/>
          <p:cNvSpPr/>
          <p:nvPr/>
        </p:nvSpPr>
        <p:spPr>
          <a:xfrm>
            <a:off x="838080" y="4425120"/>
            <a:ext cx="6095520" cy="516960"/>
          </a:xfrm>
          <a:prstGeom prst="rect">
            <a:avLst/>
          </a:prstGeom>
          <a:noFill/>
          <a:ln>
            <a:noFill/>
          </a:ln>
        </p:spPr>
        <p:style>
          <a:lnRef idx="0"/>
          <a:fillRef idx="0"/>
          <a:effectRef idx="0"/>
          <a:fontRef idx="minor"/>
        </p:style>
        <p:txBody>
          <a:bodyPr lIns="90000" rIns="90000" tIns="45000" bIns="45000"/>
          <a:p>
            <a:pPr>
              <a:lnSpc>
                <a:spcPct val="100000"/>
              </a:lnSpc>
            </a:pPr>
            <a:r>
              <a:rPr lang="nl-NL" sz="2800" spc="-1" strike="noStrike">
                <a:solidFill>
                  <a:srgbClr val="ffff00"/>
                </a:solidFill>
                <a:uFill>
                  <a:solidFill>
                    <a:srgbClr val="ffffff"/>
                  </a:solidFill>
                </a:uFill>
                <a:latin typeface="Calibri"/>
              </a:rPr>
              <a:t>Antwoord 5: strafschop voor hands</a:t>
            </a:r>
            <a:endParaRPr/>
          </a:p>
        </p:txBody>
      </p:sp>
    </p:spTree>
  </p:cSld>
  <p:timing>
    <p:tnLst>
      <p:par>
        <p:cTn id="95" dur="indefinite" restart="never" nodeType="tmRoot">
          <p:childTnLst>
            <p:seq>
              <p:cTn id="96" dur="indefinite" nodeType="mainSeq">
                <p:childTnLst>
                  <p:par>
                    <p:cTn id="97" fill="hold">
                      <p:stCondLst>
                        <p:cond delay="indefinite"/>
                      </p:stCondLst>
                      <p:childTnLst>
                        <p:par>
                          <p:cTn id="98" fill="hold">
                            <p:stCondLst>
                              <p:cond delay="0"/>
                            </p:stCondLst>
                            <p:childTnLst>
                              <p:par>
                                <p:cTn id="99" nodeType="clickEffect" fill="hold" presetClass="entr" presetID="1">
                                  <p:stCondLst>
                                    <p:cond delay="0"/>
                                  </p:stCondLst>
                                  <p:childTnLst>
                                    <p:set>
                                      <p:cBhvr>
                                        <p:cTn id="100" dur="1" fill="hold">
                                          <p:stCondLst>
                                            <p:cond delay="0"/>
                                          </p:stCondLst>
                                        </p:cTn>
                                        <p:tgtEl>
                                          <p:spTgt spid="17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nodeType="clickEffect" fill="hold" presetClass="entr" presetID="1">
                                  <p:stCondLst>
                                    <p:cond delay="0"/>
                                  </p:stCondLst>
                                  <p:childTnLst>
                                    <p:set>
                                      <p:cBhvr>
                                        <p:cTn id="104" dur="1" fill="hold">
                                          <p:stCondLst>
                                            <p:cond delay="0"/>
                                          </p:stCondLst>
                                        </p:cTn>
                                        <p:tgtEl>
                                          <p:spTgt spid="17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nodeType="clickEffect" fill="hold" presetClass="entr" presetID="1">
                                  <p:stCondLst>
                                    <p:cond delay="0"/>
                                  </p:stCondLst>
                                  <p:childTnLst>
                                    <p:set>
                                      <p:cBhvr>
                                        <p:cTn id="108"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1" name="TextShape 1"/>
          <p:cNvSpPr txBox="1"/>
          <p:nvPr/>
        </p:nvSpPr>
        <p:spPr>
          <a:xfrm>
            <a:off x="838080" y="145440"/>
            <a:ext cx="10515240" cy="1325160"/>
          </a:xfrm>
          <a:prstGeom prst="rect">
            <a:avLst/>
          </a:prstGeom>
          <a:noFill/>
          <a:ln>
            <a:noFill/>
          </a:ln>
        </p:spPr>
        <p:txBody>
          <a:bodyPr anchor="ctr"/>
          <a:p>
            <a:pPr algn="ctr">
              <a:lnSpc>
                <a:spcPct val="100000"/>
              </a:lnSpc>
            </a:pPr>
            <a:r>
              <a:rPr b="1" lang="nl-NL" sz="4400" spc="-1" strike="noStrike">
                <a:solidFill>
                  <a:srgbClr val="ffff00"/>
                </a:solidFill>
                <a:uFill>
                  <a:solidFill>
                    <a:srgbClr val="ffffff"/>
                  </a:solidFill>
                </a:uFill>
                <a:latin typeface="Calibri Light"/>
              </a:rPr>
              <a:t>Spelregelquiz</a:t>
            </a:r>
            <a:endParaRPr/>
          </a:p>
        </p:txBody>
      </p:sp>
      <p:pic>
        <p:nvPicPr>
          <p:cNvPr id="182" name="Picture 6" descr=""/>
          <p:cNvPicPr/>
          <p:nvPr/>
        </p:nvPicPr>
        <p:blipFill>
          <a:blip r:embed="rId1"/>
          <a:stretch/>
        </p:blipFill>
        <p:spPr>
          <a:xfrm>
            <a:off x="276840" y="145440"/>
            <a:ext cx="1094400" cy="1296720"/>
          </a:xfrm>
          <a:prstGeom prst="rect">
            <a:avLst/>
          </a:prstGeom>
          <a:ln>
            <a:noFill/>
          </a:ln>
        </p:spPr>
      </p:pic>
      <p:pic>
        <p:nvPicPr>
          <p:cNvPr id="183" name="Picture 2" descr=""/>
          <p:cNvPicPr/>
          <p:nvPr/>
        </p:nvPicPr>
        <p:blipFill>
          <a:blip r:embed="rId2"/>
          <a:stretch/>
        </p:blipFill>
        <p:spPr>
          <a:xfrm>
            <a:off x="6679800" y="3629160"/>
            <a:ext cx="5371920" cy="2952360"/>
          </a:xfrm>
          <a:prstGeom prst="rect">
            <a:avLst/>
          </a:prstGeom>
          <a:ln>
            <a:noFill/>
          </a:ln>
        </p:spPr>
      </p:pic>
      <p:sp>
        <p:nvSpPr>
          <p:cNvPr id="184" name="CustomShape 2"/>
          <p:cNvSpPr/>
          <p:nvPr/>
        </p:nvSpPr>
        <p:spPr>
          <a:xfrm>
            <a:off x="824400" y="1686600"/>
            <a:ext cx="6095520" cy="1804680"/>
          </a:xfrm>
          <a:prstGeom prst="rect">
            <a:avLst/>
          </a:prstGeom>
          <a:noFill/>
          <a:ln>
            <a:noFill/>
          </a:ln>
        </p:spPr>
        <p:style>
          <a:lnRef idx="0"/>
          <a:fillRef idx="0"/>
          <a:effectRef idx="0"/>
          <a:fontRef idx="minor"/>
        </p:style>
        <p:txBody>
          <a:bodyPr lIns="90000" rIns="90000" tIns="45000" bIns="45000"/>
          <a:p>
            <a:pPr>
              <a:lnSpc>
                <a:spcPct val="100000"/>
              </a:lnSpc>
            </a:pPr>
            <a:r>
              <a:rPr lang="nl-NL" sz="2800" spc="-1" strike="noStrike">
                <a:solidFill>
                  <a:srgbClr val="ffff00"/>
                </a:solidFill>
                <a:uFill>
                  <a:solidFill>
                    <a:srgbClr val="ffffff"/>
                  </a:solidFill>
                </a:uFill>
                <a:latin typeface="Calibri"/>
              </a:rPr>
              <a:t>Hands: deze is grappig…;)</a:t>
            </a:r>
            <a:endParaRPr/>
          </a:p>
          <a:p>
            <a:pPr>
              <a:lnSpc>
                <a:spcPct val="100000"/>
              </a:lnSpc>
            </a:pPr>
            <a:r>
              <a:rPr lang="nl-NL" sz="2800" spc="-1" strike="noStrike">
                <a:solidFill>
                  <a:srgbClr val="000000"/>
                </a:solidFill>
                <a:uFill>
                  <a:solidFill>
                    <a:srgbClr val="ffffff"/>
                  </a:solidFill>
                </a:uFill>
                <a:latin typeface="Calibri"/>
              </a:rPr>
              <a:t>
</a:t>
            </a:r>
            <a:r>
              <a:rPr lang="nl-NL" sz="2800" spc="-1" strike="noStrike">
                <a:solidFill>
                  <a:srgbClr val="1f3864"/>
                </a:solidFill>
                <a:uFill>
                  <a:solidFill>
                    <a:srgbClr val="ffffff"/>
                  </a:solidFill>
                </a:uFill>
                <a:latin typeface="Calibri"/>
              </a:rPr>
              <a:t> </a:t>
            </a:r>
            <a:endParaRPr/>
          </a:p>
        </p:txBody>
      </p:sp>
      <p:sp>
        <p:nvSpPr>
          <p:cNvPr id="185" name="CustomShape 3"/>
          <p:cNvSpPr/>
          <p:nvPr/>
        </p:nvSpPr>
        <p:spPr>
          <a:xfrm>
            <a:off x="838080" y="5105520"/>
            <a:ext cx="6095520" cy="516960"/>
          </a:xfrm>
          <a:prstGeom prst="rect">
            <a:avLst/>
          </a:prstGeom>
          <a:noFill/>
          <a:ln>
            <a:noFill/>
          </a:ln>
        </p:spPr>
        <p:style>
          <a:lnRef idx="0"/>
          <a:fillRef idx="0"/>
          <a:effectRef idx="0"/>
          <a:fontRef idx="minor"/>
        </p:style>
        <p:txBody>
          <a:bodyPr lIns="90000" rIns="90000" tIns="45000" bIns="45000"/>
          <a:p>
            <a:pPr>
              <a:lnSpc>
                <a:spcPct val="100000"/>
              </a:lnSpc>
            </a:pPr>
            <a:r>
              <a:rPr lang="nl-NL" sz="2800" spc="-1" strike="noStrike">
                <a:solidFill>
                  <a:srgbClr val="ffff00"/>
                </a:solidFill>
                <a:uFill>
                  <a:solidFill>
                    <a:srgbClr val="ffffff"/>
                  </a:solidFill>
                </a:uFill>
                <a:latin typeface="Calibri"/>
              </a:rPr>
              <a:t>Antwoord: geel</a:t>
            </a:r>
            <a:endParaRPr/>
          </a:p>
        </p:txBody>
      </p:sp>
    </p:spTree>
  </p:cSld>
  <p:timing>
    <p:tnLst>
      <p:par>
        <p:cTn id="109" dur="indefinite" restart="never" nodeType="tmRoot">
          <p:childTnLst>
            <p:seq>
              <p:cTn id="110" dur="indefinite" nodeType="mainSeq">
                <p:childTnLst>
                  <p:par>
                    <p:cTn id="111" fill="hold">
                      <p:stCondLst>
                        <p:cond delay="indefinite"/>
                      </p:stCondLst>
                      <p:childTnLst>
                        <p:par>
                          <p:cTn id="112" fill="hold">
                            <p:stCondLst>
                              <p:cond delay="0"/>
                            </p:stCondLst>
                            <p:childTnLst>
                              <p:par>
                                <p:cTn id="113" nodeType="clickEffect" fill="hold" presetClass="entr" presetID="1">
                                  <p:stCondLst>
                                    <p:cond delay="0"/>
                                  </p:stCondLst>
                                  <p:childTnLst>
                                    <p:set>
                                      <p:cBhvr>
                                        <p:cTn id="114" dur="1" fill="hold">
                                          <p:stCondLst>
                                            <p:cond delay="0"/>
                                          </p:stCondLst>
                                        </p:cTn>
                                        <p:tgtEl>
                                          <p:spTgt spid="18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nodeType="clickEffect" fill="hold" presetClass="entr" presetID="1">
                                  <p:stCondLst>
                                    <p:cond delay="0"/>
                                  </p:stCondLst>
                                  <p:childTnLst>
                                    <p:set>
                                      <p:cBhvr>
                                        <p:cTn id="118" dur="1" fill="hold">
                                          <p:stCondLst>
                                            <p:cond delay="0"/>
                                          </p:stCondLst>
                                        </p:cTn>
                                        <p:tgtEl>
                                          <p:spTgt spid="184">
                                            <p:txEl>
                                              <p:pRg st="0" end="26"/>
                                            </p:txEl>
                                          </p:spTgt>
                                        </p:tgtEl>
                                        <p:attrNameLst>
                                          <p:attrName>style.visibility</p:attrName>
                                        </p:attrNameLst>
                                      </p:cBhvr>
                                      <p:to>
                                        <p:strVal val="visible"/>
                                      </p:to>
                                    </p:set>
                                  </p:childTnLst>
                                </p:cTn>
                              </p:par>
                              <p:par>
                                <p:cTn id="119" nodeType="withEffect" fill="hold" presetClass="entr" presetID="1">
                                  <p:stCondLst>
                                    <p:cond delay="0"/>
                                  </p:stCondLst>
                                  <p:childTnLst>
                                    <p:set>
                                      <p:cBhvr>
                                        <p:cTn id="120" dur="1" fill="hold">
                                          <p:stCondLst>
                                            <p:cond delay="0"/>
                                          </p:stCondLst>
                                        </p:cTn>
                                        <p:tgtEl>
                                          <p:spTgt spid="184">
                                            <p:txEl>
                                              <p:pRg st="26" end="29"/>
                                            </p:tx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nodeType="clickEffect" fill="hold" presetClass="entr" presetID="1">
                                  <p:stCondLst>
                                    <p:cond delay="0"/>
                                  </p:stCondLst>
                                  <p:childTnLst>
                                    <p:set>
                                      <p:cBhvr>
                                        <p:cTn id="124"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6" name="TextShape 1"/>
          <p:cNvSpPr txBox="1"/>
          <p:nvPr/>
        </p:nvSpPr>
        <p:spPr>
          <a:xfrm>
            <a:off x="824400" y="145440"/>
            <a:ext cx="10515240" cy="1325160"/>
          </a:xfrm>
          <a:prstGeom prst="rect">
            <a:avLst/>
          </a:prstGeom>
          <a:noFill/>
          <a:ln>
            <a:noFill/>
          </a:ln>
        </p:spPr>
        <p:txBody>
          <a:bodyPr anchor="ctr"/>
          <a:p>
            <a:pPr algn="ctr">
              <a:lnSpc>
                <a:spcPct val="100000"/>
              </a:lnSpc>
            </a:pPr>
            <a:r>
              <a:rPr b="1" lang="nl-NL" sz="4400" spc="-1" strike="noStrike">
                <a:solidFill>
                  <a:srgbClr val="ffff00"/>
                </a:solidFill>
                <a:uFill>
                  <a:solidFill>
                    <a:srgbClr val="ffffff"/>
                  </a:solidFill>
                </a:uFill>
                <a:latin typeface="Calibri Light"/>
              </a:rPr>
              <a:t>Spelregelquiz</a:t>
            </a:r>
            <a:endParaRPr/>
          </a:p>
        </p:txBody>
      </p:sp>
      <p:pic>
        <p:nvPicPr>
          <p:cNvPr id="187" name="Picture 6" descr=""/>
          <p:cNvPicPr/>
          <p:nvPr/>
        </p:nvPicPr>
        <p:blipFill>
          <a:blip r:embed="rId1"/>
          <a:stretch/>
        </p:blipFill>
        <p:spPr>
          <a:xfrm>
            <a:off x="276840" y="145440"/>
            <a:ext cx="1094400" cy="1296720"/>
          </a:xfrm>
          <a:prstGeom prst="rect">
            <a:avLst/>
          </a:prstGeom>
          <a:ln>
            <a:noFill/>
          </a:ln>
        </p:spPr>
      </p:pic>
      <p:pic>
        <p:nvPicPr>
          <p:cNvPr id="188" name="Afbeelding 4" descr=""/>
          <p:cNvPicPr/>
          <p:nvPr/>
        </p:nvPicPr>
        <p:blipFill>
          <a:blip r:embed="rId2"/>
          <a:stretch/>
        </p:blipFill>
        <p:spPr>
          <a:xfrm>
            <a:off x="7393320" y="3333960"/>
            <a:ext cx="4513320" cy="3378240"/>
          </a:xfrm>
          <a:prstGeom prst="rect">
            <a:avLst/>
          </a:prstGeom>
          <a:ln>
            <a:noFill/>
          </a:ln>
        </p:spPr>
      </p:pic>
      <p:sp>
        <p:nvSpPr>
          <p:cNvPr id="189" name="CustomShape 2"/>
          <p:cNvSpPr/>
          <p:nvPr/>
        </p:nvSpPr>
        <p:spPr>
          <a:xfrm>
            <a:off x="824400" y="4500000"/>
            <a:ext cx="6094080" cy="516960"/>
          </a:xfrm>
          <a:prstGeom prst="rect">
            <a:avLst/>
          </a:prstGeom>
          <a:noFill/>
          <a:ln>
            <a:noFill/>
          </a:ln>
        </p:spPr>
        <p:style>
          <a:lnRef idx="0"/>
          <a:fillRef idx="0"/>
          <a:effectRef idx="0"/>
          <a:fontRef idx="minor"/>
        </p:style>
        <p:txBody>
          <a:bodyPr lIns="90000" rIns="90000" tIns="45000" bIns="45000"/>
          <a:p>
            <a:pPr>
              <a:lnSpc>
                <a:spcPct val="100000"/>
              </a:lnSpc>
            </a:pPr>
            <a:r>
              <a:rPr lang="nl-NL" sz="2800" spc="-1" strike="noStrike">
                <a:solidFill>
                  <a:srgbClr val="ffff00"/>
                </a:solidFill>
                <a:uFill>
                  <a:solidFill>
                    <a:srgbClr val="ffffff"/>
                  </a:solidFill>
                </a:uFill>
                <a:latin typeface="Calibri"/>
              </a:rPr>
              <a:t>Antwoord 1: doorspelen</a:t>
            </a:r>
            <a:endParaRPr/>
          </a:p>
        </p:txBody>
      </p:sp>
      <p:sp>
        <p:nvSpPr>
          <p:cNvPr id="190" name="CustomShape 3"/>
          <p:cNvSpPr/>
          <p:nvPr/>
        </p:nvSpPr>
        <p:spPr>
          <a:xfrm>
            <a:off x="824400" y="1945080"/>
            <a:ext cx="6094080" cy="943560"/>
          </a:xfrm>
          <a:prstGeom prst="rect">
            <a:avLst/>
          </a:prstGeom>
          <a:noFill/>
          <a:ln>
            <a:noFill/>
          </a:ln>
        </p:spPr>
        <p:style>
          <a:lnRef idx="0"/>
          <a:fillRef idx="0"/>
          <a:effectRef idx="0"/>
          <a:fontRef idx="minor"/>
        </p:style>
        <p:txBody>
          <a:bodyPr lIns="90000" rIns="90000" tIns="45000" bIns="45000"/>
          <a:p>
            <a:pPr>
              <a:lnSpc>
                <a:spcPct val="100000"/>
              </a:lnSpc>
            </a:pPr>
            <a:r>
              <a:rPr b="1" lang="nl-NL" sz="2800" spc="-1" strike="noStrike">
                <a:solidFill>
                  <a:srgbClr val="ffff00"/>
                </a:solidFill>
                <a:uFill>
                  <a:solidFill>
                    <a:srgbClr val="ffffff"/>
                  </a:solidFill>
                </a:uFill>
                <a:latin typeface="Calibri"/>
              </a:rPr>
              <a:t>Vraag 1: twee spelers sliden op de bal en bezeren elkaar, straf/spelhervatting?</a:t>
            </a:r>
            <a:endParaRPr/>
          </a:p>
        </p:txBody>
      </p:sp>
    </p:spTree>
  </p:cSld>
  <p:timing>
    <p:tnLst>
      <p:par>
        <p:cTn id="125" dur="indefinite" restart="never" nodeType="tmRoot">
          <p:childTnLst>
            <p:seq>
              <p:cTn id="126" dur="indefinite" nodeType="mainSeq">
                <p:childTnLst>
                  <p:par>
                    <p:cTn id="127" fill="hold">
                      <p:stCondLst>
                        <p:cond delay="indefinite"/>
                      </p:stCondLst>
                      <p:childTnLst>
                        <p:par>
                          <p:cTn id="128" fill="hold">
                            <p:stCondLst>
                              <p:cond delay="0"/>
                            </p:stCondLst>
                            <p:childTnLst>
                              <p:par>
                                <p:cTn id="129" nodeType="clickEffect" fill="hold" presetClass="entr" presetID="1">
                                  <p:stCondLst>
                                    <p:cond delay="0"/>
                                  </p:stCondLst>
                                  <p:childTnLst>
                                    <p:set>
                                      <p:cBhvr>
                                        <p:cTn id="130" dur="1" fill="hold">
                                          <p:stCondLst>
                                            <p:cond delay="0"/>
                                          </p:stCondLst>
                                        </p:cTn>
                                        <p:tgtEl>
                                          <p:spTgt spid="188"/>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nodeType="clickEffect" fill="hold" presetClass="entr" presetID="1">
                                  <p:stCondLst>
                                    <p:cond delay="0"/>
                                  </p:stCondLst>
                                  <p:childTnLst>
                                    <p:set>
                                      <p:cBhvr>
                                        <p:cTn id="134" dur="1" fill="hold">
                                          <p:stCondLst>
                                            <p:cond delay="0"/>
                                          </p:stCondLst>
                                        </p:cTn>
                                        <p:tgtEl>
                                          <p:spTgt spid="190"/>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nodeType="clickEffect" fill="hold" presetClass="entr" presetID="1">
                                  <p:stCondLst>
                                    <p:cond delay="0"/>
                                  </p:stCondLst>
                                  <p:childTnLst>
                                    <p:set>
                                      <p:cBhvr>
                                        <p:cTn id="138"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1" name="TextShape 1"/>
          <p:cNvSpPr txBox="1"/>
          <p:nvPr/>
        </p:nvSpPr>
        <p:spPr>
          <a:xfrm>
            <a:off x="838080" y="145440"/>
            <a:ext cx="10515240" cy="1325160"/>
          </a:xfrm>
          <a:prstGeom prst="rect">
            <a:avLst/>
          </a:prstGeom>
          <a:noFill/>
          <a:ln>
            <a:noFill/>
          </a:ln>
        </p:spPr>
        <p:txBody>
          <a:bodyPr anchor="ctr"/>
          <a:p>
            <a:pPr algn="ctr">
              <a:lnSpc>
                <a:spcPct val="100000"/>
              </a:lnSpc>
            </a:pPr>
            <a:r>
              <a:rPr b="1" lang="nl-NL" sz="4400" spc="-1" strike="noStrike">
                <a:solidFill>
                  <a:srgbClr val="ffff00"/>
                </a:solidFill>
                <a:uFill>
                  <a:solidFill>
                    <a:srgbClr val="ffffff"/>
                  </a:solidFill>
                </a:uFill>
                <a:latin typeface="Calibri Light"/>
              </a:rPr>
              <a:t>Spelregelquiz</a:t>
            </a:r>
            <a:endParaRPr/>
          </a:p>
        </p:txBody>
      </p:sp>
      <p:pic>
        <p:nvPicPr>
          <p:cNvPr id="192" name="Picture 6" descr=""/>
          <p:cNvPicPr/>
          <p:nvPr/>
        </p:nvPicPr>
        <p:blipFill>
          <a:blip r:embed="rId1"/>
          <a:stretch/>
        </p:blipFill>
        <p:spPr>
          <a:xfrm>
            <a:off x="276840" y="145440"/>
            <a:ext cx="1094400" cy="1296720"/>
          </a:xfrm>
          <a:prstGeom prst="rect">
            <a:avLst/>
          </a:prstGeom>
          <a:ln>
            <a:noFill/>
          </a:ln>
        </p:spPr>
      </p:pic>
      <p:sp>
        <p:nvSpPr>
          <p:cNvPr id="193" name="CustomShape 2"/>
          <p:cNvSpPr/>
          <p:nvPr/>
        </p:nvSpPr>
        <p:spPr>
          <a:xfrm>
            <a:off x="824400" y="2034000"/>
            <a:ext cx="8798760" cy="943560"/>
          </a:xfrm>
          <a:prstGeom prst="rect">
            <a:avLst/>
          </a:prstGeom>
          <a:noFill/>
          <a:ln>
            <a:noFill/>
          </a:ln>
        </p:spPr>
        <p:style>
          <a:lnRef idx="0"/>
          <a:fillRef idx="0"/>
          <a:effectRef idx="0"/>
          <a:fontRef idx="minor"/>
        </p:style>
        <p:txBody>
          <a:bodyPr lIns="90000" rIns="90000" tIns="45000" bIns="45000"/>
          <a:p>
            <a:pPr>
              <a:lnSpc>
                <a:spcPct val="100000"/>
              </a:lnSpc>
            </a:pPr>
            <a:r>
              <a:rPr b="1" lang="nl-NL" sz="2800" spc="-1" strike="noStrike">
                <a:solidFill>
                  <a:srgbClr val="ffff00"/>
                </a:solidFill>
                <a:uFill>
                  <a:solidFill>
                    <a:srgbClr val="ffffff"/>
                  </a:solidFill>
                </a:uFill>
                <a:latin typeface="Calibri"/>
              </a:rPr>
              <a:t>Vraag 2: een verdediger slide in de 16 van achter op de bal en bezeert aanvaller fors, straf/spelhervatting?</a:t>
            </a:r>
            <a:endParaRPr/>
          </a:p>
        </p:txBody>
      </p:sp>
      <p:pic>
        <p:nvPicPr>
          <p:cNvPr id="194" name="Afbeelding 6" descr=""/>
          <p:cNvPicPr/>
          <p:nvPr/>
        </p:nvPicPr>
        <p:blipFill>
          <a:blip r:embed="rId2"/>
          <a:stretch/>
        </p:blipFill>
        <p:spPr>
          <a:xfrm>
            <a:off x="7465320" y="3696840"/>
            <a:ext cx="4520520" cy="3015720"/>
          </a:xfrm>
          <a:prstGeom prst="rect">
            <a:avLst/>
          </a:prstGeom>
          <a:ln>
            <a:noFill/>
          </a:ln>
        </p:spPr>
      </p:pic>
      <p:sp>
        <p:nvSpPr>
          <p:cNvPr id="195" name="CustomShape 3"/>
          <p:cNvSpPr/>
          <p:nvPr/>
        </p:nvSpPr>
        <p:spPr>
          <a:xfrm>
            <a:off x="969840" y="4427280"/>
            <a:ext cx="6094080" cy="516960"/>
          </a:xfrm>
          <a:prstGeom prst="rect">
            <a:avLst/>
          </a:prstGeom>
          <a:noFill/>
          <a:ln>
            <a:noFill/>
          </a:ln>
        </p:spPr>
        <p:style>
          <a:lnRef idx="0"/>
          <a:fillRef idx="0"/>
          <a:effectRef idx="0"/>
          <a:fontRef idx="minor"/>
        </p:style>
        <p:txBody>
          <a:bodyPr lIns="90000" rIns="90000" tIns="45000" bIns="45000"/>
          <a:p>
            <a:pPr>
              <a:lnSpc>
                <a:spcPct val="100000"/>
              </a:lnSpc>
            </a:pPr>
            <a:r>
              <a:rPr lang="nl-NL" sz="2800" spc="-1" strike="noStrike">
                <a:solidFill>
                  <a:srgbClr val="ffff00"/>
                </a:solidFill>
                <a:uFill>
                  <a:solidFill>
                    <a:srgbClr val="ffffff"/>
                  </a:solidFill>
                </a:uFill>
                <a:latin typeface="Calibri"/>
              </a:rPr>
              <a:t>Antwoord 2: doorspelen/penalty?</a:t>
            </a:r>
            <a:endParaRPr/>
          </a:p>
        </p:txBody>
      </p:sp>
    </p:spTree>
  </p:cSld>
  <p:timing>
    <p:tnLst>
      <p:par>
        <p:cTn id="139" dur="indefinite" restart="never" nodeType="tmRoot">
          <p:childTnLst>
            <p:seq>
              <p:cTn id="140" dur="indefinite" nodeType="mainSeq">
                <p:childTnLst>
                  <p:par>
                    <p:cTn id="141" fill="hold">
                      <p:stCondLst>
                        <p:cond delay="indefinite"/>
                      </p:stCondLst>
                      <p:childTnLst>
                        <p:par>
                          <p:cTn id="142" fill="hold">
                            <p:stCondLst>
                              <p:cond delay="0"/>
                            </p:stCondLst>
                            <p:childTnLst>
                              <p:par>
                                <p:cTn id="143" nodeType="clickEffect" fill="hold" presetClass="entr" presetID="1">
                                  <p:stCondLst>
                                    <p:cond delay="0"/>
                                  </p:stCondLst>
                                  <p:childTnLst>
                                    <p:set>
                                      <p:cBhvr>
                                        <p:cTn id="144" dur="1" fill="hold">
                                          <p:stCondLst>
                                            <p:cond delay="0"/>
                                          </p:stCondLst>
                                        </p:cTn>
                                        <p:tgtEl>
                                          <p:spTgt spid="194"/>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nodeType="clickEffect" fill="hold" presetClass="entr" presetID="1">
                                  <p:stCondLst>
                                    <p:cond delay="0"/>
                                  </p:stCondLst>
                                  <p:childTnLst>
                                    <p:set>
                                      <p:cBhvr>
                                        <p:cTn id="148" dur="1" fill="hold">
                                          <p:stCondLst>
                                            <p:cond delay="0"/>
                                          </p:stCondLst>
                                        </p:cTn>
                                        <p:tgtEl>
                                          <p:spTgt spid="193"/>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nodeType="clickEffect" fill="hold" presetClass="entr" presetID="1">
                                  <p:stCondLst>
                                    <p:cond delay="0"/>
                                  </p:stCondLst>
                                  <p:childTnLst>
                                    <p:set>
                                      <p:cBhvr>
                                        <p:cTn id="152"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6" name="TextShape 1"/>
          <p:cNvSpPr txBox="1"/>
          <p:nvPr/>
        </p:nvSpPr>
        <p:spPr>
          <a:xfrm>
            <a:off x="838080" y="145440"/>
            <a:ext cx="10515240" cy="1325160"/>
          </a:xfrm>
          <a:prstGeom prst="rect">
            <a:avLst/>
          </a:prstGeom>
          <a:noFill/>
          <a:ln>
            <a:noFill/>
          </a:ln>
        </p:spPr>
        <p:txBody>
          <a:bodyPr anchor="ctr"/>
          <a:p>
            <a:pPr algn="ctr">
              <a:lnSpc>
                <a:spcPct val="100000"/>
              </a:lnSpc>
            </a:pPr>
            <a:r>
              <a:rPr b="1" lang="nl-NL" sz="4400" spc="-1" strike="noStrike">
                <a:solidFill>
                  <a:srgbClr val="ffff00"/>
                </a:solidFill>
                <a:uFill>
                  <a:solidFill>
                    <a:srgbClr val="ffffff"/>
                  </a:solidFill>
                </a:uFill>
                <a:latin typeface="Calibri Light"/>
              </a:rPr>
              <a:t>Spelregelquiz</a:t>
            </a:r>
            <a:endParaRPr/>
          </a:p>
        </p:txBody>
      </p:sp>
      <p:pic>
        <p:nvPicPr>
          <p:cNvPr id="197" name="Afbeelding 2" descr=""/>
          <p:cNvPicPr/>
          <p:nvPr/>
        </p:nvPicPr>
        <p:blipFill>
          <a:blip r:embed="rId1"/>
          <a:stretch/>
        </p:blipFill>
        <p:spPr>
          <a:xfrm>
            <a:off x="7811280" y="3880800"/>
            <a:ext cx="4061160" cy="2831400"/>
          </a:xfrm>
          <a:prstGeom prst="rect">
            <a:avLst/>
          </a:prstGeom>
          <a:ln>
            <a:noFill/>
          </a:ln>
        </p:spPr>
      </p:pic>
      <p:pic>
        <p:nvPicPr>
          <p:cNvPr id="198" name="Picture 6" descr=""/>
          <p:cNvPicPr/>
          <p:nvPr/>
        </p:nvPicPr>
        <p:blipFill>
          <a:blip r:embed="rId2"/>
          <a:stretch/>
        </p:blipFill>
        <p:spPr>
          <a:xfrm>
            <a:off x="276840" y="145440"/>
            <a:ext cx="1094400" cy="1296720"/>
          </a:xfrm>
          <a:prstGeom prst="rect">
            <a:avLst/>
          </a:prstGeom>
          <a:ln>
            <a:noFill/>
          </a:ln>
        </p:spPr>
      </p:pic>
      <p:sp>
        <p:nvSpPr>
          <p:cNvPr id="199" name="CustomShape 2"/>
          <p:cNvSpPr/>
          <p:nvPr/>
        </p:nvSpPr>
        <p:spPr>
          <a:xfrm>
            <a:off x="748080" y="2140560"/>
            <a:ext cx="10126800" cy="943560"/>
          </a:xfrm>
          <a:prstGeom prst="rect">
            <a:avLst/>
          </a:prstGeom>
          <a:noFill/>
          <a:ln>
            <a:noFill/>
          </a:ln>
        </p:spPr>
        <p:style>
          <a:lnRef idx="0"/>
          <a:fillRef idx="0"/>
          <a:effectRef idx="0"/>
          <a:fontRef idx="minor"/>
        </p:style>
        <p:txBody>
          <a:bodyPr lIns="90000" rIns="90000" tIns="45000" bIns="45000"/>
          <a:p>
            <a:pPr>
              <a:lnSpc>
                <a:spcPct val="100000"/>
              </a:lnSpc>
            </a:pPr>
            <a:r>
              <a:rPr b="1" lang="nl-NL" sz="2800" spc="-1" strike="noStrike">
                <a:solidFill>
                  <a:srgbClr val="ffff00"/>
                </a:solidFill>
                <a:uFill>
                  <a:solidFill>
                    <a:srgbClr val="ffffff"/>
                  </a:solidFill>
                </a:uFill>
                <a:latin typeface="Calibri"/>
              </a:rPr>
              <a:t>Vraag 3: buiten spel situatie, direct gevolgd door een strafbare tackle in de 16 door een verdediger, straf/spelhervatting?</a:t>
            </a:r>
            <a:endParaRPr/>
          </a:p>
        </p:txBody>
      </p:sp>
      <p:sp>
        <p:nvSpPr>
          <p:cNvPr id="200" name="CustomShape 3"/>
          <p:cNvSpPr/>
          <p:nvPr/>
        </p:nvSpPr>
        <p:spPr>
          <a:xfrm>
            <a:off x="824400" y="4368600"/>
            <a:ext cx="6094080" cy="943560"/>
          </a:xfrm>
          <a:prstGeom prst="rect">
            <a:avLst/>
          </a:prstGeom>
          <a:noFill/>
          <a:ln>
            <a:noFill/>
          </a:ln>
        </p:spPr>
        <p:style>
          <a:lnRef idx="0"/>
          <a:fillRef idx="0"/>
          <a:effectRef idx="0"/>
          <a:fontRef idx="minor"/>
        </p:style>
        <p:txBody>
          <a:bodyPr lIns="90000" rIns="90000" tIns="45000" bIns="45000"/>
          <a:p>
            <a:pPr>
              <a:lnSpc>
                <a:spcPct val="100000"/>
              </a:lnSpc>
            </a:pPr>
            <a:r>
              <a:rPr lang="nl-NL" sz="2800" spc="-1" strike="noStrike">
                <a:solidFill>
                  <a:srgbClr val="ffff00"/>
                </a:solidFill>
                <a:uFill>
                  <a:solidFill>
                    <a:srgbClr val="ffffff"/>
                  </a:solidFill>
                </a:uFill>
                <a:latin typeface="Calibri"/>
              </a:rPr>
              <a:t>Antwoord 3: </a:t>
            </a:r>
            <a:r>
              <a:rPr lang="nl-NL" sz="2800" spc="-1" strike="noStrike">
                <a:solidFill>
                  <a:srgbClr val="ffff00"/>
                </a:solidFill>
                <a:uFill>
                  <a:solidFill>
                    <a:srgbClr val="ffffff"/>
                  </a:solidFill>
                </a:uFill>
                <a:latin typeface="Calibri"/>
              </a:rPr>
              <a:t>
</a:t>
            </a:r>
            <a:r>
              <a:rPr lang="nl-NL" sz="2800" spc="-1" strike="noStrike">
                <a:solidFill>
                  <a:srgbClr val="ffff00"/>
                </a:solidFill>
                <a:uFill>
                  <a:solidFill>
                    <a:srgbClr val="ffffff"/>
                  </a:solidFill>
                </a:uFill>
                <a:latin typeface="Calibri"/>
              </a:rPr>
              <a:t>indirecte/penalty?</a:t>
            </a:r>
            <a:endParaRPr/>
          </a:p>
        </p:txBody>
      </p:sp>
    </p:spTree>
  </p:cSld>
  <p:timing>
    <p:tnLst>
      <p:par>
        <p:cTn id="153" dur="indefinite" restart="never" nodeType="tmRoot">
          <p:childTnLst>
            <p:seq>
              <p:cTn id="154" dur="indefinite" nodeType="mainSeq">
                <p:childTnLst>
                  <p:par>
                    <p:cTn id="155" fill="hold">
                      <p:stCondLst>
                        <p:cond delay="indefinite"/>
                      </p:stCondLst>
                      <p:childTnLst>
                        <p:par>
                          <p:cTn id="156" fill="hold">
                            <p:stCondLst>
                              <p:cond delay="0"/>
                            </p:stCondLst>
                            <p:childTnLst>
                              <p:par>
                                <p:cTn id="157" nodeType="clickEffect" fill="hold" presetClass="entr" presetID="1">
                                  <p:stCondLst>
                                    <p:cond delay="0"/>
                                  </p:stCondLst>
                                  <p:childTnLst>
                                    <p:set>
                                      <p:cBhvr>
                                        <p:cTn id="158" dur="1" fill="hold">
                                          <p:stCondLst>
                                            <p:cond delay="0"/>
                                          </p:stCondLst>
                                        </p:cTn>
                                        <p:tgtEl>
                                          <p:spTgt spid="197"/>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nodeType="clickEffect" fill="hold" presetClass="entr" presetID="1">
                                  <p:stCondLst>
                                    <p:cond delay="0"/>
                                  </p:stCondLst>
                                  <p:childTnLst>
                                    <p:set>
                                      <p:cBhvr>
                                        <p:cTn id="162" dur="1" fill="hold">
                                          <p:stCondLst>
                                            <p:cond delay="0"/>
                                          </p:stCondLst>
                                        </p:cTn>
                                        <p:tgtEl>
                                          <p:spTgt spid="199"/>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nodeType="clickEffect" fill="hold" presetClass="entr" presetID="1">
                                  <p:stCondLst>
                                    <p:cond delay="0"/>
                                  </p:stCondLst>
                                  <p:childTnLst>
                                    <p:set>
                                      <p:cBhvr>
                                        <p:cTn id="166"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1" name="TextShape 1"/>
          <p:cNvSpPr txBox="1"/>
          <p:nvPr/>
        </p:nvSpPr>
        <p:spPr>
          <a:xfrm>
            <a:off x="838080" y="131040"/>
            <a:ext cx="10515240" cy="1325160"/>
          </a:xfrm>
          <a:prstGeom prst="rect">
            <a:avLst/>
          </a:prstGeom>
          <a:noFill/>
          <a:ln>
            <a:noFill/>
          </a:ln>
        </p:spPr>
        <p:txBody>
          <a:bodyPr anchor="ctr"/>
          <a:p>
            <a:pPr algn="ctr">
              <a:lnSpc>
                <a:spcPct val="100000"/>
              </a:lnSpc>
            </a:pPr>
            <a:r>
              <a:rPr b="1" lang="nl-NL" sz="4400" spc="-1" strike="noStrike">
                <a:solidFill>
                  <a:srgbClr val="ffff00"/>
                </a:solidFill>
                <a:uFill>
                  <a:solidFill>
                    <a:srgbClr val="ffffff"/>
                  </a:solidFill>
                </a:uFill>
                <a:latin typeface="Calibri Light"/>
              </a:rPr>
              <a:t>Agenda</a:t>
            </a:r>
            <a:endParaRPr/>
          </a:p>
        </p:txBody>
      </p:sp>
      <p:sp>
        <p:nvSpPr>
          <p:cNvPr id="122" name="TextShape 2"/>
          <p:cNvSpPr txBox="1"/>
          <p:nvPr/>
        </p:nvSpPr>
        <p:spPr>
          <a:xfrm>
            <a:off x="838080" y="1825560"/>
            <a:ext cx="10515240" cy="4350960"/>
          </a:xfrm>
          <a:prstGeom prst="rect">
            <a:avLst/>
          </a:prstGeom>
          <a:noFill/>
          <a:ln>
            <a:noFill/>
          </a:ln>
        </p:spPr>
        <p:txBody>
          <a:bodyPr/>
          <a:p>
            <a:pPr marL="228600" indent="-228240">
              <a:lnSpc>
                <a:spcPct val="90000"/>
              </a:lnSpc>
              <a:buClr>
                <a:srgbClr val="ffff00"/>
              </a:buClr>
              <a:buFont typeface="Arial"/>
              <a:buChar char="•"/>
            </a:pPr>
            <a:r>
              <a:rPr lang="nl-NL" sz="2800" spc="-1" strike="noStrike">
                <a:solidFill>
                  <a:srgbClr val="ffff00"/>
                </a:solidFill>
                <a:uFill>
                  <a:solidFill>
                    <a:srgbClr val="ffffff"/>
                  </a:solidFill>
                </a:uFill>
                <a:latin typeface="Calibri"/>
              </a:rPr>
              <a:t>Update scheidsrechterscommissie </a:t>
            </a:r>
            <a:endParaRPr/>
          </a:p>
          <a:p>
            <a:pPr marL="228600" indent="-228240">
              <a:lnSpc>
                <a:spcPct val="90000"/>
              </a:lnSpc>
              <a:buClr>
                <a:srgbClr val="ffff00"/>
              </a:buClr>
              <a:buFont typeface="Arial"/>
              <a:buChar char="•"/>
            </a:pPr>
            <a:r>
              <a:rPr lang="nl-NL" sz="2800" spc="-1" strike="noStrike">
                <a:solidFill>
                  <a:srgbClr val="ffff00"/>
                </a:solidFill>
                <a:uFill>
                  <a:solidFill>
                    <a:srgbClr val="ffffff"/>
                  </a:solidFill>
                </a:uFill>
                <a:latin typeface="Calibri"/>
              </a:rPr>
              <a:t>Maatregelen COVID-19</a:t>
            </a:r>
            <a:endParaRPr/>
          </a:p>
          <a:p>
            <a:pPr marL="228600" indent="-228240">
              <a:lnSpc>
                <a:spcPct val="90000"/>
              </a:lnSpc>
              <a:buClr>
                <a:srgbClr val="ffff00"/>
              </a:buClr>
              <a:buFont typeface="Arial"/>
              <a:buChar char="•"/>
            </a:pPr>
            <a:r>
              <a:rPr lang="nl-NL" sz="2800" spc="-1" strike="noStrike">
                <a:solidFill>
                  <a:srgbClr val="ffff00"/>
                </a:solidFill>
                <a:uFill>
                  <a:solidFill>
                    <a:srgbClr val="ffffff"/>
                  </a:solidFill>
                </a:uFill>
                <a:latin typeface="Calibri"/>
              </a:rPr>
              <a:t>Nieuwe spelregels </a:t>
            </a:r>
            <a:endParaRPr/>
          </a:p>
          <a:p>
            <a:pPr marL="228600" indent="-228240">
              <a:lnSpc>
                <a:spcPct val="90000"/>
              </a:lnSpc>
              <a:buClr>
                <a:srgbClr val="ffff00"/>
              </a:buClr>
              <a:buFont typeface="Arial"/>
              <a:buChar char="•"/>
            </a:pPr>
            <a:r>
              <a:rPr lang="nl-NL" sz="2800" spc="-1" strike="noStrike">
                <a:solidFill>
                  <a:srgbClr val="ffff00"/>
                </a:solidFill>
                <a:uFill>
                  <a:solidFill>
                    <a:srgbClr val="ffffff"/>
                  </a:solidFill>
                </a:uFill>
                <a:latin typeface="Calibri"/>
              </a:rPr>
              <a:t>Spelregelquiz </a:t>
            </a:r>
            <a:endParaRPr/>
          </a:p>
          <a:p>
            <a:pPr marL="228600" indent="-228240">
              <a:lnSpc>
                <a:spcPct val="90000"/>
              </a:lnSpc>
              <a:buClr>
                <a:srgbClr val="ffff00"/>
              </a:buClr>
              <a:buFont typeface="Arial"/>
              <a:buChar char="•"/>
            </a:pPr>
            <a:r>
              <a:rPr lang="nl-NL" sz="2800" spc="-1" strike="noStrike">
                <a:solidFill>
                  <a:srgbClr val="ffff00"/>
                </a:solidFill>
                <a:uFill>
                  <a:solidFill>
                    <a:srgbClr val="ffffff"/>
                  </a:solidFill>
                </a:uFill>
                <a:latin typeface="Calibri"/>
              </a:rPr>
              <a:t>Vragen en opmerkingen</a:t>
            </a:r>
            <a:endParaRPr/>
          </a:p>
          <a:p>
            <a:pPr marL="228600" indent="-228240">
              <a:lnSpc>
                <a:spcPct val="90000"/>
              </a:lnSpc>
              <a:buClr>
                <a:srgbClr val="ffff00"/>
              </a:buClr>
              <a:buFont typeface="Arial"/>
              <a:buChar char="•"/>
            </a:pPr>
            <a:r>
              <a:rPr lang="nl-NL" sz="2800" spc="-1" strike="noStrike">
                <a:solidFill>
                  <a:srgbClr val="ffff00"/>
                </a:solidFill>
                <a:uFill>
                  <a:solidFill>
                    <a:srgbClr val="ffffff"/>
                  </a:solidFill>
                </a:uFill>
                <a:latin typeface="Calibri"/>
              </a:rPr>
              <a:t>Borrel</a:t>
            </a:r>
            <a:endParaRPr/>
          </a:p>
        </p:txBody>
      </p:sp>
      <p:pic>
        <p:nvPicPr>
          <p:cNvPr id="123" name="Picture 6" descr=""/>
          <p:cNvPicPr/>
          <p:nvPr/>
        </p:nvPicPr>
        <p:blipFill>
          <a:blip r:embed="rId1"/>
          <a:stretch/>
        </p:blipFill>
        <p:spPr>
          <a:xfrm>
            <a:off x="276840" y="145440"/>
            <a:ext cx="1094400" cy="129672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1" name="TextShape 1"/>
          <p:cNvSpPr txBox="1"/>
          <p:nvPr/>
        </p:nvSpPr>
        <p:spPr>
          <a:xfrm>
            <a:off x="838080" y="145440"/>
            <a:ext cx="10515240" cy="1325160"/>
          </a:xfrm>
          <a:prstGeom prst="rect">
            <a:avLst/>
          </a:prstGeom>
          <a:noFill/>
          <a:ln>
            <a:noFill/>
          </a:ln>
        </p:spPr>
        <p:txBody>
          <a:bodyPr anchor="ctr"/>
          <a:p>
            <a:pPr algn="ctr">
              <a:lnSpc>
                <a:spcPct val="100000"/>
              </a:lnSpc>
            </a:pPr>
            <a:r>
              <a:rPr b="1" lang="nl-NL" sz="4400" spc="-1" strike="noStrike">
                <a:solidFill>
                  <a:srgbClr val="ffff00"/>
                </a:solidFill>
                <a:uFill>
                  <a:solidFill>
                    <a:srgbClr val="ffffff"/>
                  </a:solidFill>
                </a:uFill>
                <a:latin typeface="Calibri Light"/>
              </a:rPr>
              <a:t>Spelregelquiz</a:t>
            </a:r>
            <a:endParaRPr/>
          </a:p>
        </p:txBody>
      </p:sp>
      <p:pic>
        <p:nvPicPr>
          <p:cNvPr id="202" name="Afbeelding 2" descr=""/>
          <p:cNvPicPr/>
          <p:nvPr/>
        </p:nvPicPr>
        <p:blipFill>
          <a:blip r:embed="rId1"/>
          <a:stretch/>
        </p:blipFill>
        <p:spPr>
          <a:xfrm>
            <a:off x="7905600" y="3981240"/>
            <a:ext cx="4285800" cy="2857320"/>
          </a:xfrm>
          <a:prstGeom prst="rect">
            <a:avLst/>
          </a:prstGeom>
          <a:ln>
            <a:noFill/>
          </a:ln>
        </p:spPr>
      </p:pic>
      <p:pic>
        <p:nvPicPr>
          <p:cNvPr id="203" name="Picture 6" descr=""/>
          <p:cNvPicPr/>
          <p:nvPr/>
        </p:nvPicPr>
        <p:blipFill>
          <a:blip r:embed="rId2"/>
          <a:stretch/>
        </p:blipFill>
        <p:spPr>
          <a:xfrm>
            <a:off x="276840" y="145440"/>
            <a:ext cx="1094400" cy="1296720"/>
          </a:xfrm>
          <a:prstGeom prst="rect">
            <a:avLst/>
          </a:prstGeom>
          <a:ln>
            <a:noFill/>
          </a:ln>
        </p:spPr>
      </p:pic>
      <p:sp>
        <p:nvSpPr>
          <p:cNvPr id="204" name="CustomShape 2"/>
          <p:cNvSpPr/>
          <p:nvPr/>
        </p:nvSpPr>
        <p:spPr>
          <a:xfrm>
            <a:off x="824400" y="2229120"/>
            <a:ext cx="11222280" cy="943560"/>
          </a:xfrm>
          <a:prstGeom prst="rect">
            <a:avLst/>
          </a:prstGeom>
          <a:noFill/>
          <a:ln>
            <a:noFill/>
          </a:ln>
        </p:spPr>
        <p:style>
          <a:lnRef idx="0"/>
          <a:fillRef idx="0"/>
          <a:effectRef idx="0"/>
          <a:fontRef idx="minor"/>
        </p:style>
        <p:txBody>
          <a:bodyPr lIns="90000" rIns="90000" tIns="45000" bIns="45000"/>
          <a:p>
            <a:pPr>
              <a:lnSpc>
                <a:spcPct val="100000"/>
              </a:lnSpc>
            </a:pPr>
            <a:r>
              <a:rPr b="1" lang="nl-NL" sz="2800" spc="-1" strike="noStrike">
                <a:solidFill>
                  <a:srgbClr val="ffff00"/>
                </a:solidFill>
                <a:uFill>
                  <a:solidFill>
                    <a:srgbClr val="ffffff"/>
                  </a:solidFill>
                </a:uFill>
                <a:latin typeface="Calibri"/>
              </a:rPr>
              <a:t>Vraag 4: beide partijen duwen elkaar bij hoekschop, direct gevolgd door een doelpunt, doelpunt zit/straf/spelhervatting?</a:t>
            </a:r>
            <a:endParaRPr/>
          </a:p>
        </p:txBody>
      </p:sp>
      <p:sp>
        <p:nvSpPr>
          <p:cNvPr id="205" name="CustomShape 3"/>
          <p:cNvSpPr/>
          <p:nvPr/>
        </p:nvSpPr>
        <p:spPr>
          <a:xfrm>
            <a:off x="838080" y="4194720"/>
            <a:ext cx="6094080" cy="1370160"/>
          </a:xfrm>
          <a:prstGeom prst="rect">
            <a:avLst/>
          </a:prstGeom>
          <a:noFill/>
          <a:ln>
            <a:noFill/>
          </a:ln>
        </p:spPr>
        <p:style>
          <a:lnRef idx="0"/>
          <a:fillRef idx="0"/>
          <a:effectRef idx="0"/>
          <a:fontRef idx="minor"/>
        </p:style>
        <p:txBody>
          <a:bodyPr lIns="90000" rIns="90000" tIns="45000" bIns="45000"/>
          <a:p>
            <a:pPr>
              <a:lnSpc>
                <a:spcPct val="100000"/>
              </a:lnSpc>
            </a:pPr>
            <a:r>
              <a:rPr lang="nl-NL" sz="2800" spc="-1" strike="noStrike">
                <a:solidFill>
                  <a:srgbClr val="ffff00"/>
                </a:solidFill>
                <a:uFill>
                  <a:solidFill>
                    <a:srgbClr val="ffffff"/>
                  </a:solidFill>
                </a:uFill>
                <a:latin typeface="Calibri"/>
              </a:rPr>
              <a:t>Antwoord 4: </a:t>
            </a:r>
            <a:r>
              <a:rPr lang="nl-NL" sz="2800" spc="-1" strike="noStrike">
                <a:solidFill>
                  <a:srgbClr val="ffff00"/>
                </a:solidFill>
                <a:uFill>
                  <a:solidFill>
                    <a:srgbClr val="ffffff"/>
                  </a:solidFill>
                </a:uFill>
                <a:latin typeface="Calibri"/>
              </a:rPr>
              <a:t>
</a:t>
            </a:r>
            <a:r>
              <a:rPr lang="nl-NL" sz="2800" spc="-1" strike="noStrike">
                <a:solidFill>
                  <a:srgbClr val="ffff00"/>
                </a:solidFill>
                <a:uFill>
                  <a:solidFill>
                    <a:srgbClr val="ffffff"/>
                  </a:solidFill>
                </a:uFill>
                <a:latin typeface="Calibri"/>
              </a:rPr>
              <a:t>doelpunt zit, behalve als aanvallers </a:t>
            </a:r>
            <a:r>
              <a:rPr lang="nl-NL" sz="2800" spc="-1" strike="noStrike">
                <a:solidFill>
                  <a:srgbClr val="ffff00"/>
                </a:solidFill>
                <a:uFill>
                  <a:solidFill>
                    <a:srgbClr val="ffffff"/>
                  </a:solidFill>
                </a:uFill>
                <a:latin typeface="Calibri"/>
              </a:rPr>
              <a:t>
</a:t>
            </a:r>
            <a:r>
              <a:rPr lang="nl-NL" sz="2800" spc="-1" strike="noStrike">
                <a:solidFill>
                  <a:srgbClr val="ffff00"/>
                </a:solidFill>
                <a:uFill>
                  <a:solidFill>
                    <a:srgbClr val="ffffff"/>
                  </a:solidFill>
                </a:uFill>
                <a:latin typeface="Calibri"/>
              </a:rPr>
              <a:t>&lt;1m van muurtje verdediging stonden</a:t>
            </a:r>
            <a:endParaRPr/>
          </a:p>
        </p:txBody>
      </p:sp>
    </p:spTree>
  </p:cSld>
  <p:timing>
    <p:tnLst>
      <p:par>
        <p:cTn id="167" dur="indefinite" restart="never" nodeType="tmRoot">
          <p:childTnLst>
            <p:seq>
              <p:cTn id="168" dur="indefinite" nodeType="mainSeq">
                <p:childTnLst>
                  <p:par>
                    <p:cTn id="169" fill="hold">
                      <p:stCondLst>
                        <p:cond delay="indefinite"/>
                      </p:stCondLst>
                      <p:childTnLst>
                        <p:par>
                          <p:cTn id="170" fill="hold">
                            <p:stCondLst>
                              <p:cond delay="0"/>
                            </p:stCondLst>
                            <p:childTnLst>
                              <p:par>
                                <p:cTn id="171" nodeType="clickEffect" fill="hold" presetClass="entr" presetID="1">
                                  <p:stCondLst>
                                    <p:cond delay="0"/>
                                  </p:stCondLst>
                                  <p:childTnLst>
                                    <p:set>
                                      <p:cBhvr>
                                        <p:cTn id="172" dur="1" fill="hold">
                                          <p:stCondLst>
                                            <p:cond delay="0"/>
                                          </p:stCondLst>
                                        </p:cTn>
                                        <p:tgtEl>
                                          <p:spTgt spid="202"/>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nodeType="clickEffect" fill="hold" presetClass="entr" presetID="1">
                                  <p:stCondLst>
                                    <p:cond delay="0"/>
                                  </p:stCondLst>
                                  <p:childTnLst>
                                    <p:set>
                                      <p:cBhvr>
                                        <p:cTn id="176" dur="1" fill="hold">
                                          <p:stCondLst>
                                            <p:cond delay="0"/>
                                          </p:stCondLst>
                                        </p:cTn>
                                        <p:tgtEl>
                                          <p:spTgt spid="204"/>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nodeType="clickEffect" fill="hold" presetClass="entr" presetID="1">
                                  <p:stCondLst>
                                    <p:cond delay="0"/>
                                  </p:stCondLst>
                                  <p:childTnLst>
                                    <p:set>
                                      <p:cBhvr>
                                        <p:cTn id="180"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6" name="TextShape 1"/>
          <p:cNvSpPr txBox="1"/>
          <p:nvPr/>
        </p:nvSpPr>
        <p:spPr>
          <a:xfrm>
            <a:off x="824400" y="145440"/>
            <a:ext cx="10515240" cy="1325160"/>
          </a:xfrm>
          <a:prstGeom prst="rect">
            <a:avLst/>
          </a:prstGeom>
          <a:noFill/>
          <a:ln>
            <a:noFill/>
          </a:ln>
        </p:spPr>
        <p:txBody>
          <a:bodyPr anchor="ctr"/>
          <a:p>
            <a:pPr algn="ctr">
              <a:lnSpc>
                <a:spcPct val="100000"/>
              </a:lnSpc>
            </a:pPr>
            <a:r>
              <a:rPr b="1" lang="nl-NL" sz="4400" spc="-1" strike="noStrike">
                <a:solidFill>
                  <a:srgbClr val="ffff00"/>
                </a:solidFill>
                <a:uFill>
                  <a:solidFill>
                    <a:srgbClr val="ffffff"/>
                  </a:solidFill>
                </a:uFill>
                <a:latin typeface="Calibri Light"/>
              </a:rPr>
              <a:t>Spelregelquiz </a:t>
            </a:r>
            <a:endParaRPr/>
          </a:p>
        </p:txBody>
      </p:sp>
      <p:pic>
        <p:nvPicPr>
          <p:cNvPr id="207" name="Picture 6" descr=""/>
          <p:cNvPicPr/>
          <p:nvPr/>
        </p:nvPicPr>
        <p:blipFill>
          <a:blip r:embed="rId1"/>
          <a:stretch/>
        </p:blipFill>
        <p:spPr>
          <a:xfrm>
            <a:off x="276840" y="145440"/>
            <a:ext cx="1094400" cy="1296720"/>
          </a:xfrm>
          <a:prstGeom prst="rect">
            <a:avLst/>
          </a:prstGeom>
          <a:ln>
            <a:noFill/>
          </a:ln>
        </p:spPr>
      </p:pic>
      <p:sp>
        <p:nvSpPr>
          <p:cNvPr id="208" name="CustomShape 2"/>
          <p:cNvSpPr/>
          <p:nvPr/>
        </p:nvSpPr>
        <p:spPr>
          <a:xfrm>
            <a:off x="824400" y="4306680"/>
            <a:ext cx="6094080" cy="943560"/>
          </a:xfrm>
          <a:prstGeom prst="rect">
            <a:avLst/>
          </a:prstGeom>
          <a:noFill/>
          <a:ln>
            <a:noFill/>
          </a:ln>
        </p:spPr>
        <p:style>
          <a:lnRef idx="0"/>
          <a:fillRef idx="0"/>
          <a:effectRef idx="0"/>
          <a:fontRef idx="minor"/>
        </p:style>
        <p:txBody>
          <a:bodyPr lIns="90000" rIns="90000" tIns="45000" bIns="45000"/>
          <a:p>
            <a:pPr>
              <a:lnSpc>
                <a:spcPct val="100000"/>
              </a:lnSpc>
            </a:pPr>
            <a:r>
              <a:rPr lang="nl-NL" sz="2800" spc="-1" strike="noStrike">
                <a:solidFill>
                  <a:srgbClr val="ffff00"/>
                </a:solidFill>
                <a:uFill>
                  <a:solidFill>
                    <a:srgbClr val="ffffff"/>
                  </a:solidFill>
                </a:uFill>
                <a:latin typeface="Calibri"/>
              </a:rPr>
              <a:t>Antwoord: </a:t>
            </a:r>
            <a:r>
              <a:rPr lang="nl-NL" sz="2800" spc="-1" strike="noStrike">
                <a:solidFill>
                  <a:srgbClr val="ffff00"/>
                </a:solidFill>
                <a:uFill>
                  <a:solidFill>
                    <a:srgbClr val="ffffff"/>
                  </a:solidFill>
                </a:uFill>
                <a:latin typeface="Calibri"/>
              </a:rPr>
              <a:t>
</a:t>
            </a:r>
            <a:r>
              <a:rPr lang="nl-NL" sz="2800" spc="-1" strike="noStrike">
                <a:solidFill>
                  <a:srgbClr val="ffff00"/>
                </a:solidFill>
                <a:uFill>
                  <a:solidFill>
                    <a:srgbClr val="ffffff"/>
                  </a:solidFill>
                </a:uFill>
                <a:latin typeface="Calibri"/>
              </a:rPr>
              <a:t>geel, vrije trap keeper?</a:t>
            </a:r>
            <a:endParaRPr/>
          </a:p>
        </p:txBody>
      </p:sp>
      <p:pic>
        <p:nvPicPr>
          <p:cNvPr id="209" name="Afbeelding 7" descr=""/>
          <p:cNvPicPr/>
          <p:nvPr/>
        </p:nvPicPr>
        <p:blipFill>
          <a:blip r:embed="rId2"/>
          <a:stretch/>
        </p:blipFill>
        <p:spPr>
          <a:xfrm>
            <a:off x="7260840" y="1442160"/>
            <a:ext cx="3862080" cy="5032080"/>
          </a:xfrm>
          <a:prstGeom prst="rect">
            <a:avLst/>
          </a:prstGeom>
          <a:ln>
            <a:noFill/>
          </a:ln>
        </p:spPr>
      </p:pic>
      <p:sp>
        <p:nvSpPr>
          <p:cNvPr id="210" name="CustomShape 3"/>
          <p:cNvSpPr/>
          <p:nvPr/>
        </p:nvSpPr>
        <p:spPr>
          <a:xfrm>
            <a:off x="995400" y="1941480"/>
            <a:ext cx="6094080" cy="516960"/>
          </a:xfrm>
          <a:prstGeom prst="rect">
            <a:avLst/>
          </a:prstGeom>
          <a:noFill/>
          <a:ln>
            <a:noFill/>
          </a:ln>
        </p:spPr>
        <p:style>
          <a:lnRef idx="0"/>
          <a:fillRef idx="0"/>
          <a:effectRef idx="0"/>
          <a:fontRef idx="minor"/>
        </p:style>
        <p:txBody>
          <a:bodyPr lIns="90000" rIns="90000" tIns="45000" bIns="45000"/>
          <a:p>
            <a:pPr>
              <a:lnSpc>
                <a:spcPct val="100000"/>
              </a:lnSpc>
            </a:pPr>
            <a:r>
              <a:rPr b="1" lang="nl-NL" sz="2800" spc="-1" strike="noStrike">
                <a:solidFill>
                  <a:srgbClr val="ffff00"/>
                </a:solidFill>
                <a:uFill>
                  <a:solidFill>
                    <a:srgbClr val="ffffff"/>
                  </a:solidFill>
                </a:uFill>
                <a:latin typeface="Calibri"/>
              </a:rPr>
              <a:t>Gelijktijdige overtredingen…;)</a:t>
            </a:r>
            <a:endParaRPr/>
          </a:p>
        </p:txBody>
      </p:sp>
    </p:spTree>
  </p:cSld>
  <p:timing>
    <p:tnLst>
      <p:par>
        <p:cTn id="181" dur="indefinite" restart="never" nodeType="tmRoot">
          <p:childTnLst>
            <p:seq>
              <p:cTn id="182" dur="indefinite" nodeType="mainSeq">
                <p:childTnLst>
                  <p:par>
                    <p:cTn id="183" fill="hold">
                      <p:stCondLst>
                        <p:cond delay="indefinite"/>
                      </p:stCondLst>
                      <p:childTnLst>
                        <p:par>
                          <p:cTn id="184" fill="hold">
                            <p:stCondLst>
                              <p:cond delay="0"/>
                            </p:stCondLst>
                            <p:childTnLst>
                              <p:par>
                                <p:cTn id="185" nodeType="clickEffect" fill="hold" presetClass="entr" presetID="1">
                                  <p:stCondLst>
                                    <p:cond delay="0"/>
                                  </p:stCondLst>
                                  <p:childTnLst>
                                    <p:set>
                                      <p:cBhvr>
                                        <p:cTn id="186" dur="1" fill="hold">
                                          <p:stCondLst>
                                            <p:cond delay="0"/>
                                          </p:stCondLst>
                                        </p:cTn>
                                        <p:tgtEl>
                                          <p:spTgt spid="210"/>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nodeType="clickEffect" fill="hold" presetClass="entr" presetID="1">
                                  <p:stCondLst>
                                    <p:cond delay="0"/>
                                  </p:stCondLst>
                                  <p:childTnLst>
                                    <p:set>
                                      <p:cBhvr>
                                        <p:cTn id="190" dur="1" fill="hold">
                                          <p:stCondLst>
                                            <p:cond delay="0"/>
                                          </p:stCondLst>
                                        </p:cTn>
                                        <p:tgtEl>
                                          <p:spTgt spid="209"/>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nodeType="clickEffect" fill="hold" presetClass="entr" presetID="1">
                                  <p:stCondLst>
                                    <p:cond delay="0"/>
                                  </p:stCondLst>
                                  <p:childTnLst>
                                    <p:set>
                                      <p:cBhvr>
                                        <p:cTn id="194"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1" name="TextShape 1"/>
          <p:cNvSpPr txBox="1"/>
          <p:nvPr/>
        </p:nvSpPr>
        <p:spPr>
          <a:xfrm>
            <a:off x="838080" y="131040"/>
            <a:ext cx="10515240" cy="1325160"/>
          </a:xfrm>
          <a:prstGeom prst="rect">
            <a:avLst/>
          </a:prstGeom>
          <a:noFill/>
          <a:ln>
            <a:noFill/>
          </a:ln>
        </p:spPr>
        <p:txBody>
          <a:bodyPr anchor="ctr"/>
          <a:p>
            <a:pPr algn="ctr">
              <a:lnSpc>
                <a:spcPct val="100000"/>
              </a:lnSpc>
            </a:pPr>
            <a:r>
              <a:rPr b="1" lang="nl-NL" sz="4400" spc="-1" strike="noStrike">
                <a:solidFill>
                  <a:srgbClr val="ffff00"/>
                </a:solidFill>
                <a:uFill>
                  <a:solidFill>
                    <a:srgbClr val="ffffff"/>
                  </a:solidFill>
                </a:uFill>
                <a:latin typeface="Calibri Light"/>
              </a:rPr>
              <a:t>Spelregelquiz </a:t>
            </a:r>
            <a:endParaRPr/>
          </a:p>
        </p:txBody>
      </p:sp>
      <p:sp>
        <p:nvSpPr>
          <p:cNvPr id="212" name="CustomShape 2"/>
          <p:cNvSpPr/>
          <p:nvPr/>
        </p:nvSpPr>
        <p:spPr>
          <a:xfrm>
            <a:off x="3048840" y="2021400"/>
            <a:ext cx="6094080" cy="516960"/>
          </a:xfrm>
          <a:prstGeom prst="rect">
            <a:avLst/>
          </a:prstGeom>
          <a:noFill/>
          <a:ln>
            <a:noFill/>
          </a:ln>
        </p:spPr>
        <p:style>
          <a:lnRef idx="0"/>
          <a:fillRef idx="0"/>
          <a:effectRef idx="0"/>
          <a:fontRef idx="minor"/>
        </p:style>
        <p:txBody>
          <a:bodyPr lIns="90000" rIns="90000" tIns="45000" bIns="45000"/>
          <a:p>
            <a:pPr algn="ctr">
              <a:lnSpc>
                <a:spcPct val="100000"/>
              </a:lnSpc>
            </a:pPr>
            <a:r>
              <a:rPr b="1" lang="nl-NL" sz="2800" spc="-1" strike="noStrike">
                <a:solidFill>
                  <a:srgbClr val="ffff00"/>
                </a:solidFill>
                <a:uFill>
                  <a:solidFill>
                    <a:srgbClr val="ffffff"/>
                  </a:solidFill>
                </a:uFill>
                <a:latin typeface="Calibri"/>
              </a:rPr>
              <a:t>Lastige. Is dit een overtreding?</a:t>
            </a:r>
            <a:endParaRPr/>
          </a:p>
        </p:txBody>
      </p:sp>
      <p:pic>
        <p:nvPicPr>
          <p:cNvPr id="213" name="Picture 6" descr=""/>
          <p:cNvPicPr/>
          <p:nvPr/>
        </p:nvPicPr>
        <p:blipFill>
          <a:blip r:embed="rId1"/>
          <a:stretch/>
        </p:blipFill>
        <p:spPr>
          <a:xfrm>
            <a:off x="276840" y="145440"/>
            <a:ext cx="1094400" cy="1296720"/>
          </a:xfrm>
          <a:prstGeom prst="rect">
            <a:avLst/>
          </a:prstGeom>
          <a:ln>
            <a:noFill/>
          </a:ln>
        </p:spPr>
      </p:pic>
      <p:sp>
        <p:nvSpPr>
          <p:cNvPr id="214" name="CustomShape 3"/>
          <p:cNvSpPr/>
          <p:nvPr/>
        </p:nvSpPr>
        <p:spPr>
          <a:xfrm>
            <a:off x="3313440" y="4043880"/>
            <a:ext cx="6094080" cy="1796760"/>
          </a:xfrm>
          <a:prstGeom prst="rect">
            <a:avLst/>
          </a:prstGeom>
          <a:noFill/>
          <a:ln>
            <a:noFill/>
          </a:ln>
        </p:spPr>
        <p:style>
          <a:lnRef idx="0"/>
          <a:fillRef idx="0"/>
          <a:effectRef idx="0"/>
          <a:fontRef idx="minor"/>
        </p:style>
        <p:txBody>
          <a:bodyPr lIns="90000" rIns="90000" tIns="45000" bIns="45000"/>
          <a:p>
            <a:pPr>
              <a:lnSpc>
                <a:spcPct val="100000"/>
              </a:lnSpc>
            </a:pPr>
            <a:r>
              <a:rPr lang="nl-NL" sz="2800" spc="-1" strike="noStrike">
                <a:solidFill>
                  <a:srgbClr val="ffff00"/>
                </a:solidFill>
                <a:uFill>
                  <a:solidFill>
                    <a:srgbClr val="ffffff"/>
                  </a:solidFill>
                </a:uFill>
                <a:latin typeface="Calibri"/>
              </a:rPr>
              <a:t>Antwoord: Doelpunt, niet via andere buiten spel staande aanvaller en andere aanvaller zat niet in lijn met baan van de bal</a:t>
            </a:r>
            <a:endParaRPr/>
          </a:p>
        </p:txBody>
      </p:sp>
    </p:spTree>
  </p:cSld>
  <p:timing>
    <p:tnLst>
      <p:par>
        <p:cTn id="195" dur="indefinite" restart="never" nodeType="tmRoot">
          <p:childTnLst>
            <p:seq>
              <p:cTn id="196" dur="indefinite" nodeType="mainSeq">
                <p:childTnLst>
                  <p:par>
                    <p:cTn id="197" fill="hold">
                      <p:stCondLst>
                        <p:cond delay="indefinite"/>
                      </p:stCondLst>
                      <p:childTnLst>
                        <p:par>
                          <p:cTn id="198" fill="hold">
                            <p:stCondLst>
                              <p:cond delay="0"/>
                            </p:stCondLst>
                            <p:childTnLst>
                              <p:par>
                                <p:cTn id="199" nodeType="clickEffect" fill="hold" presetClass="entr" presetID="1">
                                  <p:stCondLst>
                                    <p:cond delay="0"/>
                                  </p:stCondLst>
                                  <p:childTnLst>
                                    <p:set>
                                      <p:cBhvr>
                                        <p:cTn id="200" dur="1" fill="hold">
                                          <p:stCondLst>
                                            <p:cond delay="0"/>
                                          </p:stCondLst>
                                        </p:cTn>
                                        <p:tgtEl>
                                          <p:spTgt spid="212"/>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nodeType="clickEffect" fill="hold" presetClass="entr" presetID="1">
                                  <p:stCondLst>
                                    <p:cond delay="0"/>
                                  </p:stCondLst>
                                  <p:childTnLst>
                                    <p:set>
                                      <p:cBhvr>
                                        <p:cTn id="204"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5" name="TextShape 1"/>
          <p:cNvSpPr txBox="1"/>
          <p:nvPr/>
        </p:nvSpPr>
        <p:spPr>
          <a:xfrm>
            <a:off x="836640" y="145440"/>
            <a:ext cx="10515240" cy="1325160"/>
          </a:xfrm>
          <a:prstGeom prst="rect">
            <a:avLst/>
          </a:prstGeom>
          <a:noFill/>
          <a:ln>
            <a:noFill/>
          </a:ln>
        </p:spPr>
        <p:txBody>
          <a:bodyPr anchor="ctr"/>
          <a:p>
            <a:pPr algn="ctr">
              <a:lnSpc>
                <a:spcPct val="100000"/>
              </a:lnSpc>
            </a:pPr>
            <a:r>
              <a:rPr b="1" lang="nl-NL" sz="4400" spc="-1" strike="noStrike">
                <a:solidFill>
                  <a:srgbClr val="ffff00"/>
                </a:solidFill>
                <a:uFill>
                  <a:solidFill>
                    <a:srgbClr val="ffffff"/>
                  </a:solidFill>
                </a:uFill>
                <a:latin typeface="Calibri Light"/>
              </a:rPr>
              <a:t>Vraag vanuit commissie</a:t>
            </a:r>
            <a:endParaRPr/>
          </a:p>
        </p:txBody>
      </p:sp>
      <p:sp>
        <p:nvSpPr>
          <p:cNvPr id="216" name="CustomShape 2"/>
          <p:cNvSpPr/>
          <p:nvPr/>
        </p:nvSpPr>
        <p:spPr>
          <a:xfrm>
            <a:off x="824400" y="1877400"/>
            <a:ext cx="7662240" cy="3046320"/>
          </a:xfrm>
          <a:prstGeom prst="rect">
            <a:avLst/>
          </a:prstGeom>
          <a:noFill/>
          <a:ln>
            <a:noFill/>
          </a:ln>
        </p:spPr>
        <p:style>
          <a:lnRef idx="0"/>
          <a:fillRef idx="0"/>
          <a:effectRef idx="0"/>
          <a:fontRef idx="minor"/>
        </p:style>
        <p:txBody>
          <a:bodyPr lIns="90000" rIns="90000" tIns="45000" bIns="45000"/>
          <a:p>
            <a:pPr>
              <a:lnSpc>
                <a:spcPct val="100000"/>
              </a:lnSpc>
            </a:pPr>
            <a:r>
              <a:rPr lang="nl-NL" sz="2800" spc="-1" strike="noStrike">
                <a:solidFill>
                  <a:srgbClr val="ffff00"/>
                </a:solidFill>
                <a:uFill>
                  <a:solidFill>
                    <a:srgbClr val="ffffff"/>
                  </a:solidFill>
                </a:uFill>
                <a:latin typeface="Calibri"/>
              </a:rPr>
              <a:t>Willen jullie over een jaar of twee weer een ronde ontmoetingen doen met de SRComm.</a:t>
            </a:r>
            <a:endParaRPr/>
          </a:p>
          <a:p>
            <a:pPr>
              <a:lnSpc>
                <a:spcPct val="100000"/>
              </a:lnSpc>
            </a:pPr>
            <a:r>
              <a:rPr lang="nl-NL" sz="1800" spc="-1" strike="noStrike">
                <a:solidFill>
                  <a:srgbClr val="000000"/>
                </a:solidFill>
                <a:uFill>
                  <a:solidFill>
                    <a:srgbClr val="ffffff"/>
                  </a:solidFill>
                </a:uFill>
                <a:latin typeface="Calibri"/>
              </a:rPr>
              <a:t>
</a:t>
            </a:r>
            <a:r>
              <a:rPr lang="nl-NL" sz="1800" spc="-1" strike="noStrike">
                <a:solidFill>
                  <a:srgbClr val="000000"/>
                </a:solidFill>
                <a:uFill>
                  <a:solidFill>
                    <a:srgbClr val="ffffff"/>
                  </a:solidFill>
                </a:uFill>
                <a:latin typeface="Calibri"/>
              </a:rPr>
              <a:t>
</a:t>
            </a:r>
            <a:r>
              <a:rPr lang="nl-NL" sz="2800" spc="-1" strike="noStrike">
                <a:solidFill>
                  <a:srgbClr val="ffff00"/>
                </a:solidFill>
                <a:uFill>
                  <a:solidFill>
                    <a:srgbClr val="ffffff"/>
                  </a:solidFill>
                </a:uFill>
                <a:latin typeface="Calibri"/>
              </a:rPr>
              <a:t>of is er een andere laagdrempelige manier hoe jullie makkelijk je weg vindt om wensen / complimenten en/of ongemakken te bespreken ?</a:t>
            </a:r>
            <a:r>
              <a:rPr lang="nl-NL" sz="1800" spc="-1" strike="noStrike">
                <a:solidFill>
                  <a:srgbClr val="ffff00"/>
                </a:solidFill>
                <a:uFill>
                  <a:solidFill>
                    <a:srgbClr val="ffffff"/>
                  </a:solidFill>
                </a:uFill>
                <a:latin typeface="Calibri"/>
              </a:rPr>
              <a:t>
</a:t>
            </a:r>
            <a:endParaRPr/>
          </a:p>
        </p:txBody>
      </p:sp>
      <p:pic>
        <p:nvPicPr>
          <p:cNvPr id="217" name="Picture 6" descr=""/>
          <p:cNvPicPr/>
          <p:nvPr/>
        </p:nvPicPr>
        <p:blipFill>
          <a:blip r:embed="rId1"/>
          <a:stretch/>
        </p:blipFill>
        <p:spPr>
          <a:xfrm>
            <a:off x="276840" y="145440"/>
            <a:ext cx="1094400" cy="1296720"/>
          </a:xfrm>
          <a:prstGeom prst="rect">
            <a:avLst/>
          </a:prstGeom>
          <a:ln>
            <a:noFill/>
          </a:ln>
        </p:spPr>
      </p:pic>
    </p:spTree>
  </p:cSld>
  <p:timing>
    <p:tnLst>
      <p:par>
        <p:cTn id="205" dur="indefinite" restart="never" nodeType="tmRoot">
          <p:childTnLst>
            <p:seq>
              <p:cTn id="20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8" name="TextShape 1"/>
          <p:cNvSpPr txBox="1"/>
          <p:nvPr/>
        </p:nvSpPr>
        <p:spPr>
          <a:xfrm>
            <a:off x="838080" y="145440"/>
            <a:ext cx="10515240" cy="1325160"/>
          </a:xfrm>
          <a:prstGeom prst="rect">
            <a:avLst/>
          </a:prstGeom>
          <a:noFill/>
          <a:ln>
            <a:noFill/>
          </a:ln>
        </p:spPr>
        <p:txBody>
          <a:bodyPr anchor="ctr"/>
          <a:p>
            <a:pPr algn="ctr">
              <a:lnSpc>
                <a:spcPct val="100000"/>
              </a:lnSpc>
            </a:pPr>
            <a:r>
              <a:rPr b="1" lang="nl-NL" sz="4400" spc="-1" strike="noStrike">
                <a:solidFill>
                  <a:srgbClr val="ffff00"/>
                </a:solidFill>
                <a:uFill>
                  <a:solidFill>
                    <a:srgbClr val="ffffff"/>
                  </a:solidFill>
                </a:uFill>
                <a:latin typeface="Calibri Light"/>
              </a:rPr>
              <a:t>Vragen en opmerkingen</a:t>
            </a:r>
            <a:endParaRPr/>
          </a:p>
        </p:txBody>
      </p:sp>
      <p:pic>
        <p:nvPicPr>
          <p:cNvPr id="219" name="Picture 6" descr=""/>
          <p:cNvPicPr/>
          <p:nvPr/>
        </p:nvPicPr>
        <p:blipFill>
          <a:blip r:embed="rId1"/>
          <a:stretch/>
        </p:blipFill>
        <p:spPr>
          <a:xfrm>
            <a:off x="276840" y="145440"/>
            <a:ext cx="1094400" cy="1296720"/>
          </a:xfrm>
          <a:prstGeom prst="rect">
            <a:avLst/>
          </a:prstGeom>
          <a:ln>
            <a:noFill/>
          </a:ln>
        </p:spPr>
      </p:pic>
      <p:pic>
        <p:nvPicPr>
          <p:cNvPr id="220" name="Picture 2" descr=""/>
          <p:cNvPicPr/>
          <p:nvPr/>
        </p:nvPicPr>
        <p:blipFill>
          <a:blip r:embed="rId2"/>
          <a:stretch/>
        </p:blipFill>
        <p:spPr>
          <a:xfrm>
            <a:off x="3343320" y="1762200"/>
            <a:ext cx="5505120" cy="3333240"/>
          </a:xfrm>
          <a:prstGeom prst="rect">
            <a:avLst/>
          </a:prstGeom>
          <a:ln>
            <a:noFill/>
          </a:ln>
        </p:spPr>
      </p:pic>
    </p:spTree>
  </p:cSld>
  <p:timing>
    <p:tnLst>
      <p:par>
        <p:cTn id="207" dur="indefinite" restart="never" nodeType="tmRoot">
          <p:childTnLst>
            <p:seq>
              <p:cTn id="20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1" name="TextShape 1"/>
          <p:cNvSpPr txBox="1"/>
          <p:nvPr/>
        </p:nvSpPr>
        <p:spPr>
          <a:xfrm>
            <a:off x="824400" y="162360"/>
            <a:ext cx="10515240" cy="1325160"/>
          </a:xfrm>
          <a:prstGeom prst="rect">
            <a:avLst/>
          </a:prstGeom>
          <a:noFill/>
          <a:ln>
            <a:noFill/>
          </a:ln>
        </p:spPr>
        <p:txBody>
          <a:bodyPr anchor="ctr"/>
          <a:p>
            <a:pPr algn="ctr">
              <a:lnSpc>
                <a:spcPct val="100000"/>
              </a:lnSpc>
            </a:pPr>
            <a:r>
              <a:rPr b="1" lang="nl-NL" sz="4400" spc="-1" strike="noStrike">
                <a:solidFill>
                  <a:srgbClr val="ffff00"/>
                </a:solidFill>
                <a:uFill>
                  <a:solidFill>
                    <a:srgbClr val="ffffff"/>
                  </a:solidFill>
                </a:uFill>
                <a:latin typeface="Calibri Light"/>
              </a:rPr>
              <a:t>Borrel</a:t>
            </a:r>
            <a:endParaRPr/>
          </a:p>
        </p:txBody>
      </p:sp>
      <p:pic>
        <p:nvPicPr>
          <p:cNvPr id="222" name="Picture 6" descr=""/>
          <p:cNvPicPr/>
          <p:nvPr/>
        </p:nvPicPr>
        <p:blipFill>
          <a:blip r:embed="rId1"/>
          <a:stretch/>
        </p:blipFill>
        <p:spPr>
          <a:xfrm>
            <a:off x="276840" y="145440"/>
            <a:ext cx="1094400" cy="1296720"/>
          </a:xfrm>
          <a:prstGeom prst="rect">
            <a:avLst/>
          </a:prstGeom>
          <a:ln>
            <a:noFill/>
          </a:ln>
        </p:spPr>
      </p:pic>
      <p:pic>
        <p:nvPicPr>
          <p:cNvPr id="223" name="Picture 2" descr=""/>
          <p:cNvPicPr/>
          <p:nvPr/>
        </p:nvPicPr>
        <p:blipFill>
          <a:blip r:embed="rId2"/>
          <a:stretch/>
        </p:blipFill>
        <p:spPr>
          <a:xfrm>
            <a:off x="4251600" y="1296360"/>
            <a:ext cx="3893760" cy="5064480"/>
          </a:xfrm>
          <a:prstGeom prst="rect">
            <a:avLst/>
          </a:prstGeom>
          <a:ln>
            <a:noFill/>
          </a:ln>
        </p:spPr>
      </p:pic>
    </p:spTree>
  </p:cSld>
  <p:timing>
    <p:tnLst>
      <p:par>
        <p:cTn id="209" dur="indefinite" restart="never" nodeType="tmRoot">
          <p:childTnLst>
            <p:seq>
              <p:cTn id="210"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4" name="TextShape 1"/>
          <p:cNvSpPr txBox="1"/>
          <p:nvPr/>
        </p:nvSpPr>
        <p:spPr>
          <a:xfrm>
            <a:off x="900720" y="145440"/>
            <a:ext cx="10515240" cy="1325160"/>
          </a:xfrm>
          <a:prstGeom prst="rect">
            <a:avLst/>
          </a:prstGeom>
          <a:noFill/>
          <a:ln>
            <a:noFill/>
          </a:ln>
        </p:spPr>
        <p:txBody>
          <a:bodyPr anchor="ctr"/>
          <a:p>
            <a:pPr algn="ctr">
              <a:lnSpc>
                <a:spcPct val="100000"/>
              </a:lnSpc>
            </a:pPr>
            <a:r>
              <a:rPr b="1" lang="nl-NL" sz="4400" spc="-1" strike="noStrike">
                <a:solidFill>
                  <a:srgbClr val="ffff00"/>
                </a:solidFill>
                <a:uFill>
                  <a:solidFill>
                    <a:srgbClr val="ffffff"/>
                  </a:solidFill>
                </a:uFill>
                <a:latin typeface="Calibri Light"/>
              </a:rPr>
              <a:t>Update scheidsrechterscommissie</a:t>
            </a:r>
            <a:endParaRPr/>
          </a:p>
        </p:txBody>
      </p:sp>
      <p:pic>
        <p:nvPicPr>
          <p:cNvPr id="125" name="Picture 6" descr=""/>
          <p:cNvPicPr/>
          <p:nvPr/>
        </p:nvPicPr>
        <p:blipFill>
          <a:blip r:embed="rId1"/>
          <a:stretch/>
        </p:blipFill>
        <p:spPr>
          <a:xfrm>
            <a:off x="276840" y="145440"/>
            <a:ext cx="1094400" cy="1296720"/>
          </a:xfrm>
          <a:prstGeom prst="rect">
            <a:avLst/>
          </a:prstGeom>
          <a:ln>
            <a:noFill/>
          </a:ln>
        </p:spPr>
      </p:pic>
      <p:pic>
        <p:nvPicPr>
          <p:cNvPr id="126" name="Picture 2" descr=""/>
          <p:cNvPicPr/>
          <p:nvPr/>
        </p:nvPicPr>
        <p:blipFill>
          <a:blip r:embed="rId2"/>
          <a:stretch/>
        </p:blipFill>
        <p:spPr>
          <a:xfrm>
            <a:off x="2339280" y="1266840"/>
            <a:ext cx="7513200" cy="502884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7" name="TextShape 1"/>
          <p:cNvSpPr txBox="1"/>
          <p:nvPr/>
        </p:nvSpPr>
        <p:spPr>
          <a:xfrm>
            <a:off x="838080" y="160920"/>
            <a:ext cx="10515240" cy="1325160"/>
          </a:xfrm>
          <a:prstGeom prst="rect">
            <a:avLst/>
          </a:prstGeom>
          <a:noFill/>
          <a:ln>
            <a:noFill/>
          </a:ln>
        </p:spPr>
        <p:txBody>
          <a:bodyPr anchor="ctr"/>
          <a:p>
            <a:pPr algn="ctr">
              <a:lnSpc>
                <a:spcPct val="100000"/>
              </a:lnSpc>
            </a:pPr>
            <a:r>
              <a:rPr b="1" lang="nl-NL" sz="4400" spc="-1" strike="noStrike">
                <a:solidFill>
                  <a:srgbClr val="ffff00"/>
                </a:solidFill>
                <a:uFill>
                  <a:solidFill>
                    <a:srgbClr val="ffffff"/>
                  </a:solidFill>
                </a:uFill>
                <a:latin typeface="Calibri Light"/>
              </a:rPr>
              <a:t>Watskebeurt!? Seizoen 2019-2020</a:t>
            </a:r>
            <a:endParaRPr/>
          </a:p>
        </p:txBody>
      </p:sp>
      <p:pic>
        <p:nvPicPr>
          <p:cNvPr id="128" name="Picture 6" descr=""/>
          <p:cNvPicPr/>
          <p:nvPr/>
        </p:nvPicPr>
        <p:blipFill>
          <a:blip r:embed="rId1"/>
          <a:stretch/>
        </p:blipFill>
        <p:spPr>
          <a:xfrm>
            <a:off x="276840" y="145440"/>
            <a:ext cx="1094400" cy="1296720"/>
          </a:xfrm>
          <a:prstGeom prst="rect">
            <a:avLst/>
          </a:prstGeom>
          <a:ln>
            <a:noFill/>
          </a:ln>
        </p:spPr>
      </p:pic>
      <p:sp>
        <p:nvSpPr>
          <p:cNvPr id="129" name="CustomShape 2"/>
          <p:cNvSpPr/>
          <p:nvPr/>
        </p:nvSpPr>
        <p:spPr>
          <a:xfrm>
            <a:off x="824400" y="1501920"/>
            <a:ext cx="8061840" cy="4264920"/>
          </a:xfrm>
          <a:prstGeom prst="rect">
            <a:avLst/>
          </a:prstGeom>
          <a:noFill/>
          <a:ln>
            <a:noFill/>
          </a:ln>
        </p:spPr>
        <p:style>
          <a:lnRef idx="0"/>
          <a:fillRef idx="0"/>
          <a:effectRef idx="0"/>
          <a:fontRef idx="minor"/>
        </p:style>
        <p:txBody>
          <a:bodyPr lIns="90000" rIns="90000" tIns="45000" bIns="45000"/>
          <a:p>
            <a:pPr>
              <a:lnSpc>
                <a:spcPct val="100000"/>
              </a:lnSpc>
            </a:pPr>
            <a:r>
              <a:rPr lang="nl-NL" sz="1800" spc="-1" strike="noStrike" u="sng">
                <a:solidFill>
                  <a:srgbClr val="ffff00"/>
                </a:solidFill>
                <a:uFill>
                  <a:solidFill>
                    <a:srgbClr val="ffffff"/>
                  </a:solidFill>
                </a:uFill>
                <a:latin typeface="Calibri"/>
              </a:rPr>
              <a:t>Over de SRCommissie</a:t>
            </a:r>
            <a:r>
              <a:rPr lang="nl-NL" sz="1800" spc="-1" strike="noStrike" u="sng">
                <a:solidFill>
                  <a:srgbClr val="ffff00"/>
                </a:solidFill>
                <a:uFill>
                  <a:solidFill>
                    <a:srgbClr val="ffffff"/>
                  </a:solidFill>
                </a:uFill>
                <a:latin typeface="Calibri"/>
              </a:rPr>
              <a:t>
</a:t>
            </a:r>
            <a:r>
              <a:rPr lang="nl-NL" sz="1800" spc="-1" strike="noStrike">
                <a:solidFill>
                  <a:srgbClr val="ffff00"/>
                </a:solidFill>
                <a:uFill>
                  <a:solidFill>
                    <a:srgbClr val="ffffff"/>
                  </a:solidFill>
                </a:uFill>
                <a:latin typeface="Calibri"/>
              </a:rPr>
              <a:t>-Samenstelling veranderde</a:t>
            </a:r>
            <a:r>
              <a:rPr lang="nl-NL" sz="1800" spc="-1" strike="noStrike">
                <a:solidFill>
                  <a:srgbClr val="ffff00"/>
                </a:solidFill>
                <a:uFill>
                  <a:solidFill>
                    <a:srgbClr val="ffffff"/>
                  </a:solidFill>
                </a:uFill>
                <a:latin typeface="Calibri"/>
              </a:rPr>
              <a:t>
</a:t>
            </a:r>
            <a:r>
              <a:rPr lang="nl-NL" sz="1800" spc="-1" strike="noStrike">
                <a:solidFill>
                  <a:srgbClr val="ffff00"/>
                </a:solidFill>
                <a:uFill>
                  <a:solidFill>
                    <a:srgbClr val="ffffff"/>
                  </a:solidFill>
                </a:uFill>
                <a:latin typeface="Calibri"/>
              </a:rPr>
              <a:t>-Achtmaal vergadert &amp; drie evenementen</a:t>
            </a:r>
            <a:r>
              <a:rPr lang="nl-NL" sz="1800" spc="-1" strike="noStrike">
                <a:solidFill>
                  <a:srgbClr val="ffff00"/>
                </a:solidFill>
                <a:uFill>
                  <a:solidFill>
                    <a:srgbClr val="ffffff"/>
                  </a:solidFill>
                </a:uFill>
                <a:latin typeface="Calibri"/>
              </a:rPr>
              <a:t>
</a:t>
            </a:r>
            <a:r>
              <a:rPr lang="nl-NL" sz="1800" spc="-1" strike="noStrike">
                <a:solidFill>
                  <a:srgbClr val="ffff00"/>
                </a:solidFill>
                <a:uFill>
                  <a:solidFill>
                    <a:srgbClr val="ffffff"/>
                  </a:solidFill>
                </a:uFill>
                <a:latin typeface="Calibri"/>
              </a:rPr>
              <a:t>-Dertig ontmoetingen met SR's</a:t>
            </a:r>
            <a:r>
              <a:rPr lang="nl-NL" sz="1800" spc="-1" strike="noStrike">
                <a:solidFill>
                  <a:srgbClr val="ffff00"/>
                </a:solidFill>
                <a:uFill>
                  <a:solidFill>
                    <a:srgbClr val="ffffff"/>
                  </a:solidFill>
                </a:uFill>
                <a:latin typeface="Calibri"/>
              </a:rPr>
              <a:t>
</a:t>
            </a:r>
            <a:r>
              <a:rPr lang="nl-NL" sz="1800" spc="-1" strike="noStrike">
                <a:solidFill>
                  <a:srgbClr val="ffff00"/>
                </a:solidFill>
                <a:uFill>
                  <a:solidFill>
                    <a:srgbClr val="ffffff"/>
                  </a:solidFill>
                </a:uFill>
                <a:latin typeface="Calibri"/>
              </a:rPr>
              <a:t>
</a:t>
            </a:r>
            <a:r>
              <a:rPr lang="nl-NL" sz="1800" spc="-1" strike="noStrike">
                <a:solidFill>
                  <a:srgbClr val="ffff00"/>
                </a:solidFill>
                <a:uFill>
                  <a:solidFill>
                    <a:srgbClr val="ffffff"/>
                  </a:solidFill>
                </a:uFill>
                <a:latin typeface="Calibri"/>
              </a:rPr>
              <a:t>*Vrijwel elke speelronde staat er een SR voor een wedstrijd op heel veld gepland</a:t>
            </a:r>
            <a:r>
              <a:rPr lang="nl-NL" sz="1800" spc="-1" strike="noStrike">
                <a:solidFill>
                  <a:srgbClr val="ffff00"/>
                </a:solidFill>
                <a:uFill>
                  <a:solidFill>
                    <a:srgbClr val="ffffff"/>
                  </a:solidFill>
                </a:uFill>
                <a:latin typeface="Calibri"/>
              </a:rPr>
              <a:t>
</a:t>
            </a:r>
            <a:r>
              <a:rPr lang="nl-NL" sz="1800" spc="-1" strike="noStrike">
                <a:solidFill>
                  <a:srgbClr val="ffff00"/>
                </a:solidFill>
                <a:uFill>
                  <a:solidFill>
                    <a:srgbClr val="ffffff"/>
                  </a:solidFill>
                </a:uFill>
                <a:latin typeface="Calibri"/>
              </a:rPr>
              <a:t>**Zeven nieuwe SR's begeleid en opgeleid (1 vertrok)</a:t>
            </a:r>
            <a:r>
              <a:rPr lang="nl-NL" sz="1800" spc="-1" strike="noStrike">
                <a:solidFill>
                  <a:srgbClr val="ffff00"/>
                </a:solidFill>
                <a:uFill>
                  <a:solidFill>
                    <a:srgbClr val="ffffff"/>
                  </a:solidFill>
                </a:uFill>
                <a:latin typeface="Calibri"/>
              </a:rPr>
              <a:t>
</a:t>
            </a:r>
            <a:r>
              <a:rPr lang="nl-NL" sz="1200" spc="-1" strike="noStrike">
                <a:solidFill>
                  <a:srgbClr val="ffff00"/>
                </a:solidFill>
                <a:uFill>
                  <a:solidFill>
                    <a:srgbClr val="ffffff"/>
                  </a:solidFill>
                </a:uFill>
                <a:latin typeface="Calibri"/>
              </a:rPr>
              <a:t>
</a:t>
            </a:r>
            <a:r>
              <a:rPr lang="nl-NL" sz="1200" spc="-1" strike="noStrike">
                <a:solidFill>
                  <a:srgbClr val="ffff00"/>
                </a:solidFill>
                <a:uFill>
                  <a:solidFill>
                    <a:srgbClr val="ffffff"/>
                  </a:solidFill>
                </a:uFill>
                <a:latin typeface="Calibri"/>
              </a:rPr>
              <a:t>
</a:t>
            </a:r>
            <a:r>
              <a:rPr lang="nl-NL" sz="1200" spc="-1" strike="noStrike">
                <a:solidFill>
                  <a:srgbClr val="ffff00"/>
                </a:solidFill>
                <a:uFill>
                  <a:solidFill>
                    <a:srgbClr val="ffffff"/>
                  </a:solidFill>
                </a:uFill>
                <a:latin typeface="Calibri"/>
              </a:rPr>
              <a:t>          </a:t>
            </a:r>
            <a:r>
              <a:rPr i="1" lang="nl-NL" sz="1600" spc="-1" strike="noStrike">
                <a:solidFill>
                  <a:srgbClr val="ffff00"/>
                </a:solidFill>
                <a:uFill>
                  <a:solidFill>
                    <a:srgbClr val="ffffff"/>
                  </a:solidFill>
                </a:uFill>
                <a:latin typeface="Calibri"/>
              </a:rPr>
              <a:t>En toen … midden in het griepseizoen – vroeg Maart … stopte alles...</a:t>
            </a:r>
            <a:r>
              <a:rPr i="1" lang="nl-NL" sz="1600" spc="-1" strike="noStrike">
                <a:solidFill>
                  <a:srgbClr val="ffff00"/>
                </a:solidFill>
                <a:uFill>
                  <a:solidFill>
                    <a:srgbClr val="ffffff"/>
                  </a:solidFill>
                </a:uFill>
                <a:latin typeface="Calibri"/>
              </a:rPr>
              <a:t>
</a:t>
            </a:r>
            <a:r>
              <a:rPr i="1" lang="nl-NL" sz="1800" spc="-1" strike="noStrike" u="sng">
                <a:solidFill>
                  <a:srgbClr val="ffff00"/>
                </a:solidFill>
                <a:uFill>
                  <a:solidFill>
                    <a:srgbClr val="ffffff"/>
                  </a:solidFill>
                </a:uFill>
                <a:latin typeface="Calibri"/>
              </a:rPr>
              <a:t>
</a:t>
            </a:r>
            <a:r>
              <a:rPr lang="nl-NL" sz="1800" spc="-1" strike="noStrike" u="sng">
                <a:solidFill>
                  <a:srgbClr val="ffff00"/>
                </a:solidFill>
                <a:uFill>
                  <a:solidFill>
                    <a:srgbClr val="ffffff"/>
                  </a:solidFill>
                </a:uFill>
                <a:latin typeface="Calibri"/>
              </a:rPr>
              <a:t>Klaar</a:t>
            </a:r>
            <a:r>
              <a:rPr lang="nl-NL" sz="1800" spc="-1" strike="noStrike" u="sng">
                <a:solidFill>
                  <a:srgbClr val="ffff00"/>
                </a:solidFill>
                <a:uFill>
                  <a:solidFill>
                    <a:srgbClr val="ffffff"/>
                  </a:solidFill>
                </a:uFill>
                <a:latin typeface="Calibri"/>
              </a:rPr>
              <a:t>
</a:t>
            </a:r>
            <a:r>
              <a:rPr lang="nl-NL" sz="1800" spc="-1" strike="noStrike">
                <a:solidFill>
                  <a:srgbClr val="ffff00"/>
                </a:solidFill>
                <a:uFill>
                  <a:solidFill>
                    <a:srgbClr val="ffffff"/>
                  </a:solidFill>
                </a:uFill>
                <a:latin typeface="Calibri"/>
              </a:rPr>
              <a:t>Functieprofielen</a:t>
            </a:r>
            <a:r>
              <a:rPr lang="nl-NL" sz="1800" spc="-1" strike="noStrike">
                <a:solidFill>
                  <a:srgbClr val="ffff00"/>
                </a:solidFill>
                <a:uFill>
                  <a:solidFill>
                    <a:srgbClr val="ffffff"/>
                  </a:solidFill>
                </a:uFill>
                <a:latin typeface="Calibri"/>
              </a:rPr>
              <a:t>
</a:t>
            </a:r>
            <a:r>
              <a:rPr lang="nl-NL" sz="1800" spc="-1" strike="noStrike">
                <a:solidFill>
                  <a:srgbClr val="ffff00"/>
                </a:solidFill>
                <a:uFill>
                  <a:solidFill>
                    <a:srgbClr val="ffffff"/>
                  </a:solidFill>
                </a:uFill>
                <a:latin typeface="Calibri"/>
              </a:rPr>
              <a:t>Begroting 2020-21</a:t>
            </a:r>
            <a:r>
              <a:rPr lang="nl-NL" sz="1800" spc="-1" strike="noStrike">
                <a:solidFill>
                  <a:srgbClr val="ffff00"/>
                </a:solidFill>
                <a:uFill>
                  <a:solidFill>
                    <a:srgbClr val="ffffff"/>
                  </a:solidFill>
                </a:uFill>
                <a:latin typeface="Calibri"/>
              </a:rPr>
              <a:t>
</a:t>
            </a:r>
            <a:r>
              <a:rPr lang="nl-NL" sz="1800" spc="-1" strike="noStrike">
                <a:solidFill>
                  <a:srgbClr val="ffff00"/>
                </a:solidFill>
                <a:uFill>
                  <a:solidFill>
                    <a:srgbClr val="ffffff"/>
                  </a:solidFill>
                </a:uFill>
                <a:latin typeface="Calibri"/>
              </a:rPr>
              <a:t>Beleidsadvies v1.1</a:t>
            </a:r>
            <a:r>
              <a:rPr lang="nl-NL" sz="1800" spc="-1" strike="noStrike">
                <a:solidFill>
                  <a:srgbClr val="ffff00"/>
                </a:solidFill>
                <a:uFill>
                  <a:solidFill>
                    <a:srgbClr val="ffffff"/>
                  </a:solidFill>
                </a:uFill>
                <a:latin typeface="Calibri"/>
              </a:rPr>
              <a:t>
</a:t>
            </a:r>
            <a:r>
              <a:rPr lang="nl-NL" sz="1800" spc="-1" strike="noStrike">
                <a:solidFill>
                  <a:srgbClr val="ffff00"/>
                </a:solidFill>
                <a:uFill>
                  <a:solidFill>
                    <a:srgbClr val="ffffff"/>
                  </a:solidFill>
                </a:uFill>
                <a:latin typeface="Calibri"/>
              </a:rPr>
              <a:t>Begeleidingsplan jeugdige kandidaat SR's</a:t>
            </a:r>
            <a:r>
              <a:rPr lang="nl-NL" sz="1800" spc="-1" strike="noStrike">
                <a:solidFill>
                  <a:srgbClr val="000000"/>
                </a:solidFill>
                <a:uFill>
                  <a:solidFill>
                    <a:srgbClr val="ffffff"/>
                  </a:solidFill>
                </a:uFill>
                <a:latin typeface="Calibri"/>
              </a:rPr>
              <a:t>.</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0" name="TextShape 1"/>
          <p:cNvSpPr txBox="1"/>
          <p:nvPr/>
        </p:nvSpPr>
        <p:spPr>
          <a:xfrm>
            <a:off x="838080" y="145440"/>
            <a:ext cx="10515240" cy="1325160"/>
          </a:xfrm>
          <a:prstGeom prst="rect">
            <a:avLst/>
          </a:prstGeom>
          <a:noFill/>
          <a:ln>
            <a:noFill/>
          </a:ln>
        </p:spPr>
        <p:txBody>
          <a:bodyPr anchor="ctr"/>
          <a:p>
            <a:pPr algn="ctr">
              <a:lnSpc>
                <a:spcPct val="100000"/>
              </a:lnSpc>
            </a:pPr>
            <a:r>
              <a:rPr b="1" lang="nl-NL" sz="4400" spc="-1" strike="noStrike">
                <a:solidFill>
                  <a:srgbClr val="ffff00"/>
                </a:solidFill>
                <a:uFill>
                  <a:solidFill>
                    <a:srgbClr val="ffffff"/>
                  </a:solidFill>
                </a:uFill>
                <a:latin typeface="Calibri Light"/>
              </a:rPr>
              <a:t>De scheidsrechters</a:t>
            </a:r>
            <a:endParaRPr/>
          </a:p>
        </p:txBody>
      </p:sp>
      <p:pic>
        <p:nvPicPr>
          <p:cNvPr id="131" name="Picture 6" descr=""/>
          <p:cNvPicPr/>
          <p:nvPr/>
        </p:nvPicPr>
        <p:blipFill>
          <a:blip r:embed="rId1"/>
          <a:stretch/>
        </p:blipFill>
        <p:spPr>
          <a:xfrm>
            <a:off x="276840" y="145440"/>
            <a:ext cx="1094400" cy="1296720"/>
          </a:xfrm>
          <a:prstGeom prst="rect">
            <a:avLst/>
          </a:prstGeom>
          <a:ln>
            <a:noFill/>
          </a:ln>
        </p:spPr>
      </p:pic>
      <p:sp>
        <p:nvSpPr>
          <p:cNvPr id="132" name="CustomShape 2"/>
          <p:cNvSpPr/>
          <p:nvPr/>
        </p:nvSpPr>
        <p:spPr>
          <a:xfrm>
            <a:off x="824400" y="1470960"/>
            <a:ext cx="6312960" cy="4997160"/>
          </a:xfrm>
          <a:prstGeom prst="rect">
            <a:avLst/>
          </a:prstGeom>
          <a:noFill/>
          <a:ln>
            <a:noFill/>
          </a:ln>
        </p:spPr>
        <p:style>
          <a:lnRef idx="0"/>
          <a:fillRef idx="0"/>
          <a:effectRef idx="0"/>
          <a:fontRef idx="minor"/>
        </p:style>
        <p:txBody>
          <a:bodyPr lIns="90000" rIns="90000" tIns="45000" bIns="45000"/>
          <a:p>
            <a:pPr>
              <a:lnSpc>
                <a:spcPct val="100000"/>
              </a:lnSpc>
            </a:pPr>
            <a:r>
              <a:rPr lang="nl-NL" sz="1800" spc="-1" strike="noStrike">
                <a:solidFill>
                  <a:srgbClr val="ffff00"/>
                </a:solidFill>
                <a:uFill>
                  <a:solidFill>
                    <a:srgbClr val="ffffff"/>
                  </a:solidFill>
                </a:uFill>
                <a:latin typeface="Calibri"/>
              </a:rPr>
              <a:t>Voelen zich veilig</a:t>
            </a:r>
            <a:endParaRPr/>
          </a:p>
          <a:p>
            <a:pPr>
              <a:lnSpc>
                <a:spcPct val="100000"/>
              </a:lnSpc>
            </a:pPr>
            <a:r>
              <a:rPr lang="nl-NL" sz="1800" spc="-1" strike="noStrike">
                <a:solidFill>
                  <a:srgbClr val="ffff00"/>
                </a:solidFill>
                <a:uFill>
                  <a:solidFill>
                    <a:srgbClr val="ffffff"/>
                  </a:solidFill>
                </a:uFill>
                <a:latin typeface="Calibri"/>
              </a:rPr>
              <a:t>Willen fit worden of zijn het al</a:t>
            </a:r>
            <a:endParaRPr/>
          </a:p>
          <a:p>
            <a:pPr>
              <a:lnSpc>
                <a:spcPct val="100000"/>
              </a:lnSpc>
            </a:pPr>
            <a:r>
              <a:rPr lang="nl-NL" sz="1800" spc="-1" strike="noStrike">
                <a:solidFill>
                  <a:srgbClr val="ffff00"/>
                </a:solidFill>
                <a:uFill>
                  <a:solidFill>
                    <a:srgbClr val="ffffff"/>
                  </a:solidFill>
                </a:uFill>
                <a:latin typeface="Calibri"/>
              </a:rPr>
              <a:t>Zijn tevreden met planning</a:t>
            </a:r>
            <a:endParaRPr/>
          </a:p>
          <a:p>
            <a:pPr>
              <a:lnSpc>
                <a:spcPct val="100000"/>
              </a:lnSpc>
            </a:pPr>
            <a:r>
              <a:rPr lang="nl-NL" sz="1800" spc="-1" strike="noStrike">
                <a:solidFill>
                  <a:srgbClr val="ffff00"/>
                </a:solidFill>
                <a:uFill>
                  <a:solidFill>
                    <a:srgbClr val="ffffff"/>
                  </a:solidFill>
                </a:uFill>
                <a:latin typeface="Calibri"/>
              </a:rPr>
              <a:t>Sommigen willen begeleid worden</a:t>
            </a:r>
            <a:r>
              <a:rPr lang="nl-NL" sz="1800" spc="-1" strike="noStrike">
                <a:solidFill>
                  <a:srgbClr val="ffff00"/>
                </a:solidFill>
                <a:uFill>
                  <a:solidFill>
                    <a:srgbClr val="ffffff"/>
                  </a:solidFill>
                </a:uFill>
                <a:latin typeface="Calibri"/>
              </a:rPr>
              <a:t>
</a:t>
            </a:r>
            <a:r>
              <a:rPr lang="nl-NL" sz="1800" spc="-1" strike="noStrike">
                <a:solidFill>
                  <a:srgbClr val="ffff00"/>
                </a:solidFill>
                <a:uFill>
                  <a:solidFill>
                    <a:srgbClr val="ffffff"/>
                  </a:solidFill>
                </a:uFill>
                <a:latin typeface="Calibri"/>
              </a:rPr>
              <a:t>Sommigen willen begeleiding geven</a:t>
            </a:r>
            <a:endParaRPr/>
          </a:p>
          <a:p>
            <a:pPr>
              <a:lnSpc>
                <a:spcPct val="100000"/>
              </a:lnSpc>
            </a:pPr>
            <a:r>
              <a:rPr lang="nl-NL" sz="1800" spc="-1" strike="noStrike">
                <a:solidFill>
                  <a:srgbClr val="ffff00"/>
                </a:solidFill>
                <a:uFill>
                  <a:solidFill>
                    <a:srgbClr val="ffffff"/>
                  </a:solidFill>
                </a:uFill>
                <a:latin typeface="Calibri"/>
              </a:rPr>
              <a:t>Verzamelen zelf actief nieuwe spelregels /-wijzigingen</a:t>
            </a:r>
            <a:endParaRPr/>
          </a:p>
          <a:p>
            <a:pPr>
              <a:lnSpc>
                <a:spcPct val="100000"/>
              </a:lnSpc>
            </a:pPr>
            <a:r>
              <a:rPr lang="nl-NL" sz="1800" spc="-1" strike="noStrike">
                <a:solidFill>
                  <a:srgbClr val="ffff00"/>
                </a:solidFill>
                <a:uFill>
                  <a:solidFill>
                    <a:srgbClr val="ffffff"/>
                  </a:solidFill>
                </a:uFill>
                <a:latin typeface="Calibri"/>
              </a:rPr>
              <a:t>Hebben allen update van wensen doorgegeven t.a.v. planning</a:t>
            </a:r>
            <a:endParaRPr/>
          </a:p>
          <a:p>
            <a:pPr>
              <a:lnSpc>
                <a:spcPct val="100000"/>
              </a:lnSpc>
            </a:pPr>
            <a:r>
              <a:rPr lang="nl-NL" sz="1800" spc="-1" strike="noStrike">
                <a:solidFill>
                  <a:srgbClr val="ffff00"/>
                </a:solidFill>
                <a:uFill>
                  <a:solidFill>
                    <a:srgbClr val="ffffff"/>
                  </a:solidFill>
                </a:uFill>
                <a:latin typeface="Calibri"/>
              </a:rPr>
              <a:t>Zijn gevraagd te scouten naar Assistent SR en kandidaat SR's</a:t>
            </a:r>
            <a:endParaRPr/>
          </a:p>
          <a:p>
            <a:pPr>
              <a:lnSpc>
                <a:spcPct val="100000"/>
              </a:lnSpc>
            </a:pPr>
            <a:r>
              <a:rPr lang="nl-NL" sz="1800" spc="-1" strike="noStrike">
                <a:solidFill>
                  <a:srgbClr val="ffff00"/>
                </a:solidFill>
                <a:uFill>
                  <a:solidFill>
                    <a:srgbClr val="ffffff"/>
                  </a:solidFill>
                </a:uFill>
                <a:latin typeface="Calibri"/>
              </a:rPr>
              <a:t>Hebben allen een ander idee over hoe nieuwe SR's te werven</a:t>
            </a:r>
            <a:endParaRPr/>
          </a:p>
          <a:p>
            <a:pPr>
              <a:lnSpc>
                <a:spcPct val="100000"/>
              </a:lnSpc>
            </a:pPr>
            <a:r>
              <a:rPr lang="nl-NL" sz="1800" spc="-1" strike="noStrike">
                <a:solidFill>
                  <a:srgbClr val="000000"/>
                </a:solidFill>
                <a:uFill>
                  <a:solidFill>
                    <a:srgbClr val="ffffff"/>
                  </a:solidFill>
                </a:uFill>
                <a:latin typeface="Calibri"/>
              </a:rPr>
              <a:t>
</a:t>
            </a:r>
            <a:r>
              <a:rPr i="1" lang="nl-NL" sz="1600" spc="-1" strike="noStrike">
                <a:solidFill>
                  <a:srgbClr val="ffff00"/>
                </a:solidFill>
                <a:uFill>
                  <a:solidFill>
                    <a:srgbClr val="ffffff"/>
                  </a:solidFill>
                </a:uFill>
                <a:latin typeface="Calibri"/>
              </a:rPr>
              <a:t>            </a:t>
            </a:r>
            <a:r>
              <a:rPr i="1" lang="nl-NL" sz="1600" spc="-1" strike="noStrike">
                <a:solidFill>
                  <a:srgbClr val="ffff00"/>
                </a:solidFill>
                <a:uFill>
                  <a:solidFill>
                    <a:srgbClr val="ffffff"/>
                  </a:solidFill>
                </a:uFill>
                <a:latin typeface="Calibri"/>
              </a:rPr>
              <a:t>En dan is er nog iets met de  ….  …. …. ….</a:t>
            </a:r>
            <a:endParaRPr/>
          </a:p>
          <a:p>
            <a:pPr>
              <a:lnSpc>
                <a:spcPct val="100000"/>
              </a:lnSpc>
            </a:pPr>
            <a:r>
              <a:rPr lang="nl-NL" sz="1800" spc="-1" strike="noStrike">
                <a:solidFill>
                  <a:srgbClr val="000000"/>
                </a:solidFill>
                <a:uFill>
                  <a:solidFill>
                    <a:srgbClr val="ffffff"/>
                  </a:solidFill>
                </a:uFill>
                <a:latin typeface="Calibri"/>
              </a:rPr>
              <a:t>
</a:t>
            </a:r>
            <a:r>
              <a:rPr lang="nl-NL" sz="1800" spc="-1" strike="noStrike" u="sng">
                <a:solidFill>
                  <a:srgbClr val="ffff00"/>
                </a:solidFill>
                <a:uFill>
                  <a:solidFill>
                    <a:srgbClr val="ffffff"/>
                  </a:solidFill>
                </a:uFill>
                <a:latin typeface="Calibri"/>
              </a:rPr>
              <a:t>Gedaan:</a:t>
            </a:r>
            <a:endParaRPr/>
          </a:p>
          <a:p>
            <a:pPr>
              <a:lnSpc>
                <a:spcPct val="100000"/>
              </a:lnSpc>
            </a:pPr>
            <a:r>
              <a:rPr lang="nl-NL" sz="1800" spc="-1" strike="noStrike">
                <a:solidFill>
                  <a:srgbClr val="ffff00"/>
                </a:solidFill>
                <a:uFill>
                  <a:solidFill>
                    <a:srgbClr val="ffffff"/>
                  </a:solidFill>
                </a:uFill>
                <a:latin typeface="Calibri"/>
              </a:rPr>
              <a:t>Training draait proef o.l.v. Klaas Franken</a:t>
            </a:r>
            <a:endParaRPr/>
          </a:p>
          <a:p>
            <a:pPr>
              <a:lnSpc>
                <a:spcPct val="100000"/>
              </a:lnSpc>
            </a:pPr>
            <a:r>
              <a:rPr lang="nl-NL" sz="1800" spc="-1" strike="noStrike">
                <a:solidFill>
                  <a:srgbClr val="ffff00"/>
                </a:solidFill>
                <a:uFill>
                  <a:solidFill>
                    <a:srgbClr val="ffffff"/>
                  </a:solidFill>
                </a:uFill>
                <a:latin typeface="Calibri"/>
              </a:rPr>
              <a:t>Gestart met begeleiden (feb/mrt2020)</a:t>
            </a:r>
            <a:endParaRPr/>
          </a:p>
          <a:p>
            <a:pPr>
              <a:lnSpc>
                <a:spcPct val="100000"/>
              </a:lnSpc>
            </a:pPr>
            <a:r>
              <a:rPr lang="nl-NL" sz="1800" spc="-1" strike="noStrike">
                <a:solidFill>
                  <a:srgbClr val="ffff00"/>
                </a:solidFill>
                <a:uFill>
                  <a:solidFill>
                    <a:srgbClr val="ffffff"/>
                  </a:solidFill>
                </a:uFill>
                <a:latin typeface="Calibri"/>
              </a:rPr>
              <a:t>Begeleidingsteam o.l.v. Rob Waleveld</a:t>
            </a:r>
            <a:endParaRPr/>
          </a:p>
          <a:p>
            <a:pPr>
              <a:lnSpc>
                <a:spcPct val="100000"/>
              </a:lnSpc>
            </a:pPr>
            <a:r>
              <a:rPr lang="nl-NL" sz="1800" spc="-1" strike="noStrike">
                <a:solidFill>
                  <a:srgbClr val="000000"/>
                </a:solidFill>
                <a:uFill>
                  <a:solidFill>
                    <a:srgbClr val="ffffff"/>
                  </a:solidFill>
                </a:uFill>
                <a:latin typeface="Calibri"/>
              </a:rPr>
              <a:t>
</a:t>
            </a:r>
            <a:endParaRPr/>
          </a:p>
        </p:txBody>
      </p:sp>
      <p:pic>
        <p:nvPicPr>
          <p:cNvPr id="133" name="Picture 2" descr=""/>
          <p:cNvPicPr/>
          <p:nvPr/>
        </p:nvPicPr>
        <p:blipFill>
          <a:blip r:embed="rId2"/>
          <a:stretch/>
        </p:blipFill>
        <p:spPr>
          <a:xfrm>
            <a:off x="7954560" y="1180800"/>
            <a:ext cx="3833280" cy="287604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4" name="TextShape 1"/>
          <p:cNvSpPr txBox="1"/>
          <p:nvPr/>
        </p:nvSpPr>
        <p:spPr>
          <a:xfrm>
            <a:off x="838080" y="145440"/>
            <a:ext cx="10515240" cy="1325160"/>
          </a:xfrm>
          <a:prstGeom prst="rect">
            <a:avLst/>
          </a:prstGeom>
          <a:noFill/>
          <a:ln>
            <a:noFill/>
          </a:ln>
        </p:spPr>
        <p:txBody>
          <a:bodyPr anchor="ctr"/>
          <a:p>
            <a:pPr algn="ctr">
              <a:lnSpc>
                <a:spcPct val="100000"/>
              </a:lnSpc>
            </a:pPr>
            <a:r>
              <a:rPr b="1" lang="nl-NL" sz="4400" spc="-1" strike="noStrike">
                <a:solidFill>
                  <a:srgbClr val="ffff00"/>
                </a:solidFill>
                <a:uFill>
                  <a:solidFill>
                    <a:srgbClr val="ffffff"/>
                  </a:solidFill>
                </a:uFill>
                <a:latin typeface="Calibri Light"/>
              </a:rPr>
              <a:t>Doelstellingen 2019-2020 / 2020-2021</a:t>
            </a:r>
            <a:endParaRPr/>
          </a:p>
        </p:txBody>
      </p:sp>
      <p:pic>
        <p:nvPicPr>
          <p:cNvPr id="135" name="Picture 6" descr=""/>
          <p:cNvPicPr/>
          <p:nvPr/>
        </p:nvPicPr>
        <p:blipFill>
          <a:blip r:embed="rId1"/>
          <a:stretch/>
        </p:blipFill>
        <p:spPr>
          <a:xfrm>
            <a:off x="276840" y="145440"/>
            <a:ext cx="1094400" cy="1296720"/>
          </a:xfrm>
          <a:prstGeom prst="rect">
            <a:avLst/>
          </a:prstGeom>
          <a:ln>
            <a:noFill/>
          </a:ln>
        </p:spPr>
      </p:pic>
      <p:sp>
        <p:nvSpPr>
          <p:cNvPr id="136" name="CustomShape 2"/>
          <p:cNvSpPr/>
          <p:nvPr/>
        </p:nvSpPr>
        <p:spPr>
          <a:xfrm>
            <a:off x="824400" y="1470960"/>
            <a:ext cx="8390520" cy="3382200"/>
          </a:xfrm>
          <a:prstGeom prst="rect">
            <a:avLst/>
          </a:prstGeom>
          <a:noFill/>
          <a:ln>
            <a:noFill/>
          </a:ln>
        </p:spPr>
        <p:style>
          <a:lnRef idx="0"/>
          <a:fillRef idx="0"/>
          <a:effectRef idx="0"/>
          <a:fontRef idx="minor"/>
        </p:style>
        <p:txBody>
          <a:bodyPr lIns="90000" rIns="90000" tIns="45000" bIns="45000"/>
          <a:p>
            <a:pPr>
              <a:lnSpc>
                <a:spcPct val="100000"/>
              </a:lnSpc>
            </a:pPr>
            <a:r>
              <a:rPr lang="nl-NL" sz="1800" spc="-1" strike="noStrike">
                <a:solidFill>
                  <a:srgbClr val="ffff00"/>
                </a:solidFill>
                <a:uFill>
                  <a:solidFill>
                    <a:srgbClr val="ffffff"/>
                  </a:solidFill>
                </a:uFill>
                <a:latin typeface="Calibri"/>
              </a:rPr>
              <a:t>Totaal: 34 scheidsrechters met KNVB kwalificatie</a:t>
            </a:r>
            <a:endParaRPr/>
          </a:p>
          <a:p>
            <a:pPr>
              <a:lnSpc>
                <a:spcPct val="100000"/>
              </a:lnSpc>
            </a:pPr>
            <a:r>
              <a:rPr lang="nl-NL" sz="1800" spc="-1" strike="noStrike">
                <a:solidFill>
                  <a:srgbClr val="ffff00"/>
                </a:solidFill>
                <a:uFill>
                  <a:solidFill>
                    <a:srgbClr val="ffffff"/>
                  </a:solidFill>
                </a:uFill>
                <a:latin typeface="Calibri"/>
              </a:rPr>
              <a:t>met 4 vrouwelijke SR's/jeugdige kandidaten</a:t>
            </a:r>
            <a:endParaRPr/>
          </a:p>
          <a:p>
            <a:pPr>
              <a:lnSpc>
                <a:spcPct val="100000"/>
              </a:lnSpc>
            </a:pPr>
            <a:r>
              <a:rPr lang="nl-NL" sz="1800" spc="-1" strike="noStrike">
                <a:solidFill>
                  <a:srgbClr val="000000"/>
                </a:solidFill>
                <a:uFill>
                  <a:solidFill>
                    <a:srgbClr val="ffffff"/>
                  </a:solidFill>
                </a:uFill>
                <a:latin typeface="Calibri"/>
              </a:rPr>
              <a:t>
</a:t>
            </a:r>
            <a:r>
              <a:rPr lang="nl-NL" sz="1800" spc="-1" strike="noStrike">
                <a:solidFill>
                  <a:srgbClr val="ffff00"/>
                </a:solidFill>
                <a:uFill>
                  <a:solidFill>
                    <a:srgbClr val="ffffff"/>
                  </a:solidFill>
                </a:uFill>
                <a:latin typeface="Calibri"/>
              </a:rPr>
              <a:t>Een team van begeleiders samenstellen</a:t>
            </a:r>
            <a:endParaRPr/>
          </a:p>
          <a:p>
            <a:pPr>
              <a:lnSpc>
                <a:spcPct val="100000"/>
              </a:lnSpc>
            </a:pPr>
            <a:r>
              <a:rPr lang="nl-NL" sz="1800" spc="-1" strike="noStrike">
                <a:solidFill>
                  <a:srgbClr val="000000"/>
                </a:solidFill>
                <a:uFill>
                  <a:solidFill>
                    <a:srgbClr val="ffffff"/>
                  </a:solidFill>
                </a:uFill>
                <a:latin typeface="Calibri"/>
              </a:rPr>
              <a:t>
</a:t>
            </a:r>
            <a:r>
              <a:rPr lang="nl-NL" sz="1800" spc="-1" strike="noStrike">
                <a:solidFill>
                  <a:srgbClr val="000000"/>
                </a:solidFill>
                <a:uFill>
                  <a:solidFill>
                    <a:srgbClr val="ffffff"/>
                  </a:solidFill>
                </a:uFill>
                <a:latin typeface="Calibri"/>
              </a:rPr>
              <a:t>
</a:t>
            </a:r>
            <a:r>
              <a:rPr lang="nl-NL" sz="1800" spc="-1" strike="noStrike">
                <a:solidFill>
                  <a:srgbClr val="ffff00"/>
                </a:solidFill>
                <a:uFill>
                  <a:solidFill>
                    <a:srgbClr val="ffffff"/>
                  </a:solidFill>
                </a:uFill>
                <a:latin typeface="Calibri"/>
              </a:rPr>
              <a:t>Begeleiding intensiveren met als doel behoud van huidige SR's </a:t>
            </a:r>
            <a:endParaRPr/>
          </a:p>
          <a:p>
            <a:pPr>
              <a:lnSpc>
                <a:spcPct val="100000"/>
              </a:lnSpc>
            </a:pPr>
            <a:r>
              <a:rPr lang="nl-NL" sz="1800" spc="-1" strike="noStrike">
                <a:solidFill>
                  <a:srgbClr val="000000"/>
                </a:solidFill>
                <a:uFill>
                  <a:solidFill>
                    <a:srgbClr val="ffffff"/>
                  </a:solidFill>
                </a:uFill>
                <a:latin typeface="Calibri"/>
              </a:rPr>
              <a:t>
</a:t>
            </a:r>
            <a:r>
              <a:rPr lang="nl-NL" sz="1800" spc="-1" strike="noStrike">
                <a:solidFill>
                  <a:srgbClr val="000000"/>
                </a:solidFill>
                <a:uFill>
                  <a:solidFill>
                    <a:srgbClr val="ffffff"/>
                  </a:solidFill>
                </a:uFill>
                <a:latin typeface="Calibri"/>
              </a:rPr>
              <a:t>
</a:t>
            </a:r>
            <a:r>
              <a:rPr lang="nl-NL" sz="1800" spc="-1" strike="noStrike">
                <a:solidFill>
                  <a:srgbClr val="ffff00"/>
                </a:solidFill>
                <a:uFill>
                  <a:solidFill>
                    <a:srgbClr val="ffffff"/>
                  </a:solidFill>
                </a:uFill>
                <a:latin typeface="Calibri"/>
              </a:rPr>
              <a:t>Drie actieve commissieleden erbij met slagkracht</a:t>
            </a:r>
            <a:endParaRPr/>
          </a:p>
          <a:p>
            <a:pPr>
              <a:lnSpc>
                <a:spcPct val="100000"/>
              </a:lnSpc>
            </a:pPr>
            <a:r>
              <a:rPr lang="nl-NL" sz="1800" spc="-1" strike="noStrike">
                <a:solidFill>
                  <a:srgbClr val="000000"/>
                </a:solidFill>
                <a:uFill>
                  <a:solidFill>
                    <a:srgbClr val="ffffff"/>
                  </a:solidFill>
                </a:uFill>
                <a:latin typeface="Calibri"/>
              </a:rPr>
              <a:t>
</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7" name="TextShape 1"/>
          <p:cNvSpPr txBox="1"/>
          <p:nvPr/>
        </p:nvSpPr>
        <p:spPr>
          <a:xfrm>
            <a:off x="824400" y="145440"/>
            <a:ext cx="10515240" cy="1325160"/>
          </a:xfrm>
          <a:prstGeom prst="rect">
            <a:avLst/>
          </a:prstGeom>
          <a:noFill/>
          <a:ln>
            <a:noFill/>
          </a:ln>
        </p:spPr>
        <p:txBody>
          <a:bodyPr anchor="ctr"/>
          <a:p>
            <a:pPr algn="ctr">
              <a:lnSpc>
                <a:spcPct val="100000"/>
              </a:lnSpc>
            </a:pPr>
            <a:r>
              <a:rPr b="1" lang="nl-NL" sz="4400" spc="-1" strike="noStrike">
                <a:solidFill>
                  <a:srgbClr val="ffff00"/>
                </a:solidFill>
                <a:uFill>
                  <a:solidFill>
                    <a:srgbClr val="ffffff"/>
                  </a:solidFill>
                </a:uFill>
                <a:latin typeface="Calibri Light"/>
              </a:rPr>
              <a:t>Maatregelen COVID-19</a:t>
            </a:r>
            <a:endParaRPr/>
          </a:p>
        </p:txBody>
      </p:sp>
      <p:pic>
        <p:nvPicPr>
          <p:cNvPr id="138" name="Picture 6" descr=""/>
          <p:cNvPicPr/>
          <p:nvPr/>
        </p:nvPicPr>
        <p:blipFill>
          <a:blip r:embed="rId1"/>
          <a:stretch/>
        </p:blipFill>
        <p:spPr>
          <a:xfrm>
            <a:off x="276840" y="145440"/>
            <a:ext cx="1094400" cy="1296720"/>
          </a:xfrm>
          <a:prstGeom prst="rect">
            <a:avLst/>
          </a:prstGeom>
          <a:ln>
            <a:noFill/>
          </a:ln>
        </p:spPr>
      </p:pic>
      <p:sp>
        <p:nvSpPr>
          <p:cNvPr id="139" name="CustomShape 2"/>
          <p:cNvSpPr/>
          <p:nvPr/>
        </p:nvSpPr>
        <p:spPr>
          <a:xfrm>
            <a:off x="824400" y="1563480"/>
            <a:ext cx="10515240" cy="5028120"/>
          </a:xfrm>
          <a:prstGeom prst="rect">
            <a:avLst/>
          </a:prstGeom>
          <a:noFill/>
          <a:ln>
            <a:noFill/>
          </a:ln>
        </p:spPr>
        <p:style>
          <a:lnRef idx="0"/>
          <a:fillRef idx="0"/>
          <a:effectRef idx="0"/>
          <a:fontRef idx="minor"/>
        </p:style>
        <p:txBody>
          <a:bodyPr lIns="90000" rIns="90000" tIns="45000" bIns="45000"/>
          <a:p>
            <a:pPr>
              <a:lnSpc>
                <a:spcPct val="100000"/>
              </a:lnSpc>
            </a:pPr>
            <a:r>
              <a:rPr lang="nl-NL" sz="1800" spc="-1" strike="noStrike">
                <a:solidFill>
                  <a:srgbClr val="ffff00"/>
                </a:solidFill>
                <a:uFill>
                  <a:solidFill>
                    <a:srgbClr val="ffffff"/>
                  </a:solidFill>
                </a:uFill>
                <a:latin typeface="Calibri"/>
              </a:rPr>
              <a:t>- Niet een wedstrijd leiden als je klachten en koortsverschijnselen hebt.</a:t>
            </a:r>
            <a:r>
              <a:rPr lang="nl-NL" sz="1800" spc="-1" strike="noStrike">
                <a:solidFill>
                  <a:srgbClr val="ffff00"/>
                </a:solidFill>
                <a:uFill>
                  <a:solidFill>
                    <a:srgbClr val="ffffff"/>
                  </a:solidFill>
                </a:uFill>
                <a:latin typeface="Calibri"/>
              </a:rPr>
              <a:t>
</a:t>
            </a:r>
            <a:r>
              <a:rPr lang="nl-NL" sz="1800" spc="-1" strike="noStrike">
                <a:solidFill>
                  <a:srgbClr val="ffff00"/>
                </a:solidFill>
                <a:uFill>
                  <a:solidFill>
                    <a:srgbClr val="ffffff"/>
                  </a:solidFill>
                </a:uFill>
                <a:latin typeface="Calibri"/>
              </a:rPr>
              <a:t>- Schud geen handen en laat geen handen schudden.</a:t>
            </a:r>
            <a:endParaRPr/>
          </a:p>
          <a:p>
            <a:pPr>
              <a:lnSpc>
                <a:spcPct val="100000"/>
              </a:lnSpc>
            </a:pPr>
            <a:r>
              <a:rPr lang="nl-NL" sz="1800" spc="-1" strike="noStrike">
                <a:solidFill>
                  <a:srgbClr val="ffff00"/>
                </a:solidFill>
                <a:uFill>
                  <a:solidFill>
                    <a:srgbClr val="ffffff"/>
                  </a:solidFill>
                </a:uFill>
                <a:latin typeface="Calibri"/>
              </a:rPr>
              <a:t>- Breng alle deelnemers daarvan op de hoogte bij eerste contact.</a:t>
            </a:r>
            <a:r>
              <a:rPr lang="nl-NL" sz="1800" spc="-1" strike="noStrike">
                <a:solidFill>
                  <a:srgbClr val="ffff00"/>
                </a:solidFill>
                <a:uFill>
                  <a:solidFill>
                    <a:srgbClr val="ffffff"/>
                  </a:solidFill>
                </a:uFill>
                <a:latin typeface="Calibri"/>
              </a:rPr>
              <a:t>
</a:t>
            </a:r>
            <a:r>
              <a:rPr lang="nl-NL" sz="1800" spc="-1" strike="noStrike">
                <a:solidFill>
                  <a:srgbClr val="ffff00"/>
                </a:solidFill>
                <a:uFill>
                  <a:solidFill>
                    <a:srgbClr val="ffffff"/>
                  </a:solidFill>
                </a:uFill>
                <a:latin typeface="Calibri"/>
              </a:rPr>
              <a:t>- Was je handen bij aankomst in het kleedlokaal en na afloop van de wedstrijd. </a:t>
            </a:r>
            <a:endParaRPr/>
          </a:p>
          <a:p>
            <a:pPr>
              <a:lnSpc>
                <a:spcPct val="100000"/>
              </a:lnSpc>
            </a:pPr>
            <a:r>
              <a:rPr lang="nl-NL" sz="1800" spc="-1" strike="noStrike">
                <a:solidFill>
                  <a:srgbClr val="ffff00"/>
                </a:solidFill>
                <a:uFill>
                  <a:solidFill>
                    <a:srgbClr val="ffffff"/>
                  </a:solidFill>
                </a:uFill>
                <a:latin typeface="Calibri"/>
              </a:rPr>
              <a:t>- Zorg voor reinigingsdoekjes of andere hygiënemiddelen. </a:t>
            </a:r>
            <a:r>
              <a:rPr lang="nl-NL" sz="1800" spc="-1" strike="noStrike">
                <a:solidFill>
                  <a:srgbClr val="ffff00"/>
                </a:solidFill>
                <a:uFill>
                  <a:solidFill>
                    <a:srgbClr val="ffffff"/>
                  </a:solidFill>
                </a:uFill>
                <a:latin typeface="Calibri"/>
              </a:rPr>
              <a:t>
</a:t>
            </a:r>
            <a:r>
              <a:rPr lang="nl-NL" sz="1800" spc="-1" strike="noStrike">
                <a:solidFill>
                  <a:srgbClr val="ffff00"/>
                </a:solidFill>
                <a:uFill>
                  <a:solidFill>
                    <a:srgbClr val="ffffff"/>
                  </a:solidFill>
                </a:uFill>
                <a:latin typeface="Calibri"/>
              </a:rPr>
              <a:t>- Check je kleedkamer en ga na of je genoeg ruimte toegewezen krijgt.</a:t>
            </a:r>
            <a:endParaRPr/>
          </a:p>
          <a:p>
            <a:pPr>
              <a:lnSpc>
                <a:spcPct val="100000"/>
              </a:lnSpc>
            </a:pPr>
            <a:r>
              <a:rPr lang="nl-NL" sz="1800" spc="-1" strike="noStrike">
                <a:solidFill>
                  <a:srgbClr val="ffff00"/>
                </a:solidFill>
                <a:uFill>
                  <a:solidFill>
                    <a:srgbClr val="ffffff"/>
                  </a:solidFill>
                </a:uFill>
                <a:latin typeface="Calibri"/>
              </a:rPr>
              <a:t>- Controleer het veld m.b.t. wisselspelers/teamofficials en ruimte voor warming-up.</a:t>
            </a:r>
            <a:endParaRPr/>
          </a:p>
          <a:p>
            <a:pPr>
              <a:lnSpc>
                <a:spcPct val="100000"/>
              </a:lnSpc>
            </a:pPr>
            <a:r>
              <a:rPr lang="nl-NL" sz="1800" spc="-1" strike="noStrike">
                <a:solidFill>
                  <a:srgbClr val="ffff00"/>
                </a:solidFill>
                <a:uFill>
                  <a:solidFill>
                    <a:srgbClr val="ffffff"/>
                  </a:solidFill>
                </a:uFill>
                <a:latin typeface="Calibri"/>
              </a:rPr>
              <a:t>- Indien de 1,5-meter afstand niet gewaarborgd kan worden, maak afspraken met   </a:t>
            </a:r>
            <a:endParaRPr/>
          </a:p>
          <a:p>
            <a:pPr>
              <a:lnSpc>
                <a:spcPct val="100000"/>
              </a:lnSpc>
            </a:pPr>
            <a:r>
              <a:rPr lang="nl-NL" sz="1800" spc="-1" strike="noStrike">
                <a:solidFill>
                  <a:srgbClr val="ffff00"/>
                </a:solidFill>
                <a:uFill>
                  <a:solidFill>
                    <a:srgbClr val="ffffff"/>
                  </a:solidFill>
                </a:uFill>
                <a:latin typeface="Calibri"/>
              </a:rPr>
              <a:t>  </a:t>
            </a:r>
            <a:r>
              <a:rPr lang="nl-NL" sz="1800" spc="-1" strike="noStrike">
                <a:solidFill>
                  <a:srgbClr val="ffff00"/>
                </a:solidFill>
                <a:uFill>
                  <a:solidFill>
                    <a:srgbClr val="ffffff"/>
                  </a:solidFill>
                </a:uFill>
                <a:latin typeface="Calibri"/>
              </a:rPr>
              <a:t>teammanagers/elftalleiders dat warming-up gedaan moet worden naast het eigen doel.</a:t>
            </a:r>
            <a:endParaRPr/>
          </a:p>
          <a:p>
            <a:pPr>
              <a:lnSpc>
                <a:spcPct val="100000"/>
              </a:lnSpc>
            </a:pPr>
            <a:r>
              <a:rPr lang="nl-NL" sz="1800" spc="-1" strike="noStrike">
                <a:solidFill>
                  <a:srgbClr val="ffff00"/>
                </a:solidFill>
                <a:uFill>
                  <a:solidFill>
                    <a:srgbClr val="ffffff"/>
                  </a:solidFill>
                </a:uFill>
                <a:latin typeface="Calibri"/>
              </a:rPr>
              <a:t>- Pasjescontrole dus op het veld.</a:t>
            </a:r>
            <a:r>
              <a:rPr lang="nl-NL" sz="1800" spc="-1" strike="noStrike">
                <a:solidFill>
                  <a:srgbClr val="ffff00"/>
                </a:solidFill>
                <a:uFill>
                  <a:solidFill>
                    <a:srgbClr val="ffffff"/>
                  </a:solidFill>
                </a:uFill>
                <a:latin typeface="Calibri"/>
              </a:rPr>
              <a:t>
</a:t>
            </a:r>
            <a:r>
              <a:rPr lang="nl-NL" sz="1800" spc="-1" strike="noStrike">
                <a:solidFill>
                  <a:srgbClr val="ffff00"/>
                </a:solidFill>
                <a:uFill>
                  <a:solidFill>
                    <a:srgbClr val="ffffff"/>
                  </a:solidFill>
                </a:uFill>
                <a:latin typeface="Calibri"/>
              </a:rPr>
              <a:t>- Overleg ASR's op het veld.</a:t>
            </a:r>
            <a:endParaRPr/>
          </a:p>
          <a:p>
            <a:pPr>
              <a:lnSpc>
                <a:spcPct val="100000"/>
              </a:lnSpc>
            </a:pPr>
            <a:r>
              <a:rPr lang="nl-NL" sz="1800" spc="-1" strike="noStrike">
                <a:solidFill>
                  <a:srgbClr val="ffff00"/>
                </a:solidFill>
                <a:uFill>
                  <a:solidFill>
                    <a:srgbClr val="ffffff"/>
                  </a:solidFill>
                </a:uFill>
                <a:latin typeface="Calibri"/>
              </a:rPr>
              <a:t>- Reinig de vlaggen.</a:t>
            </a:r>
            <a:r>
              <a:rPr lang="nl-NL" sz="1800" spc="-1" strike="noStrike">
                <a:solidFill>
                  <a:srgbClr val="ffff00"/>
                </a:solidFill>
                <a:uFill>
                  <a:solidFill>
                    <a:srgbClr val="ffffff"/>
                  </a:solidFill>
                </a:uFill>
                <a:latin typeface="Calibri"/>
              </a:rPr>
              <a:t>
</a:t>
            </a:r>
            <a:r>
              <a:rPr lang="nl-NL" sz="1800" spc="-1" strike="noStrike">
                <a:solidFill>
                  <a:srgbClr val="ffff00"/>
                </a:solidFill>
                <a:uFill>
                  <a:solidFill>
                    <a:srgbClr val="ffffff"/>
                  </a:solidFill>
                </a:uFill>
                <a:latin typeface="Calibri"/>
              </a:rPr>
              <a:t>- Geen line-up en beide teams niet tegelijk het veld op t.a.v. 1.5m.</a:t>
            </a:r>
            <a:r>
              <a:rPr lang="nl-NL" sz="1800" spc="-1" strike="noStrike">
                <a:solidFill>
                  <a:srgbClr val="ffff00"/>
                </a:solidFill>
                <a:uFill>
                  <a:solidFill>
                    <a:srgbClr val="ffffff"/>
                  </a:solidFill>
                </a:uFill>
                <a:latin typeface="Calibri"/>
              </a:rPr>
              <a:t>
</a:t>
            </a:r>
            <a:r>
              <a:rPr lang="nl-NL" sz="1800" spc="-1" strike="noStrike">
                <a:solidFill>
                  <a:srgbClr val="ffff00"/>
                </a:solidFill>
                <a:uFill>
                  <a:solidFill>
                    <a:srgbClr val="ffffff"/>
                  </a:solidFill>
                </a:uFill>
                <a:latin typeface="Calibri"/>
              </a:rPr>
              <a:t>- Indien de 1,5-meter afstand niet kan worden gewaarborgd in de dug-out, is het bij  </a:t>
            </a:r>
            <a:endParaRPr/>
          </a:p>
          <a:p>
            <a:pPr>
              <a:lnSpc>
                <a:spcPct val="100000"/>
              </a:lnSpc>
            </a:pPr>
            <a:r>
              <a:rPr lang="nl-NL" sz="1800" spc="-1" strike="noStrike">
                <a:solidFill>
                  <a:srgbClr val="ffff00"/>
                </a:solidFill>
                <a:uFill>
                  <a:solidFill>
                    <a:srgbClr val="ffffff"/>
                  </a:solidFill>
                </a:uFill>
                <a:latin typeface="Calibri"/>
              </a:rPr>
              <a:t>  </a:t>
            </a:r>
            <a:r>
              <a:rPr lang="nl-NL" sz="1800" spc="-1" strike="noStrike">
                <a:solidFill>
                  <a:srgbClr val="ffff00"/>
                </a:solidFill>
                <a:uFill>
                  <a:solidFill>
                    <a:srgbClr val="ffffff"/>
                  </a:solidFill>
                </a:uFill>
                <a:latin typeface="Calibri"/>
              </a:rPr>
              <a:t>uitzondering toegestaan dat teamofficials en wisselspelers plaatsnemen naast de dug- </a:t>
            </a:r>
            <a:endParaRPr/>
          </a:p>
          <a:p>
            <a:pPr>
              <a:lnSpc>
                <a:spcPct val="100000"/>
              </a:lnSpc>
            </a:pPr>
            <a:r>
              <a:rPr lang="nl-NL" sz="1800" spc="-1" strike="noStrike">
                <a:solidFill>
                  <a:srgbClr val="ffff00"/>
                </a:solidFill>
                <a:uFill>
                  <a:solidFill>
                    <a:srgbClr val="ffffff"/>
                  </a:solidFill>
                </a:uFill>
                <a:latin typeface="Calibri"/>
              </a:rPr>
              <a:t>  </a:t>
            </a:r>
            <a:r>
              <a:rPr lang="nl-NL" sz="1800" spc="-1" strike="noStrike">
                <a:solidFill>
                  <a:srgbClr val="ffff00"/>
                </a:solidFill>
                <a:uFill>
                  <a:solidFill>
                    <a:srgbClr val="ffffff"/>
                  </a:solidFill>
                </a:uFill>
                <a:latin typeface="Calibri"/>
              </a:rPr>
              <a:t>out en buiten de instructiezone in de richting van de hoekvlag.</a:t>
            </a:r>
            <a:endParaRPr/>
          </a:p>
          <a:p>
            <a:pPr>
              <a:lnSpc>
                <a:spcPct val="100000"/>
              </a:lnSpc>
            </a:pPr>
            <a:r>
              <a:rPr lang="nl-NL" sz="1800" spc="-1" strike="noStrike">
                <a:solidFill>
                  <a:srgbClr val="000000"/>
                </a:solidFill>
                <a:uFill>
                  <a:solidFill>
                    <a:srgbClr val="ffffff"/>
                  </a:solidFill>
                </a:uFill>
                <a:latin typeface="Calibri"/>
              </a:rPr>
              <a:t>
</a:t>
            </a:r>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0" name="TextShape 1"/>
          <p:cNvSpPr txBox="1"/>
          <p:nvPr/>
        </p:nvSpPr>
        <p:spPr>
          <a:xfrm>
            <a:off x="838080" y="145440"/>
            <a:ext cx="10515240" cy="1325160"/>
          </a:xfrm>
          <a:prstGeom prst="rect">
            <a:avLst/>
          </a:prstGeom>
          <a:noFill/>
          <a:ln>
            <a:noFill/>
          </a:ln>
        </p:spPr>
        <p:txBody>
          <a:bodyPr anchor="ctr"/>
          <a:p>
            <a:pPr algn="ctr">
              <a:lnSpc>
                <a:spcPct val="100000"/>
              </a:lnSpc>
            </a:pPr>
            <a:r>
              <a:rPr b="1" lang="nl-NL" sz="4400" spc="-1" strike="noStrike">
                <a:solidFill>
                  <a:srgbClr val="ffff00"/>
                </a:solidFill>
                <a:uFill>
                  <a:solidFill>
                    <a:srgbClr val="ffffff"/>
                  </a:solidFill>
                </a:uFill>
                <a:latin typeface="Calibri Light"/>
              </a:rPr>
              <a:t>Spelregelwijzigingen</a:t>
            </a:r>
            <a:endParaRPr/>
          </a:p>
        </p:txBody>
      </p:sp>
      <p:sp>
        <p:nvSpPr>
          <p:cNvPr id="141" name="TextShape 2"/>
          <p:cNvSpPr txBox="1"/>
          <p:nvPr/>
        </p:nvSpPr>
        <p:spPr>
          <a:xfrm>
            <a:off x="991080" y="1663560"/>
            <a:ext cx="10515240" cy="2621880"/>
          </a:xfrm>
          <a:prstGeom prst="rect">
            <a:avLst/>
          </a:prstGeom>
          <a:noFill/>
          <a:ln>
            <a:noFill/>
          </a:ln>
        </p:spPr>
        <p:txBody>
          <a:bodyPr/>
          <a:p>
            <a:pPr marL="228600" indent="-228240">
              <a:lnSpc>
                <a:spcPct val="90000"/>
              </a:lnSpc>
              <a:buClr>
                <a:srgbClr val="ffff00"/>
              </a:buClr>
              <a:buFont typeface="Arial"/>
              <a:buChar char="•"/>
            </a:pPr>
            <a:r>
              <a:rPr lang="nl-NL" sz="1800" spc="-1" strike="noStrike">
                <a:solidFill>
                  <a:srgbClr val="ffff00"/>
                </a:solidFill>
                <a:uFill>
                  <a:solidFill>
                    <a:srgbClr val="ffffff"/>
                  </a:solidFill>
                </a:uFill>
                <a:latin typeface="Calibri"/>
              </a:rPr>
              <a:t>Regel 12 - Overtredingen en onbehoorlijk gedrag • Hands: De grens tussen de schouder en de arm wordt beschreven als de onderkant van de oksel (zie het diagram op pagina 21) o ‘Onopzettelijk’ hands door een aanvaller (of teamgenoot) wordt alleen bestraft als het gebeurt ‘onmiddellijk’ voor een doelpunt of een duidelijke scoringskans • Een doelverdediger kan een gele kaart ontvangen of worden verwijderd wegens het onreglementair voor de tweede keer raken van de bal na een spelhervatting (bijv. doelschop, vrije schop etc.) zelfs als het aanraken met de hand of arm gebeurt • Elke overtreding (niet enkel een fysieke overtreding) die een veelbelovende aanval beïnvloedt of stopt, moet worden bestraft met een gele kaart • Een speler die niet de vereiste 4m afstand in acht neemt bij een scheidsrechtersbal moet een gele kaart ontvangen • Als de scheidsrechter voordeel geeft, of een ‘snelle’ vrije schop toestaat, in het geval van een overtreding die een veelbelovende aanval verhindert of onderbreekt, dan wordt de gele kaart niet gegeven</a:t>
            </a:r>
            <a:endParaRPr/>
          </a:p>
        </p:txBody>
      </p:sp>
      <p:pic>
        <p:nvPicPr>
          <p:cNvPr id="142" name="Picture 6" descr=""/>
          <p:cNvPicPr/>
          <p:nvPr/>
        </p:nvPicPr>
        <p:blipFill>
          <a:blip r:embed="rId1"/>
          <a:stretch/>
        </p:blipFill>
        <p:spPr>
          <a:xfrm>
            <a:off x="276840" y="145440"/>
            <a:ext cx="1094400" cy="1296720"/>
          </a:xfrm>
          <a:prstGeom prst="rect">
            <a:avLst/>
          </a:prstGeom>
          <a:ln>
            <a:noFill/>
          </a:ln>
        </p:spPr>
      </p:pic>
      <p:pic>
        <p:nvPicPr>
          <p:cNvPr id="143" name="Picture 2" descr=""/>
          <p:cNvPicPr/>
          <p:nvPr/>
        </p:nvPicPr>
        <p:blipFill>
          <a:blip r:embed="rId2"/>
          <a:stretch/>
        </p:blipFill>
        <p:spPr>
          <a:xfrm>
            <a:off x="7785720" y="4365000"/>
            <a:ext cx="3567600" cy="200664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4" name="TextShape 1"/>
          <p:cNvSpPr txBox="1"/>
          <p:nvPr/>
        </p:nvSpPr>
        <p:spPr>
          <a:xfrm>
            <a:off x="824400" y="145440"/>
            <a:ext cx="10515240" cy="1325160"/>
          </a:xfrm>
          <a:prstGeom prst="rect">
            <a:avLst/>
          </a:prstGeom>
          <a:noFill/>
          <a:ln>
            <a:noFill/>
          </a:ln>
        </p:spPr>
        <p:txBody>
          <a:bodyPr anchor="ctr"/>
          <a:p>
            <a:pPr algn="ctr">
              <a:lnSpc>
                <a:spcPct val="100000"/>
              </a:lnSpc>
            </a:pPr>
            <a:r>
              <a:rPr lang="nl-NL" sz="4400" spc="-1" strike="noStrike">
                <a:solidFill>
                  <a:srgbClr val="ffff00"/>
                </a:solidFill>
                <a:uFill>
                  <a:solidFill>
                    <a:srgbClr val="ffffff"/>
                  </a:solidFill>
                </a:uFill>
                <a:latin typeface="Calibri Light"/>
              </a:rPr>
              <a:t>Spelregelwijzigingen </a:t>
            </a:r>
            <a:endParaRPr/>
          </a:p>
        </p:txBody>
      </p:sp>
      <p:pic>
        <p:nvPicPr>
          <p:cNvPr id="145" name="Picture 6" descr=""/>
          <p:cNvPicPr/>
          <p:nvPr/>
        </p:nvPicPr>
        <p:blipFill>
          <a:blip r:embed="rId1"/>
          <a:stretch/>
        </p:blipFill>
        <p:spPr>
          <a:xfrm>
            <a:off x="276840" y="145440"/>
            <a:ext cx="1094400" cy="1296720"/>
          </a:xfrm>
          <a:prstGeom prst="rect">
            <a:avLst/>
          </a:prstGeom>
          <a:ln>
            <a:noFill/>
          </a:ln>
        </p:spPr>
      </p:pic>
      <p:sp>
        <p:nvSpPr>
          <p:cNvPr id="146" name="CustomShape 2"/>
          <p:cNvSpPr/>
          <p:nvPr/>
        </p:nvSpPr>
        <p:spPr>
          <a:xfrm>
            <a:off x="5701680" y="3078000"/>
            <a:ext cx="6094080" cy="2559240"/>
          </a:xfrm>
          <a:prstGeom prst="rect">
            <a:avLst/>
          </a:prstGeom>
          <a:noFill/>
          <a:ln>
            <a:noFill/>
          </a:ln>
        </p:spPr>
        <p:style>
          <a:lnRef idx="0"/>
          <a:fillRef idx="0"/>
          <a:effectRef idx="0"/>
          <a:fontRef idx="minor"/>
        </p:style>
        <p:txBody>
          <a:bodyPr lIns="90000" rIns="90000" tIns="45000" bIns="45000"/>
          <a:p>
            <a:pPr>
              <a:lnSpc>
                <a:spcPct val="100000"/>
              </a:lnSpc>
            </a:pPr>
            <a:r>
              <a:rPr lang="nl-NL" sz="1800" spc="-1" strike="noStrike">
                <a:solidFill>
                  <a:srgbClr val="ffff00"/>
                </a:solidFill>
                <a:uFill>
                  <a:solidFill>
                    <a:srgbClr val="ffffff"/>
                  </a:solidFill>
                </a:uFill>
                <a:latin typeface="Calibri"/>
              </a:rPr>
              <a:t>Regel 14 - De strafschop • Een overtreding door de doelverdediger wordt niet bestraft als de strafschop het doel mist of terugkomt van paal of lat (zonder aanraking van de doelverdediger) tenzij de overtreding de nemer duidelijk beïnvloedde • De doelverdediger krijgt een vermaning voor de eerste overtreding; het is een gele kaart voor elke volgende overtreding(en) • De nemer wordt bestraft als de doelverdediger en de nemer op exact hetzelfde moment een overtreding begaan</a:t>
            </a:r>
            <a:endParaRPr/>
          </a:p>
        </p:txBody>
      </p:sp>
      <p:sp>
        <p:nvSpPr>
          <p:cNvPr id="147" name="CustomShape 3"/>
          <p:cNvSpPr/>
          <p:nvPr/>
        </p:nvSpPr>
        <p:spPr>
          <a:xfrm>
            <a:off x="510480" y="1877760"/>
            <a:ext cx="4469400" cy="1187640"/>
          </a:xfrm>
          <a:prstGeom prst="rect">
            <a:avLst/>
          </a:prstGeom>
          <a:noFill/>
          <a:ln>
            <a:noFill/>
          </a:ln>
        </p:spPr>
        <p:style>
          <a:lnRef idx="0"/>
          <a:fillRef idx="0"/>
          <a:effectRef idx="0"/>
          <a:fontRef idx="minor"/>
        </p:style>
        <p:txBody>
          <a:bodyPr lIns="90000" rIns="90000" tIns="45000" bIns="45000"/>
          <a:p>
            <a:pPr>
              <a:lnSpc>
                <a:spcPct val="100000"/>
              </a:lnSpc>
            </a:pPr>
            <a:r>
              <a:rPr lang="nl-NL" sz="1800" spc="-1" strike="noStrike">
                <a:solidFill>
                  <a:srgbClr val="ffff00"/>
                </a:solidFill>
                <a:uFill>
                  <a:solidFill>
                    <a:srgbClr val="ffffff"/>
                  </a:solidFill>
                </a:uFill>
                <a:latin typeface="Calibri"/>
              </a:rPr>
              <a:t>Regel 11 - Buitenspel • Opzettelijk hands door een verdediger wordt beschouwd als ‘bewust spelen van de bal’ voor de beoordeling van buitenspel</a:t>
            </a:r>
            <a:endParaRPr/>
          </a:p>
        </p:txBody>
      </p:sp>
      <p:pic>
        <p:nvPicPr>
          <p:cNvPr id="148" name="Picture 2" descr=""/>
          <p:cNvPicPr/>
          <p:nvPr/>
        </p:nvPicPr>
        <p:blipFill>
          <a:blip r:embed="rId2"/>
          <a:stretch/>
        </p:blipFill>
        <p:spPr>
          <a:xfrm>
            <a:off x="1154160" y="3890880"/>
            <a:ext cx="3376800" cy="189936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5621</TotalTime>
  <Application>LibreOffice/5.0.0.1$Windows_X86_64 LibreOffice_project/9a0b23dd0ab9652e0965484934309f2d49a7758e</Application>
  <Paragraphs>100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2020-08-31T14:39:16Z</dcterms:created>
  <dc:creator>matthijs perreijn</dc:creator>
  <dc:language>nl-NL</dc:language>
  <cp:lastModifiedBy>matthijs perreijn</cp:lastModifiedBy>
  <dcterms:modified xsi:type="dcterms:W3CDTF">2020-09-09T17:24:36Z</dcterms:modified>
  <cp:revision>22</cp:revision>
  <dc:title>PowerPoint-presentatie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Breedbeeld</vt:lpwstr>
  </property>
  <property fmtid="{D5CDD505-2E9C-101B-9397-08002B2CF9AE}" pid="9" name="ScaleCrop">
    <vt:bool>0</vt:bool>
  </property>
  <property fmtid="{D5CDD505-2E9C-101B-9397-08002B2CF9AE}" pid="10" name="ShareDoc">
    <vt:bool>0</vt:bool>
  </property>
  <property fmtid="{D5CDD505-2E9C-101B-9397-08002B2CF9AE}" pid="11" name="Slides">
    <vt:i4>25</vt:i4>
  </property>
</Properties>
</file>