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05612" cy="99441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nl-NL" sz="4400" spc="-1" strike="noStrike">
                <a:latin typeface="Arial"/>
              </a:rPr>
              <a:t>Klik om de dia te verplaatsen</a:t>
            </a:r>
            <a:endParaRPr b="0" lang="nl-NL" sz="4400" spc="-1" strike="noStrike">
              <a:latin typeface="Arial"/>
            </a:endParaRPr>
          </a:p>
        </p:txBody>
      </p:sp>
      <p:sp>
        <p:nvSpPr>
          <p:cNvPr id="193" name="PlaceHolder 2"/>
          <p:cNvSpPr>
            <a:spLocks noGrp="1"/>
          </p:cNvSpPr>
          <p:nvPr>
            <p:ph type="body"/>
          </p:nvPr>
        </p:nvSpPr>
        <p:spPr>
          <a:xfrm>
            <a:off x="756000" y="5078520"/>
            <a:ext cx="6047640" cy="4811040"/>
          </a:xfrm>
          <a:prstGeom prst="rect">
            <a:avLst/>
          </a:prstGeom>
        </p:spPr>
        <p:txBody>
          <a:bodyPr lIns="0" rIns="0" tIns="0" bIns="0">
            <a:noAutofit/>
          </a:bodyPr>
          <a:p>
            <a:r>
              <a:rPr b="0" lang="nl-NL" sz="2000" spc="-1" strike="noStrike">
                <a:latin typeface="Arial"/>
              </a:rPr>
              <a:t>Klik om het formaat van de notities te bewerken</a:t>
            </a:r>
            <a:endParaRPr b="0" lang="nl-NL" sz="2000" spc="-1" strike="noStrike">
              <a:latin typeface="Arial"/>
            </a:endParaRPr>
          </a:p>
        </p:txBody>
      </p:sp>
      <p:sp>
        <p:nvSpPr>
          <p:cNvPr id="194" name="PlaceHolder 3"/>
          <p:cNvSpPr>
            <a:spLocks noGrp="1"/>
          </p:cNvSpPr>
          <p:nvPr>
            <p:ph type="hdr"/>
          </p:nvPr>
        </p:nvSpPr>
        <p:spPr>
          <a:xfrm>
            <a:off x="0" y="0"/>
            <a:ext cx="3280680" cy="534240"/>
          </a:xfrm>
          <a:prstGeom prst="rect">
            <a:avLst/>
          </a:prstGeom>
        </p:spPr>
        <p:txBody>
          <a:bodyPr lIns="0" rIns="0" tIns="0" bIns="0">
            <a:noAutofit/>
          </a:bodyPr>
          <a:p>
            <a:r>
              <a:rPr b="0" lang="nl-NL" sz="1400" spc="-1" strike="noStrike">
                <a:latin typeface="Times New Roman"/>
              </a:rPr>
              <a:t>&lt;koptekst&gt;</a:t>
            </a:r>
            <a:endParaRPr b="0" lang="nl-NL" sz="1400" spc="-1" strike="noStrike">
              <a:latin typeface="Times New Roman"/>
            </a:endParaRPr>
          </a:p>
        </p:txBody>
      </p:sp>
      <p:sp>
        <p:nvSpPr>
          <p:cNvPr id="195" name="PlaceHolder 4"/>
          <p:cNvSpPr>
            <a:spLocks noGrp="1"/>
          </p:cNvSpPr>
          <p:nvPr>
            <p:ph type="dt"/>
          </p:nvPr>
        </p:nvSpPr>
        <p:spPr>
          <a:xfrm>
            <a:off x="4278960" y="0"/>
            <a:ext cx="3280680" cy="534240"/>
          </a:xfrm>
          <a:prstGeom prst="rect">
            <a:avLst/>
          </a:prstGeom>
        </p:spPr>
        <p:txBody>
          <a:bodyPr lIns="0" rIns="0" tIns="0" bIns="0">
            <a:noAutofit/>
          </a:bodyPr>
          <a:p>
            <a:pPr algn="r"/>
            <a:r>
              <a:rPr b="0" lang="nl-NL" sz="1400" spc="-1" strike="noStrike">
                <a:latin typeface="Times New Roman"/>
              </a:rPr>
              <a:t>&lt;datum/tijd&gt;</a:t>
            </a:r>
            <a:endParaRPr b="0" lang="nl-NL" sz="1400" spc="-1" strike="noStrike">
              <a:latin typeface="Times New Roman"/>
            </a:endParaRPr>
          </a:p>
        </p:txBody>
      </p:sp>
      <p:sp>
        <p:nvSpPr>
          <p:cNvPr id="196" name="PlaceHolder 5"/>
          <p:cNvSpPr>
            <a:spLocks noGrp="1"/>
          </p:cNvSpPr>
          <p:nvPr>
            <p:ph type="ftr"/>
          </p:nvPr>
        </p:nvSpPr>
        <p:spPr>
          <a:xfrm>
            <a:off x="0" y="10157400"/>
            <a:ext cx="3280680" cy="534240"/>
          </a:xfrm>
          <a:prstGeom prst="rect">
            <a:avLst/>
          </a:prstGeom>
        </p:spPr>
        <p:txBody>
          <a:bodyPr lIns="0" rIns="0" tIns="0" bIns="0" anchor="b">
            <a:noAutofit/>
          </a:bodyPr>
          <a:p>
            <a:r>
              <a:rPr b="0" lang="nl-NL" sz="1400" spc="-1" strike="noStrike">
                <a:latin typeface="Times New Roman"/>
              </a:rPr>
              <a:t>&lt;voettekst&gt;</a:t>
            </a:r>
            <a:endParaRPr b="0" lang="nl-NL" sz="1400" spc="-1" strike="noStrike">
              <a:latin typeface="Times New Roman"/>
            </a:endParaRPr>
          </a:p>
        </p:txBody>
      </p:sp>
      <p:sp>
        <p:nvSpPr>
          <p:cNvPr id="19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571BF14-CC20-4024-AF4B-266EFAB7C48C}" type="slidenum">
              <a:rPr b="0" lang="nl-NL" sz="1400" spc="-1" strike="noStrike">
                <a:latin typeface="Times New Roman"/>
              </a:rPr>
              <a:t>&lt;getal&gt;</a:t>
            </a:fld>
            <a:endParaRPr b="0" lang="nl-N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420840" y="1243080"/>
            <a:ext cx="5961240" cy="3353040"/>
          </a:xfrm>
          <a:prstGeom prst="rect">
            <a:avLst/>
          </a:prstGeom>
        </p:spPr>
      </p:sp>
      <p:sp>
        <p:nvSpPr>
          <p:cNvPr id="24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5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D02BD5DD-0D0B-4424-9641-656DDA89CC85}"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5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852784E3-D9AA-4BCF-A920-B9BDC4B324E5}"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5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sldImg"/>
          </p:nvPr>
        </p:nvSpPr>
        <p:spPr>
          <a:xfrm>
            <a:off x="420840" y="1243080"/>
            <a:ext cx="5961960" cy="3353760"/>
          </a:xfrm>
          <a:prstGeom prst="rect">
            <a:avLst/>
          </a:prstGeom>
        </p:spPr>
      </p:sp>
      <p:sp>
        <p:nvSpPr>
          <p:cNvPr id="28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9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15CFB03C-3231-4C2D-A7E3-938DA45F3881}"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9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A62149E7-12B5-4FC6-AFAD-C1C3D59C6465}"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9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420840" y="1243080"/>
            <a:ext cx="5961240" cy="3353040"/>
          </a:xfrm>
          <a:prstGeom prst="rect">
            <a:avLst/>
          </a:prstGeom>
        </p:spPr>
      </p:sp>
      <p:sp>
        <p:nvSpPr>
          <p:cNvPr id="294"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95"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A0D82F18-00B8-487E-BCC4-ECD5FEB5F084}"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96"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A160E0E9-76BC-4684-A2F5-E882A25024FD}"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97"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420840" y="1243080"/>
            <a:ext cx="5961240" cy="3353040"/>
          </a:xfrm>
          <a:prstGeom prst="rect">
            <a:avLst/>
          </a:prstGeom>
        </p:spPr>
      </p:sp>
      <p:sp>
        <p:nvSpPr>
          <p:cNvPr id="29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30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5E0AE1F6-2637-46C4-A5AF-B490AE80D4A1}" type="slidenum">
              <a:rPr b="0" lang="nl-NL" sz="1100" spc="-1" strike="noStrike">
                <a:solidFill>
                  <a:srgbClr val="000000"/>
                </a:solidFill>
                <a:latin typeface="Times New Roman"/>
                <a:ea typeface="+mn-ea"/>
              </a:rPr>
              <a:t>&lt;getal&gt;</a:t>
            </a:fld>
            <a:endParaRPr b="0" lang="nl-NL" sz="1100" spc="-1" strike="noStrike">
              <a:latin typeface="Arial"/>
            </a:endParaRPr>
          </a:p>
        </p:txBody>
      </p:sp>
      <p:sp>
        <p:nvSpPr>
          <p:cNvPr id="30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A1054C0C-D25B-4D93-90E0-924B6E44A656}"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30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420840" y="1243080"/>
            <a:ext cx="5961240" cy="3353040"/>
          </a:xfrm>
          <a:prstGeom prst="rect">
            <a:avLst/>
          </a:prstGeom>
        </p:spPr>
      </p:sp>
      <p:sp>
        <p:nvSpPr>
          <p:cNvPr id="254"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55"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B61685BF-F75A-472C-80AC-BA9AE8429DDE}"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56"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400E01DC-9B38-42B5-84C4-8A3425FB465E}"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57"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sldImg"/>
          </p:nvPr>
        </p:nvSpPr>
        <p:spPr>
          <a:xfrm>
            <a:off x="420840" y="1243080"/>
            <a:ext cx="5961240" cy="3353040"/>
          </a:xfrm>
          <a:prstGeom prst="rect">
            <a:avLst/>
          </a:prstGeom>
        </p:spPr>
      </p:sp>
      <p:sp>
        <p:nvSpPr>
          <p:cNvPr id="25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6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376D899E-64CF-4DC0-8EDD-775F683CFEA1}"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6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01473AFA-71FC-4BD3-A9C0-4967330896D3}"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6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420840" y="1243080"/>
            <a:ext cx="5961960" cy="3353760"/>
          </a:xfrm>
          <a:prstGeom prst="rect">
            <a:avLst/>
          </a:prstGeom>
        </p:spPr>
      </p:sp>
      <p:sp>
        <p:nvSpPr>
          <p:cNvPr id="264"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65"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ED1C581A-2C1D-4CE4-BD71-8AF62A614B19}"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66"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918260AB-414F-4D37-92AF-73B38FF94C70}"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67"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420840" y="1243080"/>
            <a:ext cx="5961960" cy="3353760"/>
          </a:xfrm>
          <a:prstGeom prst="rect">
            <a:avLst/>
          </a:prstGeom>
        </p:spPr>
      </p:sp>
      <p:sp>
        <p:nvSpPr>
          <p:cNvPr id="26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7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964CDCFB-D4E3-47D5-A580-97E08AC50476}"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7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BB592AF3-F5ED-4F97-B6CE-D820B9094FA1}"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7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sldImg"/>
          </p:nvPr>
        </p:nvSpPr>
        <p:spPr>
          <a:xfrm>
            <a:off x="420840" y="450720"/>
            <a:ext cx="5961960" cy="3353760"/>
          </a:xfrm>
          <a:prstGeom prst="rect">
            <a:avLst/>
          </a:prstGeom>
        </p:spPr>
      </p:sp>
      <p:sp>
        <p:nvSpPr>
          <p:cNvPr id="274" name="PlaceHolder 2"/>
          <p:cNvSpPr>
            <a:spLocks noGrp="1"/>
          </p:cNvSpPr>
          <p:nvPr>
            <p:ph type="body"/>
          </p:nvPr>
        </p:nvSpPr>
        <p:spPr>
          <a:xfrm>
            <a:off x="515880" y="4021560"/>
            <a:ext cx="5935680" cy="5748840"/>
          </a:xfrm>
          <a:prstGeom prst="rect">
            <a:avLst/>
          </a:prstGeom>
        </p:spPr>
        <p:txBody>
          <a:bodyPr lIns="0" rIns="0" tIns="0" bIns="0">
            <a:noAutofit/>
          </a:bodyPr>
          <a:p>
            <a:pPr marL="198360" indent="-196200">
              <a:lnSpc>
                <a:spcPct val="100000"/>
              </a:lnSpc>
              <a:tabLst>
                <a:tab algn="l" pos="0"/>
              </a:tabLst>
            </a:pPr>
            <a:r>
              <a:rPr b="0" lang="nl-NL" sz="1800" spc="-1" strike="noStrike">
                <a:latin typeface="Arial"/>
              </a:rPr>
              <a:t>Agressie bouwt zich op in 4 fasen die je als scheidsrechter kan herkennen en daarop kan reageren:</a:t>
            </a:r>
            <a:endParaRPr b="0" lang="nl-NL" sz="1800" spc="-1" strike="noStrike">
              <a:latin typeface="Arial"/>
            </a:endParaRPr>
          </a:p>
          <a:p>
            <a:pPr marL="198360" indent="-196200">
              <a:lnSpc>
                <a:spcPct val="100000"/>
              </a:lnSpc>
              <a:tabLst>
                <a:tab algn="l" pos="0"/>
              </a:tabLst>
            </a:pPr>
            <a:endParaRPr b="0" lang="nl-NL" sz="1800" spc="-1" strike="noStrike">
              <a:latin typeface="Arial"/>
            </a:endParaRPr>
          </a:p>
          <a:p>
            <a:pPr marL="198360" indent="-196200">
              <a:lnSpc>
                <a:spcPct val="100000"/>
              </a:lnSpc>
              <a:tabLst>
                <a:tab algn="l" pos="0"/>
              </a:tabLst>
            </a:pPr>
            <a:r>
              <a:rPr b="1" lang="nl-NL" sz="1800" spc="-1" strike="noStrike">
                <a:latin typeface="Arial"/>
              </a:rPr>
              <a:t>Fase A </a:t>
            </a:r>
            <a:r>
              <a:rPr b="0" lang="nl-NL" sz="1800" spc="-1" strike="noStrike">
                <a:latin typeface="Arial"/>
              </a:rPr>
              <a:t>begint dus vaak na kwartier 2e helft</a:t>
            </a:r>
            <a:endParaRPr b="0" lang="nl-NL" sz="1800" spc="-1" strike="noStrike">
              <a:latin typeface="Arial"/>
            </a:endParaRPr>
          </a:p>
          <a:p>
            <a:pPr marL="198360" indent="-196200">
              <a:lnSpc>
                <a:spcPct val="100000"/>
              </a:lnSpc>
              <a:tabLst>
                <a:tab algn="l" pos="0"/>
              </a:tabLst>
            </a:pPr>
            <a:r>
              <a:rPr b="0" lang="nl-NL" sz="1800" spc="-1" strike="noStrike">
                <a:latin typeface="Arial"/>
              </a:rPr>
              <a:t>Reageer normaal rustig, toon begrip, stel een vraag: “wat zou jij ervan vinden als een speler dat bij jou zou doen …” “Of stel dat je naast de bal ook zijn enkel zou meepakken, wat dan…?”</a:t>
            </a:r>
            <a:endParaRPr b="0" lang="nl-NL" sz="1800" spc="-1" strike="noStrike">
              <a:latin typeface="Arial"/>
            </a:endParaRPr>
          </a:p>
          <a:p>
            <a:pPr marL="198360" indent="-196200">
              <a:lnSpc>
                <a:spcPct val="100000"/>
              </a:lnSpc>
              <a:tabLst>
                <a:tab algn="l" pos="0"/>
              </a:tabLst>
            </a:pPr>
            <a:r>
              <a:rPr b="0" lang="nl-NL" sz="1800" spc="-1" strike="noStrike">
                <a:latin typeface="Arial"/>
              </a:rPr>
              <a:t>“</a:t>
            </a:r>
            <a:r>
              <a:rPr b="0" lang="nl-NL" sz="1800" spc="-1" strike="noStrike">
                <a:latin typeface="Arial"/>
              </a:rPr>
              <a:t>He mopperkont, laat je voeten spreken man, je bent de beste voetballer van het veld.”</a:t>
            </a:r>
            <a:endParaRPr b="0" lang="nl-NL" sz="1800" spc="-1" strike="noStrike">
              <a:latin typeface="Arial"/>
            </a:endParaRPr>
          </a:p>
          <a:p>
            <a:pPr marL="198360" indent="-196200">
              <a:lnSpc>
                <a:spcPct val="100000"/>
              </a:lnSpc>
              <a:tabLst>
                <a:tab algn="l" pos="0"/>
              </a:tabLst>
            </a:pPr>
            <a:endParaRPr b="0" lang="nl-NL" sz="1800" spc="-1" strike="noStrike">
              <a:latin typeface="Arial"/>
            </a:endParaRPr>
          </a:p>
          <a:p>
            <a:pPr marL="198360" indent="-196200">
              <a:lnSpc>
                <a:spcPct val="100000"/>
              </a:lnSpc>
              <a:tabLst>
                <a:tab algn="l" pos="0"/>
              </a:tabLst>
            </a:pPr>
            <a:r>
              <a:rPr b="1" lang="nl-NL" sz="1800" spc="-1" strike="noStrike">
                <a:latin typeface="Arial"/>
              </a:rPr>
              <a:t>Fase B </a:t>
            </a:r>
            <a:r>
              <a:rPr b="0" lang="nl-NL" sz="1800" spc="-1" strike="noStrike">
                <a:latin typeface="Arial"/>
              </a:rPr>
              <a:t>Aanhoudend gemopper en persoonlijker naar scheidsrechter / beslissingen</a:t>
            </a:r>
            <a:endParaRPr b="0" lang="nl-NL" sz="1800" spc="-1" strike="noStrike">
              <a:latin typeface="Arial"/>
            </a:endParaRPr>
          </a:p>
          <a:p>
            <a:pPr marL="198360" indent="-196200">
              <a:lnSpc>
                <a:spcPct val="100000"/>
              </a:lnSpc>
              <a:tabLst>
                <a:tab algn="l" pos="0"/>
              </a:tabLst>
            </a:pPr>
            <a:r>
              <a:rPr b="0" lang="nl-NL" sz="1800" spc="-1" strike="noStrike">
                <a:latin typeface="Arial"/>
              </a:rPr>
              <a:t>KNVB richtlijnen voor seizoen 2023/2024 is eerder straffen met vermanen en zelfs waarschuwen (gele kaart). Bij straf hoor geen humor meer. </a:t>
            </a:r>
            <a:endParaRPr b="0" lang="nl-NL" sz="1800" spc="-1" strike="noStrike">
              <a:latin typeface="Arial"/>
            </a:endParaRPr>
          </a:p>
          <a:p>
            <a:pPr marL="198360" indent="-196200">
              <a:lnSpc>
                <a:spcPct val="100000"/>
              </a:lnSpc>
              <a:tabLst>
                <a:tab algn="l" pos="0"/>
              </a:tabLst>
            </a:pPr>
            <a:r>
              <a:rPr b="0" lang="nl-NL" sz="1800" spc="-1" strike="noStrike">
                <a:latin typeface="Arial"/>
              </a:rPr>
              <a:t>Mogelijk om nu ook de aanvoerder aan te spreken en hem te verzoeken het gedrag van zijn spelers in te tomen. Daarmee is het gehele team vermaand en niet alleen een individu.</a:t>
            </a:r>
            <a:endParaRPr b="0" lang="nl-NL" sz="1800" spc="-1" strike="noStrike">
              <a:latin typeface="Arial"/>
            </a:endParaRPr>
          </a:p>
          <a:p>
            <a:pPr marL="198360" indent="-196200">
              <a:lnSpc>
                <a:spcPct val="100000"/>
              </a:lnSpc>
              <a:tabLst>
                <a:tab algn="l" pos="0"/>
              </a:tabLst>
            </a:pPr>
            <a:endParaRPr b="0" lang="nl-NL" sz="1800" spc="-1" strike="noStrike">
              <a:latin typeface="Arial"/>
            </a:endParaRPr>
          </a:p>
          <a:p>
            <a:pPr marL="198360" indent="-196200">
              <a:lnSpc>
                <a:spcPct val="100000"/>
              </a:lnSpc>
              <a:tabLst>
                <a:tab algn="l" pos="0"/>
              </a:tabLst>
            </a:pPr>
            <a:r>
              <a:rPr b="1" lang="nl-NL" sz="1800" spc="-1" strike="noStrike">
                <a:latin typeface="Arial"/>
              </a:rPr>
              <a:t>Fase C </a:t>
            </a:r>
            <a:r>
              <a:rPr b="0" lang="nl-NL" sz="1800" spc="-1" strike="noStrike">
                <a:latin typeface="Arial"/>
              </a:rPr>
              <a:t>Het bekritiseren van beslissingen houdt aan en wordt vervelend en intimiderend/beledigend. Afhankelijk van wat eraan voorafging is het nu tijd voor een waarschuwing (gele kaart) en bij beledigen geldt veldverwijdering (rode kaart). Uitleg aan aanvoerder richting hele team dat grens is gepasseerd. En dat na waarschuwing of veldverwijdering voor de overige spelers de teller </a:t>
            </a:r>
            <a:r>
              <a:rPr b="0" lang="nl-NL" sz="1800" spc="-1" strike="noStrike" u="sng">
                <a:uFillTx/>
                <a:latin typeface="Arial"/>
              </a:rPr>
              <a:t>niet</a:t>
            </a:r>
            <a:r>
              <a:rPr b="0" lang="nl-NL" sz="1800" spc="-1" strike="noStrike">
                <a:latin typeface="Arial"/>
              </a:rPr>
              <a:t> weer op ‘0’ staat, maar bij een volgende keer de speler daarmee ook weer een gele kaart of rode kaart riskeert</a:t>
            </a:r>
            <a:endParaRPr b="0" lang="nl-NL" sz="1800" spc="-1" strike="noStrike">
              <a:latin typeface="Arial"/>
            </a:endParaRPr>
          </a:p>
          <a:p>
            <a:pPr marL="198360" indent="-196200">
              <a:lnSpc>
                <a:spcPct val="100000"/>
              </a:lnSpc>
              <a:tabLst>
                <a:tab algn="l" pos="0"/>
              </a:tabLst>
            </a:pPr>
            <a:endParaRPr b="0" lang="nl-NL" sz="1800" spc="-1" strike="noStrike">
              <a:latin typeface="Arial"/>
            </a:endParaRPr>
          </a:p>
          <a:p>
            <a:pPr marL="198360" indent="-196200">
              <a:lnSpc>
                <a:spcPct val="100000"/>
              </a:lnSpc>
              <a:tabLst>
                <a:tab algn="l" pos="0"/>
              </a:tabLst>
            </a:pPr>
            <a:r>
              <a:rPr b="0" lang="nl-NL" sz="1800" spc="-1" strike="noStrike">
                <a:latin typeface="Arial"/>
              </a:rPr>
              <a:t>Bij een pittige overtreding die geel waard is, ook snel de kaart trekken om daarmee duidelijkheid te verschaffen en de angel eruit te halen.</a:t>
            </a:r>
            <a:endParaRPr b="0" lang="nl-NL" sz="1800" spc="-1" strike="noStrike">
              <a:latin typeface="Arial"/>
            </a:endParaRPr>
          </a:p>
          <a:p>
            <a:pPr marL="198360" indent="-196200">
              <a:lnSpc>
                <a:spcPct val="100000"/>
              </a:lnSpc>
              <a:tabLst>
                <a:tab algn="l" pos="0"/>
              </a:tabLst>
            </a:pPr>
            <a:endParaRPr b="0" lang="nl-NL" sz="1800" spc="-1" strike="noStrike">
              <a:latin typeface="Arial"/>
            </a:endParaRPr>
          </a:p>
          <a:p>
            <a:pPr marL="198360" indent="-196200">
              <a:lnSpc>
                <a:spcPct val="100000"/>
              </a:lnSpc>
              <a:tabLst>
                <a:tab algn="l" pos="0"/>
              </a:tabLst>
            </a:pPr>
            <a:r>
              <a:rPr b="1" lang="nl-NL" sz="1800" spc="-1" strike="noStrike">
                <a:latin typeface="Arial"/>
              </a:rPr>
              <a:t>Fase D </a:t>
            </a:r>
            <a:r>
              <a:rPr b="0" lang="nl-NL" sz="1800" spc="-1" strike="noStrike">
                <a:latin typeface="Arial"/>
              </a:rPr>
              <a:t>Als een speler fysiek wordt (richting medespeler, tegenstander, toeschouwer, (ass.) SR), zorg dan eerst voor eigen veiligheid, blijf rustig, blijf staan en geef met je armen aan afstand te willen houden. Bekijk goed wat er gebeurt (wie gebruikt fysiek geweld os (ass) SR) dan geldt maar 1 straf: veldverwijdering (rode kaart).  Neem de tijd om rust terug te laten keren en bespreek rustig situatie met beide aanvoerders/coaches. Geef hen desnoods gelegenheid het team tot kalmte te manen.</a:t>
            </a:r>
            <a:endParaRPr b="0" lang="nl-NL" sz="1800" spc="-1" strike="noStrike">
              <a:latin typeface="Arial"/>
            </a:endParaRPr>
          </a:p>
          <a:p>
            <a:pPr marL="198360" indent="-196200">
              <a:lnSpc>
                <a:spcPct val="100000"/>
              </a:lnSpc>
              <a:tabLst>
                <a:tab algn="l" pos="0"/>
              </a:tabLst>
            </a:pPr>
            <a:r>
              <a:rPr b="0" lang="nl-NL" sz="1800" spc="-1" strike="noStrike">
                <a:latin typeface="Arial"/>
              </a:rPr>
              <a:t>Bij een opstootje tussen 2 spelers, krijgen beide spelers gele kaart. Beiden gewaarschuwd. Als derden zich erbij betrekken, krijgen die ook gele kaart.</a:t>
            </a:r>
            <a:endParaRPr b="0" lang="nl-NL" sz="1800" spc="-1" strike="noStrike">
              <a:latin typeface="Arial"/>
            </a:endParaRPr>
          </a:p>
        </p:txBody>
      </p:sp>
      <p:sp>
        <p:nvSpPr>
          <p:cNvPr id="275"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1B79812B-A1E6-497C-8561-B98E83F38155}"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76"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20DC9588-82E5-4272-B74E-996946C28700}"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77"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420840" y="1243080"/>
            <a:ext cx="5961960" cy="3353760"/>
          </a:xfrm>
          <a:prstGeom prst="rect">
            <a:avLst/>
          </a:prstGeom>
        </p:spPr>
      </p:sp>
      <p:sp>
        <p:nvSpPr>
          <p:cNvPr id="279"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80"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63D6867F-1546-4EF3-8140-B722ECA16E18}"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81"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1D8ECF1F-C782-42A8-8DF9-D4162FC1A1BB}"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82"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420840" y="1243080"/>
            <a:ext cx="5961960" cy="3353760"/>
          </a:xfrm>
          <a:prstGeom prst="rect">
            <a:avLst/>
          </a:prstGeom>
        </p:spPr>
      </p:sp>
      <p:sp>
        <p:nvSpPr>
          <p:cNvPr id="284" name="PlaceHolder 2"/>
          <p:cNvSpPr>
            <a:spLocks noGrp="1"/>
          </p:cNvSpPr>
          <p:nvPr>
            <p:ph type="body"/>
          </p:nvPr>
        </p:nvSpPr>
        <p:spPr>
          <a:xfrm>
            <a:off x="680400" y="4785480"/>
            <a:ext cx="5442480" cy="3913200"/>
          </a:xfrm>
          <a:prstGeom prst="rect">
            <a:avLst/>
          </a:prstGeom>
        </p:spPr>
        <p:txBody>
          <a:bodyPr lIns="0" rIns="0" tIns="0" bIns="0">
            <a:noAutofit/>
          </a:bodyPr>
          <a:p>
            <a:endParaRPr b="0" lang="nl-NL" sz="2000" spc="-1" strike="noStrike">
              <a:latin typeface="Arial"/>
            </a:endParaRPr>
          </a:p>
        </p:txBody>
      </p:sp>
      <p:sp>
        <p:nvSpPr>
          <p:cNvPr id="285" name="Tijdelijke aanduiding voor dianummer 3"/>
          <p:cNvSpPr/>
          <p:nvPr/>
        </p:nvSpPr>
        <p:spPr>
          <a:xfrm>
            <a:off x="3854520" y="9444960"/>
            <a:ext cx="2947320" cy="496440"/>
          </a:xfrm>
          <a:prstGeom prst="rect">
            <a:avLst/>
          </a:prstGeom>
          <a:noFill/>
          <a:ln w="0">
            <a:noFill/>
          </a:ln>
        </p:spPr>
        <p:style>
          <a:lnRef idx="0"/>
          <a:fillRef idx="0"/>
          <a:effectRef idx="0"/>
          <a:fontRef idx="minor"/>
        </p:style>
        <p:txBody>
          <a:bodyPr lIns="82440" rIns="82440" tIns="41400" bIns="41400" anchor="b">
            <a:noAutofit/>
          </a:bodyPr>
          <a:p>
            <a:pPr algn="r">
              <a:lnSpc>
                <a:spcPct val="100000"/>
              </a:lnSpc>
            </a:pPr>
            <a:fld id="{60037AAD-C789-426D-84C4-86E8E9371040}" type="slidenum">
              <a:rPr b="0" lang="nl-NL" sz="1100" spc="-1" strike="noStrike">
                <a:solidFill>
                  <a:srgbClr val="000000"/>
                </a:solidFill>
                <a:latin typeface="Times New Roman"/>
                <a:ea typeface="+mn-ea"/>
              </a:rPr>
              <a:t>1</a:t>
            </a:fld>
            <a:endParaRPr b="0" lang="nl-NL" sz="1100" spc="-1" strike="noStrike">
              <a:latin typeface="Arial"/>
            </a:endParaRPr>
          </a:p>
        </p:txBody>
      </p:sp>
      <p:sp>
        <p:nvSpPr>
          <p:cNvPr id="286" name="Tijdelijke aanduiding voor datum 1"/>
          <p:cNvSpPr/>
          <p:nvPr/>
        </p:nvSpPr>
        <p:spPr>
          <a:xfrm>
            <a:off x="4278960" y="0"/>
            <a:ext cx="3279960" cy="533520"/>
          </a:xfrm>
          <a:prstGeom prst="rect">
            <a:avLst/>
          </a:prstGeom>
          <a:noFill/>
          <a:ln w="0">
            <a:noFill/>
          </a:ln>
        </p:spPr>
        <p:style>
          <a:lnRef idx="0"/>
          <a:fillRef idx="0"/>
          <a:effectRef idx="0"/>
          <a:fontRef idx="minor"/>
        </p:style>
        <p:txBody>
          <a:bodyPr lIns="0" rIns="0" tIns="0" bIns="0">
            <a:noAutofit/>
          </a:bodyPr>
          <a:p>
            <a:pPr algn="r">
              <a:lnSpc>
                <a:spcPct val="100000"/>
              </a:lnSpc>
            </a:pPr>
            <a:fld id="{9681B2BB-4CCF-4509-8AAC-BD31743D76B8}" type="datetime1">
              <a:rPr b="0" lang="nl-NL" sz="1400" spc="-1" strike="noStrike">
                <a:solidFill>
                  <a:srgbClr val="000000"/>
                </a:solidFill>
                <a:latin typeface="Times New Roman"/>
                <a:ea typeface="+mn-ea"/>
              </a:rPr>
              <a:t>24-08-2024</a:t>
            </a:fld>
            <a:endParaRPr b="0" lang="nl-NL" sz="1400" spc="-1" strike="noStrike">
              <a:latin typeface="Arial"/>
            </a:endParaRPr>
          </a:p>
        </p:txBody>
      </p:sp>
      <p:sp>
        <p:nvSpPr>
          <p:cNvPr id="287" name="Tijdelijke aanduiding voor voettekst 2"/>
          <p:cNvSpPr/>
          <p:nvPr/>
        </p:nvSpPr>
        <p:spPr>
          <a:xfrm>
            <a:off x="0" y="10157400"/>
            <a:ext cx="3279960" cy="533520"/>
          </a:xfrm>
          <a:prstGeom prst="rect">
            <a:avLst/>
          </a:prstGeom>
          <a:noFill/>
          <a:ln w="0">
            <a:noFill/>
          </a:ln>
        </p:spPr>
        <p:style>
          <a:lnRef idx="0"/>
          <a:fillRef idx="0"/>
          <a:effectRef idx="0"/>
          <a:fontRef idx="minor"/>
        </p:style>
        <p:txBody>
          <a:bodyPr lIns="0" rIns="0" tIns="0" bIns="0" anchor="b">
            <a:noAutofit/>
          </a:bodyPr>
          <a:p>
            <a:pPr>
              <a:lnSpc>
                <a:spcPct val="100000"/>
              </a:lnSpc>
            </a:pPr>
            <a:r>
              <a:rPr b="0" lang="nl-NL" sz="1400" spc="-1" strike="noStrike">
                <a:solidFill>
                  <a:srgbClr val="000000"/>
                </a:solidFill>
                <a:latin typeface="Times New Roman"/>
                <a:ea typeface="+mn-ea"/>
              </a:rPr>
              <a:t>SRComm                                                         Opening Seizoen 2024-25</a:t>
            </a:r>
            <a:endParaRPr b="0" lang="nl-NL"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4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45"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47"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48"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62"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64"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3200" spc="-1" strike="noStrike">
              <a:latin typeface="Arial"/>
            </a:endParaRPr>
          </a:p>
        </p:txBody>
      </p:sp>
      <p:sp>
        <p:nvSpPr>
          <p:cNvPr id="65"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72"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3200" spc="-1" strike="noStrike">
              <a:latin typeface="Arial"/>
            </a:endParaRPr>
          </a:p>
        </p:txBody>
      </p:sp>
      <p:sp>
        <p:nvSpPr>
          <p:cNvPr id="73"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3200" spc="-1" strike="noStrike">
              <a:latin typeface="Arial"/>
            </a:endParaRPr>
          </a:p>
        </p:txBody>
      </p:sp>
      <p:sp>
        <p:nvSpPr>
          <p:cNvPr id="74"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3200" spc="-1" strike="noStrike">
              <a:latin typeface="Arial"/>
            </a:endParaRPr>
          </a:p>
        </p:txBody>
      </p:sp>
      <p:sp>
        <p:nvSpPr>
          <p:cNvPr id="75"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3200" spc="-1" strike="noStrike">
              <a:latin typeface="Arial"/>
            </a:endParaRPr>
          </a:p>
        </p:txBody>
      </p:sp>
      <p:sp>
        <p:nvSpPr>
          <p:cNvPr id="76"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3200" spc="-1" strike="noStrike">
              <a:latin typeface="Arial"/>
            </a:endParaRPr>
          </a:p>
        </p:txBody>
      </p:sp>
      <p:sp>
        <p:nvSpPr>
          <p:cNvPr id="77"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3200" spc="-1" strike="noStrike">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3200" spc="-1" strike="noStrike">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3200" spc="-1" strike="noStrike">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3200" spc="-1" strike="noStrike">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3200" spc="-1" strike="noStrike">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3200" spc="-1" strike="noStrike">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1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21"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23"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124"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28"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
        <p:nvSpPr>
          <p:cNvPr id="130"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32"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133"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34"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3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38"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40"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3200" spc="-1" strike="noStrike">
              <a:latin typeface="Arial"/>
            </a:endParaRPr>
          </a:p>
        </p:txBody>
      </p:sp>
      <p:sp>
        <p:nvSpPr>
          <p:cNvPr id="141"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43"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44"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45"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
        <p:nvSpPr>
          <p:cNvPr id="146"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48"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3200" spc="-1" strike="noStrike">
              <a:latin typeface="Arial"/>
            </a:endParaRPr>
          </a:p>
        </p:txBody>
      </p:sp>
      <p:sp>
        <p:nvSpPr>
          <p:cNvPr id="149"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3200" spc="-1" strike="noStrike">
              <a:latin typeface="Arial"/>
            </a:endParaRPr>
          </a:p>
        </p:txBody>
      </p:sp>
      <p:sp>
        <p:nvSpPr>
          <p:cNvPr id="150"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3200" spc="-1" strike="noStrike">
              <a:latin typeface="Arial"/>
            </a:endParaRPr>
          </a:p>
        </p:txBody>
      </p:sp>
      <p:sp>
        <p:nvSpPr>
          <p:cNvPr id="151"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3200" spc="-1" strike="noStrike">
              <a:latin typeface="Arial"/>
            </a:endParaRPr>
          </a:p>
        </p:txBody>
      </p:sp>
      <p:sp>
        <p:nvSpPr>
          <p:cNvPr id="152"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3200" spc="-1" strike="noStrike">
              <a:latin typeface="Arial"/>
            </a:endParaRPr>
          </a:p>
        </p:txBody>
      </p:sp>
      <p:sp>
        <p:nvSpPr>
          <p:cNvPr id="153"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5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59" name="PlaceHolder 2"/>
          <p:cNvSpPr>
            <a:spLocks noGrp="1"/>
          </p:cNvSpPr>
          <p:nvPr>
            <p:ph type="body"/>
          </p:nvPr>
        </p:nvSpPr>
        <p:spPr>
          <a:xfrm>
            <a:off x="609480" y="1604520"/>
            <a:ext cx="1097244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61"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162"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66"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67"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
        <p:nvSpPr>
          <p:cNvPr id="168"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70"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17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72"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74"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75"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76"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78" name="PlaceHolder 2"/>
          <p:cNvSpPr>
            <a:spLocks noGrp="1"/>
          </p:cNvSpPr>
          <p:nvPr>
            <p:ph type="body"/>
          </p:nvPr>
        </p:nvSpPr>
        <p:spPr>
          <a:xfrm>
            <a:off x="609480" y="1604520"/>
            <a:ext cx="10972440" cy="1896840"/>
          </a:xfrm>
          <a:prstGeom prst="rect">
            <a:avLst/>
          </a:prstGeom>
        </p:spPr>
        <p:txBody>
          <a:bodyPr lIns="0" rIns="0" tIns="0" bIns="0">
            <a:normAutofit/>
          </a:bodyPr>
          <a:p>
            <a:endParaRPr b="0" lang="nl-NL" sz="3200" spc="-1" strike="noStrike">
              <a:latin typeface="Arial"/>
            </a:endParaRPr>
          </a:p>
        </p:txBody>
      </p:sp>
      <p:sp>
        <p:nvSpPr>
          <p:cNvPr id="179" name="PlaceHolder 3"/>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81"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82"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83"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
        <p:nvSpPr>
          <p:cNvPr id="184" name="PlaceHolder 5"/>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nl-NL"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86" name="PlaceHolder 2"/>
          <p:cNvSpPr>
            <a:spLocks noGrp="1"/>
          </p:cNvSpPr>
          <p:nvPr>
            <p:ph type="body"/>
          </p:nvPr>
        </p:nvSpPr>
        <p:spPr>
          <a:xfrm>
            <a:off x="609480" y="1604520"/>
            <a:ext cx="3533040" cy="1896840"/>
          </a:xfrm>
          <a:prstGeom prst="rect">
            <a:avLst/>
          </a:prstGeom>
        </p:spPr>
        <p:txBody>
          <a:bodyPr lIns="0" rIns="0" tIns="0" bIns="0">
            <a:normAutofit/>
          </a:bodyPr>
          <a:p>
            <a:endParaRPr b="0" lang="nl-NL" sz="3200" spc="-1" strike="noStrike">
              <a:latin typeface="Arial"/>
            </a:endParaRPr>
          </a:p>
        </p:txBody>
      </p:sp>
      <p:sp>
        <p:nvSpPr>
          <p:cNvPr id="187" name="PlaceHolder 3"/>
          <p:cNvSpPr>
            <a:spLocks noGrp="1"/>
          </p:cNvSpPr>
          <p:nvPr>
            <p:ph type="body"/>
          </p:nvPr>
        </p:nvSpPr>
        <p:spPr>
          <a:xfrm>
            <a:off x="4319640" y="1604520"/>
            <a:ext cx="3533040" cy="1896840"/>
          </a:xfrm>
          <a:prstGeom prst="rect">
            <a:avLst/>
          </a:prstGeom>
        </p:spPr>
        <p:txBody>
          <a:bodyPr lIns="0" rIns="0" tIns="0" bIns="0">
            <a:normAutofit/>
          </a:bodyPr>
          <a:p>
            <a:endParaRPr b="0" lang="nl-NL" sz="3200" spc="-1" strike="noStrike">
              <a:latin typeface="Arial"/>
            </a:endParaRPr>
          </a:p>
        </p:txBody>
      </p:sp>
      <p:sp>
        <p:nvSpPr>
          <p:cNvPr id="188" name="PlaceHolder 4"/>
          <p:cNvSpPr>
            <a:spLocks noGrp="1"/>
          </p:cNvSpPr>
          <p:nvPr>
            <p:ph type="body"/>
          </p:nvPr>
        </p:nvSpPr>
        <p:spPr>
          <a:xfrm>
            <a:off x="8029800" y="1604520"/>
            <a:ext cx="3533040" cy="1896840"/>
          </a:xfrm>
          <a:prstGeom prst="rect">
            <a:avLst/>
          </a:prstGeom>
        </p:spPr>
        <p:txBody>
          <a:bodyPr lIns="0" rIns="0" tIns="0" bIns="0">
            <a:normAutofit/>
          </a:bodyPr>
          <a:p>
            <a:endParaRPr b="0" lang="nl-NL" sz="3200" spc="-1" strike="noStrike">
              <a:latin typeface="Arial"/>
            </a:endParaRPr>
          </a:p>
        </p:txBody>
      </p:sp>
      <p:sp>
        <p:nvSpPr>
          <p:cNvPr id="189" name="PlaceHolder 5"/>
          <p:cNvSpPr>
            <a:spLocks noGrp="1"/>
          </p:cNvSpPr>
          <p:nvPr>
            <p:ph type="body"/>
          </p:nvPr>
        </p:nvSpPr>
        <p:spPr>
          <a:xfrm>
            <a:off x="609480" y="3682080"/>
            <a:ext cx="3533040" cy="1896840"/>
          </a:xfrm>
          <a:prstGeom prst="rect">
            <a:avLst/>
          </a:prstGeom>
        </p:spPr>
        <p:txBody>
          <a:bodyPr lIns="0" rIns="0" tIns="0" bIns="0">
            <a:normAutofit/>
          </a:bodyPr>
          <a:p>
            <a:endParaRPr b="0" lang="nl-NL" sz="3200" spc="-1" strike="noStrike">
              <a:latin typeface="Arial"/>
            </a:endParaRPr>
          </a:p>
        </p:txBody>
      </p:sp>
      <p:sp>
        <p:nvSpPr>
          <p:cNvPr id="190" name="PlaceHolder 6"/>
          <p:cNvSpPr>
            <a:spLocks noGrp="1"/>
          </p:cNvSpPr>
          <p:nvPr>
            <p:ph type="body"/>
          </p:nvPr>
        </p:nvSpPr>
        <p:spPr>
          <a:xfrm>
            <a:off x="4319640" y="3682080"/>
            <a:ext cx="3533040" cy="1896840"/>
          </a:xfrm>
          <a:prstGeom prst="rect">
            <a:avLst/>
          </a:prstGeom>
        </p:spPr>
        <p:txBody>
          <a:bodyPr lIns="0" rIns="0" tIns="0" bIns="0">
            <a:normAutofit/>
          </a:bodyPr>
          <a:p>
            <a:endParaRPr b="0" lang="nl-NL" sz="3200" spc="-1" strike="noStrike">
              <a:latin typeface="Arial"/>
            </a:endParaRPr>
          </a:p>
        </p:txBody>
      </p:sp>
      <p:sp>
        <p:nvSpPr>
          <p:cNvPr id="191" name="PlaceHolder 7"/>
          <p:cNvSpPr>
            <a:spLocks noGrp="1"/>
          </p:cNvSpPr>
          <p:nvPr>
            <p:ph type="body"/>
          </p:nvPr>
        </p:nvSpPr>
        <p:spPr>
          <a:xfrm>
            <a:off x="8029800" y="3682080"/>
            <a:ext cx="353304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nl-NL"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nl-NL"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nl-N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nl-NL"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nl-NL"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nl-NL"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nl-N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nl-NL" sz="4400" spc="-1" strike="noStrike">
                <a:latin typeface="Arial"/>
              </a:rPr>
              <a:t>Klik om de opmaak van de titeltekst te bewerken</a:t>
            </a:r>
            <a:endParaRPr b="0" lang="nl-NL"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3200" spc="-1" strike="noStrike">
                <a:latin typeface="Arial"/>
              </a:rPr>
              <a:t>Klik om de opmaak van de overzichtstekst te bewerken</a:t>
            </a:r>
            <a:endParaRPr b="0" lang="nl-NL" sz="3200" spc="-1" strike="noStrike">
              <a:latin typeface="Arial"/>
            </a:endParaRPr>
          </a:p>
          <a:p>
            <a:pPr lvl="1" marL="864000" indent="-324000">
              <a:spcBef>
                <a:spcPts val="1134"/>
              </a:spcBef>
              <a:buClr>
                <a:srgbClr val="ffffff"/>
              </a:buClr>
              <a:buSzPct val="75000"/>
              <a:buFont typeface="Symbol" charset="2"/>
              <a:buChar char=""/>
            </a:pPr>
            <a:r>
              <a:rPr b="0" lang="nl-NL" sz="2800" spc="-1" strike="noStrike">
                <a:latin typeface="Arial"/>
              </a:rPr>
              <a:t>Tweede overzichtsniveau</a:t>
            </a:r>
            <a:endParaRPr b="0" lang="nl-NL" sz="2800" spc="-1" strike="noStrike">
              <a:latin typeface="Arial"/>
            </a:endParaRPr>
          </a:p>
          <a:p>
            <a:pPr lvl="2" marL="1296000" indent="-288000">
              <a:spcBef>
                <a:spcPts val="850"/>
              </a:spcBef>
              <a:buClr>
                <a:srgbClr val="ffffff"/>
              </a:buClr>
              <a:buSzPct val="45000"/>
              <a:buFont typeface="Wingdings" charset="2"/>
              <a:buChar char=""/>
            </a:pPr>
            <a:r>
              <a:rPr b="0" lang="nl-NL" sz="2400" spc="-1" strike="noStrike">
                <a:latin typeface="Arial"/>
              </a:rPr>
              <a:t>Derde overzichtsniveau</a:t>
            </a:r>
            <a:endParaRPr b="0" lang="nl-NL" sz="2400" spc="-1" strike="noStrike">
              <a:latin typeface="Arial"/>
            </a:endParaRPr>
          </a:p>
          <a:p>
            <a:pPr lvl="3" marL="1728000" indent="-216000">
              <a:spcBef>
                <a:spcPts val="567"/>
              </a:spcBef>
              <a:buClr>
                <a:srgbClr val="ffffff"/>
              </a:buClr>
              <a:buSzPct val="75000"/>
              <a:buFont typeface="Symbol" charset="2"/>
              <a:buChar char=""/>
            </a:pPr>
            <a:r>
              <a:rPr b="0" lang="nl-NL" sz="2000" spc="-1" strike="noStrike">
                <a:latin typeface="Arial"/>
              </a:rPr>
              <a:t>Vierde overzichtsniveau</a:t>
            </a:r>
            <a:endParaRPr b="0" lang="nl-NL" sz="2000" spc="-1" strike="noStrike">
              <a:latin typeface="Arial"/>
            </a:endParaRPr>
          </a:p>
          <a:p>
            <a:pPr lvl="4" marL="2160000" indent="-216000">
              <a:spcBef>
                <a:spcPts val="283"/>
              </a:spcBef>
              <a:buClr>
                <a:srgbClr val="ffffff"/>
              </a:buClr>
              <a:buSzPct val="45000"/>
              <a:buFont typeface="Wingdings" charset="2"/>
              <a:buChar char=""/>
            </a:pPr>
            <a:r>
              <a:rPr b="0" lang="nl-NL" sz="2000" spc="-1" strike="noStrike">
                <a:latin typeface="Arial"/>
              </a:rPr>
              <a:t>Vijfde overzichtsniveau</a:t>
            </a:r>
            <a:endParaRPr b="0" lang="nl-NL" sz="2000" spc="-1" strike="noStrike">
              <a:latin typeface="Arial"/>
            </a:endParaRPr>
          </a:p>
          <a:p>
            <a:pPr lvl="5" marL="2592000" indent="-216000">
              <a:spcBef>
                <a:spcPts val="283"/>
              </a:spcBef>
              <a:buClr>
                <a:srgbClr val="ffffff"/>
              </a:buClr>
              <a:buSzPct val="45000"/>
              <a:buFont typeface="Wingdings" charset="2"/>
              <a:buChar char=""/>
            </a:pPr>
            <a:r>
              <a:rPr b="0" lang="nl-NL" sz="2000" spc="-1" strike="noStrike">
                <a:latin typeface="Arial"/>
              </a:rPr>
              <a:t>Zesde overzichtsniveau</a:t>
            </a:r>
            <a:endParaRPr b="0" lang="nl-NL" sz="2000" spc="-1" strike="noStrike">
              <a:latin typeface="Arial"/>
            </a:endParaRPr>
          </a:p>
          <a:p>
            <a:pPr lvl="6" marL="3024000" indent="-216000">
              <a:spcBef>
                <a:spcPts val="283"/>
              </a:spcBef>
              <a:buClr>
                <a:srgbClr val="ffffff"/>
              </a:buClr>
              <a:buSzPct val="45000"/>
              <a:buFont typeface="Wingdings" charset="2"/>
              <a:buChar char=""/>
            </a:pPr>
            <a:r>
              <a:rPr b="0" lang="nl-NL" sz="2000" spc="-1" strike="noStrike">
                <a:latin typeface="Arial"/>
              </a:rPr>
              <a:t>Zevende overzichtsniveau</a:t>
            </a:r>
            <a:endParaRPr b="0" lang="nl-N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Rechthoek 6"/>
          <p:cNvSpPr/>
          <p:nvPr/>
        </p:nvSpPr>
        <p:spPr>
          <a:xfrm>
            <a:off x="10810800" y="144000"/>
            <a:ext cx="1231560" cy="651600"/>
          </a:xfrm>
          <a:prstGeom prst="rect">
            <a:avLst/>
          </a:prstGeom>
          <a:blipFill rotWithShape="0">
            <a:blip r:embed="rId3"/>
            <a:stretch/>
          </a:blipFill>
          <a:ln w="25560">
            <a:noFill/>
          </a:ln>
        </p:spPr>
        <p:style>
          <a:lnRef idx="0"/>
          <a:fillRef idx="0"/>
          <a:effectRef idx="0"/>
          <a:fontRef idx="minor"/>
        </p:style>
      </p:sp>
      <p:sp>
        <p:nvSpPr>
          <p:cNvPr id="39" name="Tekstvak 7"/>
          <p:cNvSpPr/>
          <p:nvPr/>
        </p:nvSpPr>
        <p:spPr>
          <a:xfrm>
            <a:off x="11042280" y="6356520"/>
            <a:ext cx="1145160" cy="363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1800" spc="-1" strike="noStrike">
                <a:solidFill>
                  <a:srgbClr val="ffffff"/>
                </a:solidFill>
                <a:latin typeface="Arial Black"/>
                <a:ea typeface="DejaVu Sans"/>
              </a:rPr>
              <a:t>covs.nl</a:t>
            </a:r>
            <a:endParaRPr b="0" lang="nl-NL" sz="1800" spc="-1" strike="noStrike">
              <a:latin typeface="Arial"/>
            </a:endParaRPr>
          </a:p>
        </p:txBody>
      </p:sp>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nl-NL" sz="4400" spc="-1" strike="noStrike">
                <a:latin typeface="Arial"/>
              </a:rPr>
              <a:t>Klik om de opmaak van de titeltekst te bewerken</a:t>
            </a:r>
            <a:endParaRPr b="0" lang="nl-NL" sz="4400" spc="-1" strike="noStrike">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l-NL" sz="3200" spc="-1" strike="noStrike">
                <a:latin typeface="Arial"/>
              </a:rPr>
              <a:t>Klik om de opmaak van de overzichtstekst te bewerken</a:t>
            </a:r>
            <a:endParaRPr b="0" lang="nl-NL" sz="3200" spc="-1" strike="noStrike">
              <a:latin typeface="Arial"/>
            </a:endParaRPr>
          </a:p>
          <a:p>
            <a:pPr lvl="1" marL="864000" indent="-324000">
              <a:spcBef>
                <a:spcPts val="1134"/>
              </a:spcBef>
              <a:buClr>
                <a:srgbClr val="000000"/>
              </a:buClr>
              <a:buSzPct val="75000"/>
              <a:buFont typeface="Symbol" charset="2"/>
              <a:buChar char=""/>
            </a:pPr>
            <a:r>
              <a:rPr b="0" lang="nl-NL" sz="2800" spc="-1" strike="noStrike">
                <a:latin typeface="Arial"/>
              </a:rPr>
              <a:t>Tweede overzichtsniveau</a:t>
            </a:r>
            <a:endParaRPr b="0" lang="nl-NL" sz="2800" spc="-1" strike="noStrike">
              <a:latin typeface="Arial"/>
            </a:endParaRPr>
          </a:p>
          <a:p>
            <a:pPr lvl="2" marL="1296000" indent="-288000">
              <a:spcBef>
                <a:spcPts val="850"/>
              </a:spcBef>
              <a:buClr>
                <a:srgbClr val="000000"/>
              </a:buClr>
              <a:buSzPct val="45000"/>
              <a:buFont typeface="Wingdings" charset="2"/>
              <a:buChar char=""/>
            </a:pPr>
            <a:r>
              <a:rPr b="0" lang="nl-NL" sz="2400" spc="-1" strike="noStrike">
                <a:latin typeface="Arial"/>
              </a:rPr>
              <a:t>Derde overzichtsniveau</a:t>
            </a:r>
            <a:endParaRPr b="0" lang="nl-NL" sz="2400" spc="-1" strike="noStrike">
              <a:latin typeface="Arial"/>
            </a:endParaRPr>
          </a:p>
          <a:p>
            <a:pPr lvl="3" marL="1728000" indent="-216000">
              <a:spcBef>
                <a:spcPts val="567"/>
              </a:spcBef>
              <a:buClr>
                <a:srgbClr val="000000"/>
              </a:buClr>
              <a:buSzPct val="75000"/>
              <a:buFont typeface="Symbol" charset="2"/>
              <a:buChar char=""/>
            </a:pPr>
            <a:r>
              <a:rPr b="0" lang="nl-NL" sz="2000" spc="-1" strike="noStrike">
                <a:latin typeface="Arial"/>
              </a:rPr>
              <a:t>Vierde overzichtsniveau</a:t>
            </a:r>
            <a:endParaRPr b="0" lang="nl-NL" sz="2000" spc="-1" strike="noStrike">
              <a:latin typeface="Arial"/>
            </a:endParaRPr>
          </a:p>
          <a:p>
            <a:pPr lvl="4" marL="2160000" indent="-216000">
              <a:spcBef>
                <a:spcPts val="283"/>
              </a:spcBef>
              <a:buClr>
                <a:srgbClr val="000000"/>
              </a:buClr>
              <a:buSzPct val="45000"/>
              <a:buFont typeface="Wingdings" charset="2"/>
              <a:buChar char=""/>
            </a:pPr>
            <a:r>
              <a:rPr b="0" lang="nl-NL" sz="2000" spc="-1" strike="noStrike">
                <a:latin typeface="Arial"/>
              </a:rPr>
              <a:t>Vijfde overzichtsniveau</a:t>
            </a:r>
            <a:endParaRPr b="0" lang="nl-NL" sz="2000" spc="-1" strike="noStrike">
              <a:latin typeface="Arial"/>
            </a:endParaRPr>
          </a:p>
          <a:p>
            <a:pPr lvl="5" marL="2592000" indent="-216000">
              <a:spcBef>
                <a:spcPts val="283"/>
              </a:spcBef>
              <a:buClr>
                <a:srgbClr val="000000"/>
              </a:buClr>
              <a:buSzPct val="45000"/>
              <a:buFont typeface="Wingdings" charset="2"/>
              <a:buChar char=""/>
            </a:pPr>
            <a:r>
              <a:rPr b="0" lang="nl-NL" sz="2000" spc="-1" strike="noStrike">
                <a:latin typeface="Arial"/>
              </a:rPr>
              <a:t>Zesde overzichtsniveau</a:t>
            </a:r>
            <a:endParaRPr b="0" lang="nl-NL" sz="2000" spc="-1" strike="noStrike">
              <a:latin typeface="Arial"/>
            </a:endParaRPr>
          </a:p>
          <a:p>
            <a:pPr lvl="6" marL="3024000" indent="-216000">
              <a:spcBef>
                <a:spcPts val="283"/>
              </a:spcBef>
              <a:buClr>
                <a:srgbClr val="000000"/>
              </a:buClr>
              <a:buSzPct val="45000"/>
              <a:buFont typeface="Wingdings" charset="2"/>
              <a:buChar char=""/>
            </a:pPr>
            <a:r>
              <a:rPr b="0" lang="nl-NL" sz="2000" spc="-1" strike="noStrike">
                <a:latin typeface="Arial"/>
              </a:rPr>
              <a:t>Zevende overzichtsniveau</a:t>
            </a:r>
            <a:endParaRPr b="0" lang="nl-N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nl-NL" sz="4400" spc="-1" strike="noStrike">
                <a:latin typeface="Arial"/>
              </a:rPr>
              <a:t>Klik om de opmaak van de titeltekst te bewerken</a:t>
            </a:r>
            <a:endParaRPr b="0" lang="nl-NL" sz="4400" spc="-1" strike="noStrike">
              <a:latin typeface="Arial"/>
            </a:endParaRPr>
          </a:p>
        </p:txBody>
      </p:sp>
      <p:sp>
        <p:nvSpPr>
          <p:cNvPr id="7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3200" spc="-1" strike="noStrike">
                <a:latin typeface="Arial"/>
              </a:rPr>
              <a:t>Klik om de opmaak van de overzichtstekst te bewerken</a:t>
            </a:r>
            <a:endParaRPr b="0" lang="nl-NL" sz="3200" spc="-1" strike="noStrike">
              <a:latin typeface="Arial"/>
            </a:endParaRPr>
          </a:p>
          <a:p>
            <a:pPr lvl="1" marL="864000" indent="-324000">
              <a:spcBef>
                <a:spcPts val="1134"/>
              </a:spcBef>
              <a:buClr>
                <a:srgbClr val="ffffff"/>
              </a:buClr>
              <a:buSzPct val="75000"/>
              <a:buFont typeface="Symbol" charset="2"/>
              <a:buChar char=""/>
            </a:pPr>
            <a:r>
              <a:rPr b="0" lang="nl-NL" sz="2800" spc="-1" strike="noStrike">
                <a:latin typeface="Arial"/>
              </a:rPr>
              <a:t>Tweede overzichtsniveau</a:t>
            </a:r>
            <a:endParaRPr b="0" lang="nl-NL" sz="2800" spc="-1" strike="noStrike">
              <a:latin typeface="Arial"/>
            </a:endParaRPr>
          </a:p>
          <a:p>
            <a:pPr lvl="2" marL="1296000" indent="-288000">
              <a:spcBef>
                <a:spcPts val="850"/>
              </a:spcBef>
              <a:buClr>
                <a:srgbClr val="ffffff"/>
              </a:buClr>
              <a:buSzPct val="45000"/>
              <a:buFont typeface="Wingdings" charset="2"/>
              <a:buChar char=""/>
            </a:pPr>
            <a:r>
              <a:rPr b="0" lang="nl-NL" sz="2400" spc="-1" strike="noStrike">
                <a:latin typeface="Arial"/>
              </a:rPr>
              <a:t>Derde overzichtsniveau</a:t>
            </a:r>
            <a:endParaRPr b="0" lang="nl-NL" sz="2400" spc="-1" strike="noStrike">
              <a:latin typeface="Arial"/>
            </a:endParaRPr>
          </a:p>
          <a:p>
            <a:pPr lvl="3" marL="1728000" indent="-216000">
              <a:spcBef>
                <a:spcPts val="567"/>
              </a:spcBef>
              <a:buClr>
                <a:srgbClr val="ffffff"/>
              </a:buClr>
              <a:buSzPct val="75000"/>
              <a:buFont typeface="Symbol" charset="2"/>
              <a:buChar char=""/>
            </a:pPr>
            <a:r>
              <a:rPr b="0" lang="nl-NL" sz="2000" spc="-1" strike="noStrike">
                <a:latin typeface="Arial"/>
              </a:rPr>
              <a:t>Vierde overzichtsniveau</a:t>
            </a:r>
            <a:endParaRPr b="0" lang="nl-NL" sz="2000" spc="-1" strike="noStrike">
              <a:latin typeface="Arial"/>
            </a:endParaRPr>
          </a:p>
          <a:p>
            <a:pPr lvl="4" marL="2160000" indent="-216000">
              <a:spcBef>
                <a:spcPts val="283"/>
              </a:spcBef>
              <a:buClr>
                <a:srgbClr val="ffffff"/>
              </a:buClr>
              <a:buSzPct val="45000"/>
              <a:buFont typeface="Wingdings" charset="2"/>
              <a:buChar char=""/>
            </a:pPr>
            <a:r>
              <a:rPr b="0" lang="nl-NL" sz="2000" spc="-1" strike="noStrike">
                <a:latin typeface="Arial"/>
              </a:rPr>
              <a:t>Vijfde overzichtsniveau</a:t>
            </a:r>
            <a:endParaRPr b="0" lang="nl-NL" sz="2000" spc="-1" strike="noStrike">
              <a:latin typeface="Arial"/>
            </a:endParaRPr>
          </a:p>
          <a:p>
            <a:pPr lvl="5" marL="2592000" indent="-216000">
              <a:spcBef>
                <a:spcPts val="283"/>
              </a:spcBef>
              <a:buClr>
                <a:srgbClr val="ffffff"/>
              </a:buClr>
              <a:buSzPct val="45000"/>
              <a:buFont typeface="Wingdings" charset="2"/>
              <a:buChar char=""/>
            </a:pPr>
            <a:r>
              <a:rPr b="0" lang="nl-NL" sz="2000" spc="-1" strike="noStrike">
                <a:latin typeface="Arial"/>
              </a:rPr>
              <a:t>Zesde overzichtsniveau</a:t>
            </a:r>
            <a:endParaRPr b="0" lang="nl-NL" sz="2000" spc="-1" strike="noStrike">
              <a:latin typeface="Arial"/>
            </a:endParaRPr>
          </a:p>
          <a:p>
            <a:pPr lvl="6" marL="3024000" indent="-216000">
              <a:spcBef>
                <a:spcPts val="283"/>
              </a:spcBef>
              <a:buClr>
                <a:srgbClr val="ffffff"/>
              </a:buClr>
              <a:buSzPct val="45000"/>
              <a:buFont typeface="Wingdings" charset="2"/>
              <a:buChar char=""/>
            </a:pPr>
            <a:r>
              <a:rPr b="0" lang="nl-NL" sz="2000" spc="-1" strike="noStrike">
                <a:latin typeface="Arial"/>
              </a:rPr>
              <a:t>Zevende overzichtsniveau</a:t>
            </a:r>
            <a:endParaRPr b="0" lang="nl-N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080" cy="1144440"/>
          </a:xfrm>
          <a:prstGeom prst="rect">
            <a:avLst/>
          </a:prstGeom>
        </p:spPr>
        <p:txBody>
          <a:bodyPr lIns="0" rIns="0" tIns="0" bIns="0" anchor="ctr">
            <a:noAutofit/>
          </a:bodyPr>
          <a:p>
            <a:pPr algn="ctr"/>
            <a:r>
              <a:rPr b="0" lang="nl-NL" sz="4400" spc="-1" strike="noStrike">
                <a:latin typeface="Arial"/>
              </a:rPr>
              <a:t>Klik om de opmaak van de titeltekst te bewerken</a:t>
            </a:r>
            <a:endParaRPr b="0" lang="nl-NL" sz="4400" spc="-1" strike="noStrike">
              <a:latin typeface="Arial"/>
            </a:endParaRPr>
          </a:p>
        </p:txBody>
      </p:sp>
      <p:sp>
        <p:nvSpPr>
          <p:cNvPr id="11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3200" spc="-1" strike="noStrike">
                <a:latin typeface="Arial"/>
              </a:rPr>
              <a:t>Klik om de opmaak van de overzichtstekst te bewerken</a:t>
            </a:r>
            <a:endParaRPr b="0" lang="nl-NL" sz="3200" spc="-1" strike="noStrike">
              <a:latin typeface="Arial"/>
            </a:endParaRPr>
          </a:p>
          <a:p>
            <a:pPr lvl="1" marL="864000" indent="-324000">
              <a:spcBef>
                <a:spcPts val="1134"/>
              </a:spcBef>
              <a:buClr>
                <a:srgbClr val="ffffff"/>
              </a:buClr>
              <a:buSzPct val="75000"/>
              <a:buFont typeface="Symbol" charset="2"/>
              <a:buChar char=""/>
            </a:pPr>
            <a:r>
              <a:rPr b="0" lang="nl-NL" sz="2800" spc="-1" strike="noStrike">
                <a:latin typeface="Arial"/>
              </a:rPr>
              <a:t>Tweede overzichtsniveau</a:t>
            </a:r>
            <a:endParaRPr b="0" lang="nl-NL" sz="2800" spc="-1" strike="noStrike">
              <a:latin typeface="Arial"/>
            </a:endParaRPr>
          </a:p>
          <a:p>
            <a:pPr lvl="2" marL="1296000" indent="-288000">
              <a:spcBef>
                <a:spcPts val="850"/>
              </a:spcBef>
              <a:buClr>
                <a:srgbClr val="ffffff"/>
              </a:buClr>
              <a:buSzPct val="45000"/>
              <a:buFont typeface="Wingdings" charset="2"/>
              <a:buChar char=""/>
            </a:pPr>
            <a:r>
              <a:rPr b="0" lang="nl-NL" sz="2400" spc="-1" strike="noStrike">
                <a:latin typeface="Arial"/>
              </a:rPr>
              <a:t>Derde overzichtsniveau</a:t>
            </a:r>
            <a:endParaRPr b="0" lang="nl-NL" sz="2400" spc="-1" strike="noStrike">
              <a:latin typeface="Arial"/>
            </a:endParaRPr>
          </a:p>
          <a:p>
            <a:pPr lvl="3" marL="1728000" indent="-216000">
              <a:spcBef>
                <a:spcPts val="567"/>
              </a:spcBef>
              <a:buClr>
                <a:srgbClr val="ffffff"/>
              </a:buClr>
              <a:buSzPct val="75000"/>
              <a:buFont typeface="Symbol" charset="2"/>
              <a:buChar char=""/>
            </a:pPr>
            <a:r>
              <a:rPr b="0" lang="nl-NL" sz="2000" spc="-1" strike="noStrike">
                <a:latin typeface="Arial"/>
              </a:rPr>
              <a:t>Vierde overzichtsniveau</a:t>
            </a:r>
            <a:endParaRPr b="0" lang="nl-NL" sz="2000" spc="-1" strike="noStrike">
              <a:latin typeface="Arial"/>
            </a:endParaRPr>
          </a:p>
          <a:p>
            <a:pPr lvl="4" marL="2160000" indent="-216000">
              <a:spcBef>
                <a:spcPts val="283"/>
              </a:spcBef>
              <a:buClr>
                <a:srgbClr val="ffffff"/>
              </a:buClr>
              <a:buSzPct val="45000"/>
              <a:buFont typeface="Wingdings" charset="2"/>
              <a:buChar char=""/>
            </a:pPr>
            <a:r>
              <a:rPr b="0" lang="nl-NL" sz="2000" spc="-1" strike="noStrike">
                <a:latin typeface="Arial"/>
              </a:rPr>
              <a:t>Vijfde overzichtsniveau</a:t>
            </a:r>
            <a:endParaRPr b="0" lang="nl-NL" sz="2000" spc="-1" strike="noStrike">
              <a:latin typeface="Arial"/>
            </a:endParaRPr>
          </a:p>
          <a:p>
            <a:pPr lvl="5" marL="2592000" indent="-216000">
              <a:spcBef>
                <a:spcPts val="283"/>
              </a:spcBef>
              <a:buClr>
                <a:srgbClr val="ffffff"/>
              </a:buClr>
              <a:buSzPct val="45000"/>
              <a:buFont typeface="Wingdings" charset="2"/>
              <a:buChar char=""/>
            </a:pPr>
            <a:r>
              <a:rPr b="0" lang="nl-NL" sz="2000" spc="-1" strike="noStrike">
                <a:latin typeface="Arial"/>
              </a:rPr>
              <a:t>Zesde overzichtsniveau</a:t>
            </a:r>
            <a:endParaRPr b="0" lang="nl-NL" sz="2000" spc="-1" strike="noStrike">
              <a:latin typeface="Arial"/>
            </a:endParaRPr>
          </a:p>
          <a:p>
            <a:pPr lvl="6" marL="3024000" indent="-216000">
              <a:spcBef>
                <a:spcPts val="283"/>
              </a:spcBef>
              <a:buClr>
                <a:srgbClr val="ffffff"/>
              </a:buClr>
              <a:buSzPct val="45000"/>
              <a:buFont typeface="Wingdings" charset="2"/>
              <a:buChar char=""/>
            </a:pPr>
            <a:r>
              <a:rPr b="0" lang="nl-NL" sz="2000" spc="-1" strike="noStrike">
                <a:latin typeface="Arial"/>
              </a:rPr>
              <a:t>Zevende overzichtsniveau</a:t>
            </a:r>
            <a:endParaRPr b="0" lang="nl-N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nl-NL" sz="4400" spc="-1" strike="noStrike">
                <a:latin typeface="Arial"/>
              </a:rPr>
              <a:t>Klik om de opmaak van de titeltekst te bewerken</a:t>
            </a:r>
            <a:endParaRPr b="0" lang="nl-NL" sz="4400" spc="-1" strike="noStrike">
              <a:latin typeface="Arial"/>
            </a:endParaRPr>
          </a:p>
        </p:txBody>
      </p:sp>
      <p:sp>
        <p:nvSpPr>
          <p:cNvPr id="15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nl-NL" sz="3200" spc="-1" strike="noStrike">
                <a:latin typeface="Arial"/>
              </a:rPr>
              <a:t>Klik om de opmaak van de overzichtstekst te bewerken</a:t>
            </a:r>
            <a:endParaRPr b="0" lang="nl-NL" sz="3200" spc="-1" strike="noStrike">
              <a:latin typeface="Arial"/>
            </a:endParaRPr>
          </a:p>
          <a:p>
            <a:pPr lvl="1" marL="864000" indent="-324000">
              <a:spcBef>
                <a:spcPts val="1134"/>
              </a:spcBef>
              <a:buClr>
                <a:srgbClr val="ffffff"/>
              </a:buClr>
              <a:buSzPct val="75000"/>
              <a:buFont typeface="Symbol" charset="2"/>
              <a:buChar char=""/>
            </a:pPr>
            <a:r>
              <a:rPr b="0" lang="nl-NL" sz="2800" spc="-1" strike="noStrike">
                <a:latin typeface="Arial"/>
              </a:rPr>
              <a:t>Tweede overzichtsniveau</a:t>
            </a:r>
            <a:endParaRPr b="0" lang="nl-NL" sz="2800" spc="-1" strike="noStrike">
              <a:latin typeface="Arial"/>
            </a:endParaRPr>
          </a:p>
          <a:p>
            <a:pPr lvl="2" marL="1296000" indent="-288000">
              <a:spcBef>
                <a:spcPts val="850"/>
              </a:spcBef>
              <a:buClr>
                <a:srgbClr val="ffffff"/>
              </a:buClr>
              <a:buSzPct val="45000"/>
              <a:buFont typeface="Wingdings" charset="2"/>
              <a:buChar char=""/>
            </a:pPr>
            <a:r>
              <a:rPr b="0" lang="nl-NL" sz="2400" spc="-1" strike="noStrike">
                <a:latin typeface="Arial"/>
              </a:rPr>
              <a:t>Derde overzichtsniveau</a:t>
            </a:r>
            <a:endParaRPr b="0" lang="nl-NL" sz="2400" spc="-1" strike="noStrike">
              <a:latin typeface="Arial"/>
            </a:endParaRPr>
          </a:p>
          <a:p>
            <a:pPr lvl="3" marL="1728000" indent="-216000">
              <a:spcBef>
                <a:spcPts val="567"/>
              </a:spcBef>
              <a:buClr>
                <a:srgbClr val="ffffff"/>
              </a:buClr>
              <a:buSzPct val="75000"/>
              <a:buFont typeface="Symbol" charset="2"/>
              <a:buChar char=""/>
            </a:pPr>
            <a:r>
              <a:rPr b="0" lang="nl-NL" sz="2000" spc="-1" strike="noStrike">
                <a:latin typeface="Arial"/>
              </a:rPr>
              <a:t>Vierde overzichtsniveau</a:t>
            </a:r>
            <a:endParaRPr b="0" lang="nl-NL" sz="2000" spc="-1" strike="noStrike">
              <a:latin typeface="Arial"/>
            </a:endParaRPr>
          </a:p>
          <a:p>
            <a:pPr lvl="4" marL="2160000" indent="-216000">
              <a:spcBef>
                <a:spcPts val="283"/>
              </a:spcBef>
              <a:buClr>
                <a:srgbClr val="ffffff"/>
              </a:buClr>
              <a:buSzPct val="45000"/>
              <a:buFont typeface="Wingdings" charset="2"/>
              <a:buChar char=""/>
            </a:pPr>
            <a:r>
              <a:rPr b="0" lang="nl-NL" sz="2000" spc="-1" strike="noStrike">
                <a:latin typeface="Arial"/>
              </a:rPr>
              <a:t>Vijfde overzichtsniveau</a:t>
            </a:r>
            <a:endParaRPr b="0" lang="nl-NL" sz="2000" spc="-1" strike="noStrike">
              <a:latin typeface="Arial"/>
            </a:endParaRPr>
          </a:p>
          <a:p>
            <a:pPr lvl="5" marL="2592000" indent="-216000">
              <a:spcBef>
                <a:spcPts val="283"/>
              </a:spcBef>
              <a:buClr>
                <a:srgbClr val="ffffff"/>
              </a:buClr>
              <a:buSzPct val="45000"/>
              <a:buFont typeface="Wingdings" charset="2"/>
              <a:buChar char=""/>
            </a:pPr>
            <a:r>
              <a:rPr b="0" lang="nl-NL" sz="2000" spc="-1" strike="noStrike">
                <a:latin typeface="Arial"/>
              </a:rPr>
              <a:t>Zesde overzichtsniveau</a:t>
            </a:r>
            <a:endParaRPr b="0" lang="nl-NL" sz="2000" spc="-1" strike="noStrike">
              <a:latin typeface="Arial"/>
            </a:endParaRPr>
          </a:p>
          <a:p>
            <a:pPr lvl="6" marL="3024000" indent="-216000">
              <a:spcBef>
                <a:spcPts val="283"/>
              </a:spcBef>
              <a:buClr>
                <a:srgbClr val="ffffff"/>
              </a:buClr>
              <a:buSzPct val="45000"/>
              <a:buFont typeface="Wingdings" charset="2"/>
              <a:buChar char=""/>
            </a:pPr>
            <a:r>
              <a:rPr b="0" lang="nl-NL" sz="2000" spc="-1" strike="noStrike">
                <a:latin typeface="Arial"/>
              </a:rPr>
              <a:t>Zevende overzichtsniveau</a:t>
            </a:r>
            <a:endParaRPr b="0" lang="nl-N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4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8" name="TextShape 1_1"/>
          <p:cNvSpPr/>
          <p:nvPr/>
        </p:nvSpPr>
        <p:spPr>
          <a:xfrm>
            <a:off x="609480" y="4385160"/>
            <a:ext cx="10915560" cy="1309680"/>
          </a:xfrm>
          <a:prstGeom prst="rect">
            <a:avLst/>
          </a:prstGeom>
          <a:noFill/>
          <a:ln w="0">
            <a:noFill/>
          </a:ln>
        </p:spPr>
        <p:style>
          <a:lnRef idx="0"/>
          <a:fillRef idx="0"/>
          <a:effectRef idx="0"/>
          <a:fontRef idx="minor"/>
        </p:style>
        <p:txBody>
          <a:bodyPr lIns="90000" rIns="90000" tIns="45000" bIns="45000" anchor="b">
            <a:normAutofit/>
          </a:bodyPr>
          <a:p>
            <a:pPr>
              <a:lnSpc>
                <a:spcPct val="90000"/>
              </a:lnSpc>
              <a:spcAft>
                <a:spcPts val="601"/>
              </a:spcAft>
              <a:tabLst>
                <a:tab algn="l" pos="408240"/>
              </a:tabLst>
            </a:pPr>
            <a:r>
              <a:rPr b="1" lang="en-US" sz="4800" spc="-1" strike="noStrike">
                <a:solidFill>
                  <a:srgbClr val="ffc000"/>
                </a:solidFill>
                <a:latin typeface="Arial"/>
                <a:ea typeface="DejaVu Sans"/>
              </a:rPr>
              <a:t>Seizoensopening 2024-25</a:t>
            </a:r>
            <a:r>
              <a:rPr b="1" lang="en-US" sz="4800" spc="-1" strike="noStrike">
                <a:solidFill>
                  <a:srgbClr val="ffffff"/>
                </a:solidFill>
                <a:latin typeface="Arial"/>
                <a:ea typeface="DejaVu Sans"/>
              </a:rPr>
              <a:t> </a:t>
            </a:r>
            <a:endParaRPr b="0" lang="nl-NL" sz="4800" spc="-1" strike="noStrike">
              <a:latin typeface="Arial"/>
            </a:endParaRPr>
          </a:p>
          <a:p>
            <a:pPr>
              <a:lnSpc>
                <a:spcPct val="90000"/>
              </a:lnSpc>
              <a:spcAft>
                <a:spcPts val="601"/>
              </a:spcAft>
              <a:tabLst>
                <a:tab algn="l" pos="408240"/>
              </a:tabLst>
            </a:pPr>
            <a:endParaRPr b="0" lang="nl-NL" sz="4800" spc="-1" strike="noStrike">
              <a:latin typeface="Arial"/>
            </a:endParaRPr>
          </a:p>
        </p:txBody>
      </p:sp>
      <p:sp>
        <p:nvSpPr>
          <p:cNvPr id="199" name="TextShape 2_2"/>
          <p:cNvSpPr/>
          <p:nvPr/>
        </p:nvSpPr>
        <p:spPr>
          <a:xfrm>
            <a:off x="609480" y="5702760"/>
            <a:ext cx="10915560" cy="51336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408240"/>
              </a:tabLst>
            </a:pPr>
            <a:r>
              <a:rPr b="0" lang="en-US" sz="2400" spc="-1" strike="noStrike">
                <a:solidFill>
                  <a:srgbClr val="ffc000"/>
                </a:solidFill>
                <a:latin typeface="Arial"/>
                <a:ea typeface="DejaVu Sans"/>
              </a:rPr>
              <a:t>FC Oegstgeest</a:t>
            </a:r>
            <a:r>
              <a:rPr b="0" lang="en-US" sz="2400" spc="-1" strike="noStrike">
                <a:solidFill>
                  <a:srgbClr val="ffffff"/>
                </a:solidFill>
                <a:latin typeface="Arial"/>
                <a:ea typeface="DejaVu Sans"/>
              </a:rPr>
              <a:t> </a:t>
            </a:r>
            <a:endParaRPr b="0" lang="nl-NL" sz="2400" spc="-1" strike="noStrike">
              <a:latin typeface="Arial"/>
            </a:endParaRPr>
          </a:p>
        </p:txBody>
      </p:sp>
      <p:pic>
        <p:nvPicPr>
          <p:cNvPr id="200" name="Picture 6_2" descr=""/>
          <p:cNvPicPr/>
          <p:nvPr/>
        </p:nvPicPr>
        <p:blipFill>
          <a:blip r:embed="rId1"/>
          <a:srcRect l="0" t="13067" r="0" b="28092"/>
          <a:stretch/>
        </p:blipFill>
        <p:spPr>
          <a:xfrm>
            <a:off x="6095880" y="-720"/>
            <a:ext cx="6087960" cy="4245120"/>
          </a:xfrm>
          <a:prstGeom prst="rect">
            <a:avLst/>
          </a:prstGeom>
          <a:ln w="0">
            <a:noFill/>
          </a:ln>
        </p:spPr>
      </p:pic>
      <p:sp>
        <p:nvSpPr>
          <p:cNvPr id="201" name="Straight Connector 120_2"/>
          <p:cNvSpPr/>
          <p:nvPr/>
        </p:nvSpPr>
        <p:spPr>
          <a:xfrm>
            <a:off x="6095880" y="-360"/>
            <a:ext cx="0" cy="4242240"/>
          </a:xfrm>
          <a:prstGeom prst="line">
            <a:avLst/>
          </a:prstGeom>
          <a:ln w="101520">
            <a:solidFill>
              <a:srgbClr val="ffffff"/>
            </a:solidFill>
            <a:miter/>
          </a:ln>
        </p:spPr>
        <p:style>
          <a:lnRef idx="0"/>
          <a:fillRef idx="0"/>
          <a:effectRef idx="0"/>
          <a:fontRef idx="minor"/>
        </p:style>
      </p:sp>
      <p:sp>
        <p:nvSpPr>
          <p:cNvPr id="202" name="Straight Connector 122_2"/>
          <p:cNvSpPr/>
          <p:nvPr/>
        </p:nvSpPr>
        <p:spPr>
          <a:xfrm>
            <a:off x="0" y="4241880"/>
            <a:ext cx="12191760" cy="0"/>
          </a:xfrm>
          <a:prstGeom prst="line">
            <a:avLst/>
          </a:prstGeom>
          <a:ln w="101520">
            <a:solidFill>
              <a:srgbClr val="ffffff"/>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236" name="TextShape 1_3"/>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Plannen 2024-25</a:t>
            </a:r>
            <a:endParaRPr b="0" lang="nl-NL" sz="4800" spc="-1" strike="noStrike">
              <a:latin typeface="Arial"/>
            </a:endParaRPr>
          </a:p>
        </p:txBody>
      </p:sp>
      <p:sp>
        <p:nvSpPr>
          <p:cNvPr id="237" name="TextShape 2_4"/>
          <p:cNvSpPr/>
          <p:nvPr/>
        </p:nvSpPr>
        <p:spPr>
          <a:xfrm>
            <a:off x="838080" y="1285560"/>
            <a:ext cx="10843920" cy="511632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ASR instructieavond wo. 11-september</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- 4 of 11 januari bijeenkomst regio SR’s bij s.v. Hillegom (budget)</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spelregelroulette feb2025</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passencontrole in dWf aangemoedigd (kwaliteitsimpuls)*</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nieuwe SR-kleding</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op zoek naar: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redacteur nieuwsbrief BUITENSPEL</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nieuwe secretaris</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nieuwe voorzitter</a:t>
            </a:r>
            <a:endParaRPr b="0" lang="nl-NL" sz="3200" spc="-1" strike="noStrike">
              <a:latin typeface="Arial"/>
            </a:endParaRPr>
          </a:p>
          <a:p>
            <a:pPr>
              <a:lnSpc>
                <a:spcPct val="100000"/>
              </a:lnSpc>
              <a:spcBef>
                <a:spcPts val="283"/>
              </a:spcBef>
              <a:spcAft>
                <a:spcPts val="283"/>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nieuwe planner</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 drie speelweekeinden houden we bij welke teams onjuist of geen spelersopgave heeft 30min voor de wedstrijdstart. Meldt bij SRComm.</a:t>
            </a:r>
            <a:endParaRPr b="0" lang="nl-NL" sz="1500" spc="-1" strike="noStrike">
              <a:latin typeface="Arial"/>
            </a:endParaRPr>
          </a:p>
        </p:txBody>
      </p:sp>
      <p:pic>
        <p:nvPicPr>
          <p:cNvPr id="238" name="Picture 6_3"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239" name="Titel 1"/>
          <p:cNvSpPr/>
          <p:nvPr/>
        </p:nvSpPr>
        <p:spPr>
          <a:xfrm>
            <a:off x="609480" y="273600"/>
            <a:ext cx="10971000" cy="1143360"/>
          </a:xfrm>
          <a:prstGeom prst="rect">
            <a:avLst/>
          </a:prstGeom>
          <a:noFill/>
          <a:ln w="0">
            <a:noFill/>
          </a:ln>
        </p:spPr>
        <p:style>
          <a:lnRef idx="0"/>
          <a:fillRef idx="0"/>
          <a:effectRef idx="0"/>
          <a:fontRef idx="minor"/>
        </p:style>
        <p:txBody>
          <a:bodyPr lIns="0" rIns="0" tIns="0" bIns="0" anchor="ctr">
            <a:noAutofit/>
          </a:bodyPr>
          <a:p>
            <a:pPr>
              <a:lnSpc>
                <a:spcPct val="90000"/>
              </a:lnSpc>
            </a:pPr>
            <a:r>
              <a:rPr b="0" lang="nl-NL" sz="4400" spc="-1" strike="noStrike">
                <a:solidFill>
                  <a:srgbClr val="ffc000"/>
                </a:solidFill>
                <a:latin typeface="Calibri"/>
                <a:ea typeface="DejaVu Sans"/>
              </a:rPr>
              <a:t>Vernieuwde SR-kleedkamer &amp; eregalerij</a:t>
            </a:r>
            <a:endParaRPr b="0" lang="nl-NL" sz="4400" spc="-1" strike="noStrike">
              <a:latin typeface="Arial"/>
            </a:endParaRPr>
          </a:p>
        </p:txBody>
      </p:sp>
      <p:sp>
        <p:nvSpPr>
          <p:cNvPr id="240" name="Ondertitel 2"/>
          <p:cNvSpPr/>
          <p:nvPr/>
        </p:nvSpPr>
        <p:spPr>
          <a:xfrm>
            <a:off x="396000" y="1604520"/>
            <a:ext cx="11184480" cy="5049360"/>
          </a:xfrm>
          <a:prstGeom prst="rect">
            <a:avLst/>
          </a:prstGeom>
          <a:noFill/>
          <a:ln w="0">
            <a:noFill/>
          </a:ln>
        </p:spPr>
        <p:style>
          <a:lnRef idx="0"/>
          <a:fillRef idx="0"/>
          <a:effectRef idx="0"/>
          <a:fontRef idx="minor"/>
        </p:style>
        <p:txBody>
          <a:bodyPr lIns="0" rIns="0" tIns="0" bIns="0" anchor="ctr">
            <a:noAutofit/>
          </a:bodyPr>
          <a:p>
            <a:pPr>
              <a:lnSpc>
                <a:spcPct val="90000"/>
              </a:lnSpc>
              <a:spcBef>
                <a:spcPts val="1001"/>
              </a:spcBef>
            </a:pPr>
            <a:endParaRPr b="0" lang="nl-NL" sz="1800" spc="-1" strike="noStrike">
              <a:latin typeface="Arial"/>
            </a:endParaRPr>
          </a:p>
          <a:p>
            <a:pPr>
              <a:lnSpc>
                <a:spcPct val="90000"/>
              </a:lnSpc>
              <a:spcBef>
                <a:spcPts val="1001"/>
              </a:spcBef>
            </a:pPr>
            <a:endParaRPr b="0" lang="nl-NL" sz="1800" spc="-1" strike="noStrike">
              <a:latin typeface="Arial"/>
            </a:endParaRPr>
          </a:p>
          <a:p>
            <a:pPr>
              <a:lnSpc>
                <a:spcPct val="90000"/>
              </a:lnSpc>
              <a:spcBef>
                <a:spcPts val="1001"/>
              </a:spcBef>
            </a:pPr>
            <a:r>
              <a:rPr b="0" lang="nl-NL" sz="2400" spc="-1" strike="noStrike">
                <a:solidFill>
                  <a:srgbClr val="000000"/>
                </a:solidFill>
                <a:latin typeface="Arial"/>
                <a:ea typeface="DejaVu Sans"/>
              </a:rPr>
              <a:t>Meer dan twintig inzendingen waarvan we er zes selecteerden:</a:t>
            </a:r>
            <a:endParaRPr b="0" lang="nl-NL" sz="2400" spc="-1" strike="noStrike">
              <a:latin typeface="Arial"/>
            </a:endParaRPr>
          </a:p>
          <a:p>
            <a:pPr>
              <a:lnSpc>
                <a:spcPct val="90000"/>
              </a:lnSpc>
              <a:spcBef>
                <a:spcPts val="1001"/>
              </a:spcBef>
            </a:pPr>
            <a:endParaRPr b="0" lang="nl-NL" sz="2400" spc="-1" strike="noStrike">
              <a:latin typeface="Arial"/>
            </a:endParaRPr>
          </a:p>
          <a:p>
            <a:pPr marL="343080" indent="-342360">
              <a:lnSpc>
                <a:spcPct val="120000"/>
              </a:lnSpc>
              <a:spcBef>
                <a:spcPts val="1001"/>
              </a:spcBef>
              <a:buClr>
                <a:srgbClr val="000000"/>
              </a:buClr>
              <a:buFont typeface="Arial"/>
              <a:buChar char="•"/>
            </a:pPr>
            <a:r>
              <a:rPr b="0" lang="nl-NL" sz="2400" spc="-1" strike="noStrike">
                <a:solidFill>
                  <a:srgbClr val="000000"/>
                </a:solidFill>
                <a:latin typeface="Arial"/>
                <a:ea typeface="DejaVu Sans"/>
              </a:rPr>
              <a:t>Leiders orkest</a:t>
            </a:r>
            <a:endParaRPr b="0" lang="nl-NL" sz="2400" spc="-1" strike="noStrike">
              <a:latin typeface="Arial"/>
            </a:endParaRPr>
          </a:p>
          <a:p>
            <a:pPr marL="343080" indent="-342360">
              <a:lnSpc>
                <a:spcPct val="120000"/>
              </a:lnSpc>
              <a:spcBef>
                <a:spcPts val="1001"/>
              </a:spcBef>
              <a:buClr>
                <a:srgbClr val="000000"/>
              </a:buClr>
              <a:buFont typeface="Arial"/>
              <a:buChar char="•"/>
            </a:pPr>
            <a:r>
              <a:rPr b="0" lang="nl-NL" sz="2400" spc="-1" strike="noStrike">
                <a:solidFill>
                  <a:srgbClr val="000000"/>
                </a:solidFill>
                <a:latin typeface="Arial"/>
                <a:ea typeface="DejaVu Sans"/>
              </a:rPr>
              <a:t>Rugnummer 23</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marL="343080" indent="-342360">
              <a:lnSpc>
                <a:spcPct val="120000"/>
              </a:lnSpc>
              <a:spcBef>
                <a:spcPts val="1001"/>
              </a:spcBef>
              <a:buClr>
                <a:srgbClr val="000000"/>
              </a:buClr>
              <a:buFont typeface="Arial"/>
              <a:buChar char="•"/>
            </a:pPr>
            <a:r>
              <a:rPr b="1" i="1" lang="nl-NL" sz="2400" spc="-1" strike="noStrike">
                <a:solidFill>
                  <a:srgbClr val="000000"/>
                </a:solidFill>
                <a:latin typeface="Arial"/>
                <a:ea typeface="DejaVu Sans"/>
              </a:rPr>
              <a:t>Het scheidsplein</a:t>
            </a:r>
            <a:r>
              <a:rPr b="1" i="1" lang="nl-NL" sz="1800" spc="-1" strike="noStrike">
                <a:solidFill>
                  <a:srgbClr val="000000"/>
                </a:solidFill>
                <a:latin typeface="Arial"/>
                <a:ea typeface="DejaVu Sans"/>
              </a:rPr>
              <a:t>	</a:t>
            </a:r>
            <a:r>
              <a:rPr b="1" i="1" lang="nl-NL" sz="1800" spc="-1" strike="noStrike">
                <a:solidFill>
                  <a:srgbClr val="000000"/>
                </a:solidFill>
                <a:latin typeface="Arial"/>
                <a:ea typeface="DejaVu Sans"/>
              </a:rPr>
              <a:t>	</a:t>
            </a:r>
            <a:r>
              <a:rPr b="0" lang="nl-NL" sz="1800" spc="-1" strike="noStrike">
                <a:solidFill>
                  <a:srgbClr val="000000"/>
                </a:solidFill>
                <a:latin typeface="Arial"/>
                <a:ea typeface="DejaVu Sans"/>
              </a:rPr>
              <a:t>meeste stemmen!</a:t>
            </a:r>
            <a:endParaRPr b="0" lang="nl-NL" sz="1800" spc="-1" strike="noStrike">
              <a:latin typeface="Arial"/>
            </a:endParaRPr>
          </a:p>
          <a:p>
            <a:pPr marL="343080" indent="-342360">
              <a:lnSpc>
                <a:spcPct val="120000"/>
              </a:lnSpc>
              <a:spcBef>
                <a:spcPts val="1001"/>
              </a:spcBef>
              <a:buClr>
                <a:srgbClr val="000000"/>
              </a:buClr>
              <a:buFont typeface="Arial"/>
              <a:buChar char="•"/>
            </a:pPr>
            <a:r>
              <a:rPr b="0" lang="nl-NL" sz="2400" spc="-1" strike="noStrike">
                <a:solidFill>
                  <a:srgbClr val="000000"/>
                </a:solidFill>
                <a:latin typeface="Arial"/>
                <a:ea typeface="DejaVu Sans"/>
              </a:rPr>
              <a:t>Helden van het veld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marL="343080" indent="-342360">
              <a:lnSpc>
                <a:spcPct val="120000"/>
              </a:lnSpc>
              <a:spcBef>
                <a:spcPts val="1001"/>
              </a:spcBef>
              <a:buClr>
                <a:srgbClr val="000000"/>
              </a:buClr>
              <a:buFont typeface="Arial"/>
              <a:buChar char="•"/>
            </a:pPr>
            <a:r>
              <a:rPr b="0" lang="nl-NL" sz="2400" spc="-1" strike="noStrike">
                <a:solidFill>
                  <a:srgbClr val="000000"/>
                </a:solidFill>
                <a:latin typeface="Arial"/>
                <a:ea typeface="DejaVu Sans"/>
              </a:rPr>
              <a:t>‘</a:t>
            </a:r>
            <a:r>
              <a:rPr b="0" lang="nl-NL" sz="2400" spc="-1" strike="noStrike">
                <a:solidFill>
                  <a:srgbClr val="000000"/>
                </a:solidFill>
                <a:latin typeface="Arial"/>
                <a:ea typeface="DejaVu Sans"/>
              </a:rPr>
              <a:t>t Muurtje</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marL="343080" indent="-342360">
              <a:lnSpc>
                <a:spcPct val="120000"/>
              </a:lnSpc>
              <a:spcBef>
                <a:spcPts val="1001"/>
              </a:spcBef>
              <a:buClr>
                <a:srgbClr val="000000"/>
              </a:buClr>
              <a:buFont typeface="Arial"/>
              <a:buChar char="•"/>
            </a:pPr>
            <a:r>
              <a:rPr b="0" lang="nl-NL" sz="2400" spc="-1" strike="noStrike">
                <a:solidFill>
                  <a:srgbClr val="000000"/>
                </a:solidFill>
                <a:latin typeface="Arial"/>
                <a:ea typeface="DejaVu Sans"/>
              </a:rPr>
              <a:t>Arbiters abri</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a:lnSpc>
                <a:spcPct val="90000"/>
              </a:lnSpc>
              <a:spcBef>
                <a:spcPts val="1001"/>
              </a:spcBef>
            </a:pP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a:lnSpc>
                <a:spcPct val="90000"/>
              </a:lnSpc>
              <a:spcBef>
                <a:spcPts val="1001"/>
              </a:spcBef>
            </a:pP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r>
              <a:rPr b="0" lang="nl-NL" sz="2400" spc="-1" strike="noStrike">
                <a:solidFill>
                  <a:srgbClr val="000000"/>
                </a:solidFill>
                <a:latin typeface="Arial"/>
                <a:ea typeface="DejaVu Sans"/>
              </a:rPr>
              <a:t>	</a:t>
            </a:r>
            <a:endParaRPr b="0" lang="nl-NL" sz="2400" spc="-1" strike="noStrike">
              <a:latin typeface="Arial"/>
            </a:endParaRPr>
          </a:p>
          <a:p>
            <a:pPr>
              <a:lnSpc>
                <a:spcPct val="90000"/>
              </a:lnSpc>
              <a:spcBef>
                <a:spcPts val="1001"/>
              </a:spcBef>
            </a:pPr>
            <a:r>
              <a:rPr b="0" lang="nl-NL" sz="2400" spc="-1" strike="noStrike">
                <a:solidFill>
                  <a:srgbClr val="000000"/>
                </a:solidFill>
                <a:latin typeface="Arial"/>
                <a:ea typeface="DejaVu Sans"/>
              </a:rPr>
              <a:t>....</a:t>
            </a:r>
            <a:endParaRPr b="0" lang="nl-NL" sz="2400" spc="-1" strike="noStrike">
              <a:latin typeface="Arial"/>
            </a:endParaRPr>
          </a:p>
          <a:p>
            <a:pPr>
              <a:lnSpc>
                <a:spcPct val="90000"/>
              </a:lnSpc>
              <a:spcBef>
                <a:spcPts val="1001"/>
              </a:spcBef>
            </a:pPr>
            <a:endParaRPr b="0" lang="nl-NL" sz="2400" spc="-1" strike="noStrike">
              <a:latin typeface="Arial"/>
            </a:endParaRPr>
          </a:p>
        </p:txBody>
      </p:sp>
      <p:sp>
        <p:nvSpPr>
          <p:cNvPr id="241" name="Titel 1"/>
          <p:cNvSpPr/>
          <p:nvPr/>
        </p:nvSpPr>
        <p:spPr>
          <a:xfrm>
            <a:off x="4531320" y="5290200"/>
            <a:ext cx="6793200" cy="1143360"/>
          </a:xfrm>
          <a:prstGeom prst="rect">
            <a:avLst/>
          </a:prstGeom>
          <a:noFill/>
          <a:ln w="0">
            <a:noFill/>
          </a:ln>
        </p:spPr>
        <p:style>
          <a:lnRef idx="0"/>
          <a:fillRef idx="0"/>
          <a:effectRef idx="0"/>
          <a:fontRef idx="minor"/>
        </p:style>
        <p:txBody>
          <a:bodyPr lIns="0" rIns="0" tIns="0" bIns="0" anchor="ctr">
            <a:noAutofit/>
          </a:bodyPr>
          <a:p>
            <a:pPr algn="r">
              <a:lnSpc>
                <a:spcPct val="90000"/>
              </a:lnSpc>
            </a:pPr>
            <a:r>
              <a:rPr b="0" lang="nl-NL" sz="4400" spc="-1" strike="noStrike">
                <a:solidFill>
                  <a:srgbClr val="000000"/>
                </a:solidFill>
                <a:latin typeface="Calibri"/>
                <a:ea typeface="DejaVu Sans"/>
              </a:rPr>
              <a:t>Rondleiding / bezichtiging</a:t>
            </a:r>
            <a:endParaRPr b="0" lang="nl-NL" sz="4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Afbeelding 4" descr="Afbeelding met clipart, schets, silhouet, zwart-wit&#10;&#10;Automatisch gegenereerde beschrijving"/>
          <p:cNvPicPr/>
          <p:nvPr/>
        </p:nvPicPr>
        <p:blipFill>
          <a:blip r:embed="rId1"/>
          <a:stretch/>
        </p:blipFill>
        <p:spPr>
          <a:xfrm>
            <a:off x="8885160" y="2003760"/>
            <a:ext cx="1737000" cy="2848320"/>
          </a:xfrm>
          <a:prstGeom prst="rect">
            <a:avLst/>
          </a:prstGeom>
          <a:ln w="0">
            <a:noFill/>
          </a:ln>
        </p:spPr>
      </p:pic>
      <p:sp>
        <p:nvSpPr>
          <p:cNvPr id="243" name="TextShape 1_3"/>
          <p:cNvSpPr/>
          <p:nvPr/>
        </p:nvSpPr>
        <p:spPr>
          <a:xfrm>
            <a:off x="0" y="2672280"/>
            <a:ext cx="12189600" cy="10630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nl-NL" sz="4400" spc="-1" strike="noStrike">
                <a:solidFill>
                  <a:srgbClr val="ffff00"/>
                </a:solidFill>
                <a:latin typeface="Calibri Light"/>
                <a:ea typeface="DejaVu Sans"/>
              </a:rPr>
              <a:t>Dank, succes en veel plezier</a:t>
            </a:r>
            <a:endParaRPr b="0" lang="nl-NL" sz="4400" spc="-1" strike="noStrike">
              <a:latin typeface="Arial"/>
            </a:endParaRPr>
          </a:p>
        </p:txBody>
      </p:sp>
      <p:pic>
        <p:nvPicPr>
          <p:cNvPr id="244" name="Afbeelding 1" descr="Afbeelding met symbool, embleem, logo, tekst&#10;&#10;Automatisch gegenereerde beschrijving"/>
          <p:cNvPicPr/>
          <p:nvPr/>
        </p:nvPicPr>
        <p:blipFill>
          <a:blip r:embed="rId2"/>
          <a:stretch/>
        </p:blipFill>
        <p:spPr>
          <a:xfrm>
            <a:off x="10528560" y="105840"/>
            <a:ext cx="1223280" cy="1477440"/>
          </a:xfrm>
          <a:prstGeom prst="rect">
            <a:avLst/>
          </a:prstGeom>
          <a:ln w="0">
            <a:noFill/>
          </a:ln>
        </p:spPr>
      </p:pic>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2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53" presetSubtype="16">
                                  <p:stCondLst>
                                    <p:cond delay="0"/>
                                  </p:stCondLst>
                                  <p:childTnLst>
                                    <p:set>
                                      <p:cBhvr>
                                        <p:cTn id="82" dur="1" fill="hold">
                                          <p:stCondLst>
                                            <p:cond delay="0"/>
                                          </p:stCondLst>
                                        </p:cTn>
                                        <p:tgtEl>
                                          <p:spTgt spid="242"/>
                                        </p:tgtEl>
                                        <p:attrNameLst>
                                          <p:attrName>style.visibility</p:attrName>
                                        </p:attrNameLst>
                                      </p:cBhvr>
                                      <p:to>
                                        <p:strVal val="visible"/>
                                      </p:to>
                                    </p:set>
                                    <p:anim calcmode="lin" valueType="num">
                                      <p:cBhvr additive="repl">
                                        <p:cTn id="83" dur="1000" fill="hold"/>
                                        <p:tgtEl>
                                          <p:spTgt spid="242"/>
                                        </p:tgtEl>
                                        <p:attrNameLst>
                                          <p:attrName>ppt_w</p:attrName>
                                        </p:attrNameLst>
                                      </p:cBhvr>
                                      <p:tavLst>
                                        <p:tav tm="0">
                                          <p:val>
                                            <p:strVal val="0"/>
                                          </p:val>
                                        </p:tav>
                                        <p:tav tm="100000">
                                          <p:val>
                                            <p:strVal val="#ppt_w"/>
                                          </p:val>
                                        </p:tav>
                                      </p:tavLst>
                                    </p:anim>
                                    <p:anim calcmode="lin" valueType="num">
                                      <p:cBhvr additive="repl">
                                        <p:cTn id="84" dur="1000" fill="hold"/>
                                        <p:tgtEl>
                                          <p:spTgt spid="242"/>
                                        </p:tgtEl>
                                        <p:attrNameLst>
                                          <p:attrName>ppt_h</p:attrName>
                                        </p:attrNameLst>
                                      </p:cBhvr>
                                      <p:tavLst>
                                        <p:tav tm="0">
                                          <p:val>
                                            <p:strVal val="0"/>
                                          </p:val>
                                        </p:tav>
                                        <p:tav tm="100000">
                                          <p:val>
                                            <p:strVal val="#ppt_h"/>
                                          </p:val>
                                        </p:tav>
                                      </p:tavLst>
                                    </p:anim>
                                    <p:animEffect filter="fade" transition="in">
                                      <p:cBhvr additive="repl">
                                        <p:cTn id="85"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5" name="TextShape 1_5"/>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Slotwoord</a:t>
            </a:r>
            <a:endParaRPr b="0" lang="nl-NL" sz="4800" spc="-1" strike="noStrike">
              <a:latin typeface="Arial"/>
            </a:endParaRPr>
          </a:p>
        </p:txBody>
      </p:sp>
      <p:sp>
        <p:nvSpPr>
          <p:cNvPr id="246" name="TextShape 2_6"/>
          <p:cNvSpPr/>
          <p:nvPr/>
        </p:nvSpPr>
        <p:spPr>
          <a:xfrm>
            <a:off x="838080" y="1537560"/>
            <a:ext cx="10504440" cy="43401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PASSENCONTROLE !!</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Attendeer je a.s. vlagger op ASR instructieavond 11 september</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Rode kaart in het dWf is vereenvoudigd  &gt;  vraag Rob</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Heel Veel Plezier </a:t>
            </a:r>
            <a:endParaRPr b="0" lang="nl-NL" sz="3200" spc="-1" strike="noStrike">
              <a:latin typeface="Arial"/>
            </a:endParaRPr>
          </a:p>
        </p:txBody>
      </p:sp>
      <p:pic>
        <p:nvPicPr>
          <p:cNvPr id="247" name="Picture 6_6"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3" name="TextShape 1_2"/>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Agenda</a:t>
            </a:r>
            <a:endParaRPr b="0" lang="nl-NL" sz="4800" spc="-1" strike="noStrike">
              <a:latin typeface="Arial"/>
            </a:endParaRPr>
          </a:p>
        </p:txBody>
      </p:sp>
      <p:sp>
        <p:nvSpPr>
          <p:cNvPr id="204" name="TextShape 2_3"/>
          <p:cNvSpPr/>
          <p:nvPr/>
        </p:nvSpPr>
        <p:spPr>
          <a:xfrm>
            <a:off x="838080" y="1537560"/>
            <a:ext cx="10504440" cy="43401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12:30 inloop &amp; lunch</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13:00 welkom, voorstellen</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13:10 realisatie plannen 2023-24</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13:30 spelregelwijzigingen (in 2) en extra’s</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13:50 plannen 2024-25</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14:00 vernieuwde SR-kleedkamer en naam voor eregalerij</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14:30 slotwoord</a:t>
            </a:r>
            <a:endParaRPr b="0" lang="nl-NL" sz="3200" spc="-1" strike="noStrike">
              <a:latin typeface="Arial"/>
            </a:endParaRPr>
          </a:p>
        </p:txBody>
      </p:sp>
      <p:pic>
        <p:nvPicPr>
          <p:cNvPr id="205" name="Picture 6_4"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6" name="TextShape 1_0"/>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Welkom &amp; voorstellen</a:t>
            </a:r>
            <a:endParaRPr b="0" lang="nl-NL" sz="4800" spc="-1" strike="noStrike">
              <a:latin typeface="Arial"/>
            </a:endParaRPr>
          </a:p>
        </p:txBody>
      </p:sp>
      <p:sp>
        <p:nvSpPr>
          <p:cNvPr id="207" name="TextShape 2_1"/>
          <p:cNvSpPr/>
          <p:nvPr/>
        </p:nvSpPr>
        <p:spPr>
          <a:xfrm>
            <a:off x="846000" y="1494000"/>
            <a:ext cx="10504440" cy="4976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De </a:t>
            </a:r>
            <a:r>
              <a:rPr b="0" i="1" lang="nl-NL" sz="3200" spc="-1" strike="noStrike">
                <a:solidFill>
                  <a:srgbClr val="ffff00"/>
                </a:solidFill>
                <a:latin typeface="Calibri"/>
                <a:ea typeface="DejaVu Sans"/>
              </a:rPr>
              <a:t>taakplicht en functies</a:t>
            </a:r>
            <a:r>
              <a:rPr b="0" lang="nl-NL" sz="3200" spc="-1" strike="noStrike">
                <a:solidFill>
                  <a:srgbClr val="ffff00"/>
                </a:solidFill>
                <a:latin typeface="Calibri"/>
                <a:ea typeface="DejaVu Sans"/>
              </a:rPr>
              <a:t> voor alle FCO leden stromen nieuwe (A)SR’s in. Ons huidige tekort groeit. </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Verdana"/>
              </a:rPr>
              <a:t>Nieuwelingen en SRComm stellen zich voor.</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50000"/>
              </a:lnSpc>
              <a:spcBef>
                <a:spcPts val="567"/>
              </a:spcBef>
              <a:spcAft>
                <a:spcPts val="567"/>
              </a:spcAft>
              <a:tabLst>
                <a:tab algn="l" pos="408240"/>
              </a:tabLst>
            </a:pPr>
            <a:r>
              <a:rPr b="0" lang="nl-NL" sz="3200" spc="-1" strike="noStrike">
                <a:solidFill>
                  <a:srgbClr val="ffff00"/>
                </a:solidFill>
                <a:latin typeface="Calibri"/>
                <a:ea typeface="DejaVu Sans"/>
              </a:rPr>
              <a:t>Niet aanwezig maar al in functie Renate Giliams als</a:t>
            </a:r>
            <a:endParaRPr b="0" lang="nl-NL" sz="3200" spc="-1" strike="noStrike">
              <a:latin typeface="Arial"/>
            </a:endParaRPr>
          </a:p>
          <a:p>
            <a:pPr>
              <a:lnSpc>
                <a:spcPct val="90000"/>
              </a:lnSpc>
              <a:spcBef>
                <a:spcPts val="567"/>
              </a:spcBef>
              <a:spcAft>
                <a:spcPts val="567"/>
              </a:spcAft>
              <a:tabLst>
                <a:tab algn="l" pos="408240"/>
              </a:tabLst>
            </a:pPr>
            <a:r>
              <a:rPr b="0" lang="nl-NL" sz="3200" spc="-1" strike="noStrike">
                <a:solidFill>
                  <a:srgbClr val="ffff00"/>
                </a:solidFill>
                <a:latin typeface="Calibri"/>
                <a:ea typeface="DejaVu Sans"/>
              </a:rPr>
              <a:t>bestuurslid verantwoordelijk voor arbitrage</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ffff00"/>
                </a:solidFill>
                <a:latin typeface="Calibri"/>
                <a:ea typeface="DejaVu Sans"/>
              </a:rPr>
              <a:t>High5 &amp; Boks – wordt vervolgt</a:t>
            </a:r>
            <a:endParaRPr b="0" lang="nl-NL" sz="3200" spc="-1" strike="noStrike">
              <a:latin typeface="Arial"/>
            </a:endParaRPr>
          </a:p>
          <a:p>
            <a:pPr>
              <a:lnSpc>
                <a:spcPct val="90000"/>
              </a:lnSpc>
              <a:spcBef>
                <a:spcPts val="850"/>
              </a:spcBef>
              <a:spcAft>
                <a:spcPts val="850"/>
              </a:spcAft>
              <a:tabLst>
                <a:tab algn="l" pos="408240"/>
              </a:tabLst>
            </a:pPr>
            <a:endParaRPr b="0" lang="nl-NL" sz="3200" spc="-1" strike="noStrike">
              <a:latin typeface="Arial"/>
            </a:endParaRPr>
          </a:p>
        </p:txBody>
      </p:sp>
      <p:pic>
        <p:nvPicPr>
          <p:cNvPr id="208" name="Picture 6_1" descr=""/>
          <p:cNvPicPr/>
          <p:nvPr/>
        </p:nvPicPr>
        <p:blipFill>
          <a:blip r:embed="rId1"/>
          <a:stretch/>
        </p:blipFill>
        <p:spPr>
          <a:xfrm>
            <a:off x="10598400" y="201600"/>
            <a:ext cx="1083600" cy="1285920"/>
          </a:xfrm>
          <a:prstGeom prst="rect">
            <a:avLst/>
          </a:prstGeom>
          <a:ln w="0">
            <a:noFill/>
          </a:ln>
        </p:spPr>
      </p:pic>
      <p:pic>
        <p:nvPicPr>
          <p:cNvPr id="209" name="Afbeelding 128" descr=""/>
          <p:cNvPicPr/>
          <p:nvPr/>
        </p:nvPicPr>
        <p:blipFill>
          <a:blip r:embed="rId2"/>
          <a:stretch/>
        </p:blipFill>
        <p:spPr>
          <a:xfrm>
            <a:off x="9540000" y="4320000"/>
            <a:ext cx="2318400" cy="2318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itel 1"/>
          <p:cNvSpPr/>
          <p:nvPr/>
        </p:nvSpPr>
        <p:spPr>
          <a:xfrm>
            <a:off x="838080" y="401040"/>
            <a:ext cx="10506600" cy="1316520"/>
          </a:xfrm>
          <a:prstGeom prst="rect">
            <a:avLst/>
          </a:prstGeom>
          <a:noFill/>
          <a:ln w="0">
            <a:noFill/>
          </a:ln>
        </p:spPr>
        <p:style>
          <a:lnRef idx="0"/>
          <a:fillRef idx="0"/>
          <a:effectRef idx="0"/>
          <a:fontRef idx="minor"/>
        </p:style>
        <p:txBody>
          <a:bodyPr lIns="0" rIns="0" tIns="0" bIns="0" anchor="ctr">
            <a:noAutofit/>
          </a:bodyPr>
          <a:p>
            <a:pPr>
              <a:lnSpc>
                <a:spcPct val="90000"/>
              </a:lnSpc>
              <a:tabLst>
                <a:tab algn="l" pos="408240"/>
              </a:tabLst>
            </a:pPr>
            <a:r>
              <a:rPr b="0" lang="nl-NL" sz="4400" spc="-1" strike="noStrike">
                <a:solidFill>
                  <a:srgbClr val="ffc000"/>
                </a:solidFill>
                <a:latin typeface="Arial"/>
                <a:ea typeface="DejaVu Sans"/>
              </a:rPr>
              <a:t>Realisatie plannen 2023-24</a:t>
            </a:r>
            <a:endParaRPr b="0" lang="nl-NL" sz="4400" spc="-1" strike="noStrike">
              <a:latin typeface="Arial"/>
            </a:endParaRPr>
          </a:p>
        </p:txBody>
      </p:sp>
      <p:sp>
        <p:nvSpPr>
          <p:cNvPr id="211" name="Ondertitel 2_1"/>
          <p:cNvSpPr/>
          <p:nvPr/>
        </p:nvSpPr>
        <p:spPr>
          <a:xfrm>
            <a:off x="838080" y="1121040"/>
            <a:ext cx="10506600" cy="5391000"/>
          </a:xfrm>
          <a:prstGeom prst="rect">
            <a:avLst/>
          </a:prstGeom>
          <a:noFill/>
          <a:ln w="0">
            <a:noFill/>
          </a:ln>
        </p:spPr>
        <p:style>
          <a:lnRef idx="0"/>
          <a:fillRef idx="0"/>
          <a:effectRef idx="0"/>
          <a:fontRef idx="minor"/>
        </p:style>
        <p:txBody>
          <a:bodyPr lIns="0" rIns="0" tIns="0" bIns="0" anchor="ctr">
            <a:noAutofit/>
          </a:bodyPr>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90000"/>
              </a:lnSpc>
              <a:spcBef>
                <a:spcPts val="1001"/>
              </a:spcBef>
              <a:tabLst>
                <a:tab algn="l" pos="408240"/>
              </a:tabLst>
            </a:pPr>
            <a:endParaRPr b="0" lang="nl-NL" sz="1800" spc="-1" strike="noStrike">
              <a:latin typeface="Arial"/>
            </a:endParaRPr>
          </a:p>
          <a:p>
            <a:pPr>
              <a:lnSpc>
                <a:spcPct val="70000"/>
              </a:lnSpc>
              <a:spcBef>
                <a:spcPts val="1001"/>
              </a:spcBef>
              <a:tabLst>
                <a:tab algn="l" pos="408240"/>
              </a:tabLst>
            </a:pPr>
            <a:r>
              <a:rPr b="0" lang="nl-NL" sz="3200" spc="-1" strike="noStrike">
                <a:solidFill>
                  <a:srgbClr val="ffff00"/>
                </a:solidFill>
                <a:latin typeface="Arial"/>
                <a:ea typeface="DejaVu Sans"/>
              </a:rPr>
              <a:t>ARAG certificering</a:t>
            </a:r>
            <a:endParaRPr b="0" lang="nl-NL" sz="3200" spc="-1" strike="noStrike">
              <a:latin typeface="Arial"/>
            </a:endParaRPr>
          </a:p>
          <a:p>
            <a:pPr>
              <a:lnSpc>
                <a:spcPct val="70000"/>
              </a:lnSpc>
              <a:spcBef>
                <a:spcPts val="1001"/>
              </a:spcBef>
              <a:tabLst>
                <a:tab algn="l" pos="408240"/>
              </a:tabLst>
            </a:pPr>
            <a:endParaRPr b="0" lang="nl-NL" sz="3200" spc="-1" strike="noStrike">
              <a:latin typeface="Arial"/>
            </a:endParaRPr>
          </a:p>
          <a:p>
            <a:pPr>
              <a:lnSpc>
                <a:spcPct val="70000"/>
              </a:lnSpc>
              <a:spcBef>
                <a:spcPts val="1001"/>
              </a:spcBef>
              <a:tabLst>
                <a:tab algn="l" pos="408240"/>
              </a:tabLst>
            </a:pPr>
            <a:r>
              <a:rPr b="0" lang="nl-NL" sz="3200" spc="-1" strike="noStrike">
                <a:solidFill>
                  <a:srgbClr val="ffff00"/>
                </a:solidFill>
                <a:latin typeface="Arial"/>
                <a:ea typeface="DejaVu Sans"/>
              </a:rPr>
              <a:t>Samenwerking met bestuur is een verbetering</a:t>
            </a:r>
            <a:endParaRPr b="0" lang="nl-NL" sz="3200" spc="-1" strike="noStrike">
              <a:latin typeface="Arial"/>
            </a:endParaRPr>
          </a:p>
          <a:p>
            <a:pPr>
              <a:lnSpc>
                <a:spcPct val="70000"/>
              </a:lnSpc>
              <a:spcBef>
                <a:spcPts val="1001"/>
              </a:spcBef>
              <a:tabLst>
                <a:tab algn="l" pos="408240"/>
              </a:tabLst>
            </a:pPr>
            <a:endParaRPr b="0" lang="nl-NL" sz="3200" spc="-1" strike="noStrike">
              <a:latin typeface="Arial"/>
            </a:endParaRPr>
          </a:p>
          <a:p>
            <a:pPr>
              <a:lnSpc>
                <a:spcPct val="70000"/>
              </a:lnSpc>
              <a:spcBef>
                <a:spcPts val="1001"/>
              </a:spcBef>
              <a:tabLst>
                <a:tab algn="l" pos="408240"/>
              </a:tabLst>
            </a:pPr>
            <a:r>
              <a:rPr b="0" lang="nl-NL" sz="3200" spc="-1" strike="noStrike">
                <a:solidFill>
                  <a:srgbClr val="ffff00"/>
                </a:solidFill>
                <a:latin typeface="Arial"/>
                <a:ea typeface="DejaVu Sans"/>
              </a:rPr>
              <a:t>Opleiden kandidaat SR’s</a:t>
            </a:r>
            <a:endParaRPr b="0" lang="nl-NL" sz="3200" spc="-1" strike="noStrike">
              <a:latin typeface="Arial"/>
            </a:endParaRPr>
          </a:p>
          <a:p>
            <a:pPr>
              <a:lnSpc>
                <a:spcPct val="70000"/>
              </a:lnSpc>
              <a:spcBef>
                <a:spcPts val="1001"/>
              </a:spcBef>
              <a:tabLst>
                <a:tab algn="l" pos="408240"/>
              </a:tabLst>
            </a:pPr>
            <a:endParaRPr b="0" lang="nl-NL" sz="3200" spc="-1" strike="noStrike">
              <a:latin typeface="Arial"/>
            </a:endParaRPr>
          </a:p>
          <a:p>
            <a:pPr>
              <a:lnSpc>
                <a:spcPct val="70000"/>
              </a:lnSpc>
              <a:spcBef>
                <a:spcPts val="1001"/>
              </a:spcBef>
              <a:tabLst>
                <a:tab algn="l" pos="408240"/>
              </a:tabLst>
            </a:pPr>
            <a:r>
              <a:rPr b="0" lang="nl-NL" sz="3200" spc="-1" strike="noStrike">
                <a:solidFill>
                  <a:srgbClr val="ffff00"/>
                </a:solidFill>
                <a:latin typeface="Arial"/>
                <a:ea typeface="DejaVu Sans"/>
              </a:rPr>
              <a:t>Organiseren en deelnemen aan evenementen bij FCO</a:t>
            </a:r>
            <a:endParaRPr b="0" lang="nl-NL" sz="3200" spc="-1" strike="noStrike">
              <a:latin typeface="Arial"/>
            </a:endParaRPr>
          </a:p>
          <a:p>
            <a:pPr>
              <a:lnSpc>
                <a:spcPct val="70000"/>
              </a:lnSpc>
              <a:spcBef>
                <a:spcPts val="1001"/>
              </a:spcBef>
              <a:tabLst>
                <a:tab algn="l" pos="408240"/>
              </a:tabLst>
            </a:pPr>
            <a:endParaRPr b="0" lang="nl-NL" sz="3200" spc="-1" strike="noStrike">
              <a:latin typeface="Arial"/>
            </a:endParaRPr>
          </a:p>
          <a:p>
            <a:pPr>
              <a:lnSpc>
                <a:spcPct val="90000"/>
              </a:lnSpc>
              <a:spcBef>
                <a:spcPts val="1001"/>
              </a:spcBef>
              <a:tabLst>
                <a:tab algn="l" pos="408240"/>
              </a:tabLst>
            </a:pPr>
            <a:r>
              <a:rPr b="0" lang="nl-NL" sz="3200" spc="-1" strike="noStrike">
                <a:solidFill>
                  <a:srgbClr val="ffff00"/>
                </a:solidFill>
                <a:latin typeface="Arial"/>
                <a:ea typeface="DejaVu Sans"/>
              </a:rPr>
              <a:t> </a:t>
            </a:r>
            <a:r>
              <a:rPr b="0" lang="nl-NL" sz="3200" spc="-1" strike="noStrike">
                <a:solidFill>
                  <a:srgbClr val="ffff00"/>
                </a:solidFill>
                <a:latin typeface="Arial"/>
                <a:ea typeface="DejaVu Sans"/>
              </a:rPr>
              <a:t>&gt;&gt; Vernieuwde SR - kleedkamer</a:t>
            </a:r>
            <a:endParaRPr b="0" lang="nl-NL" sz="3200" spc="-1" strike="noStrike">
              <a:latin typeface="Arial"/>
            </a:endParaRPr>
          </a:p>
          <a:p>
            <a:pPr>
              <a:lnSpc>
                <a:spcPct val="90000"/>
              </a:lnSpc>
              <a:spcBef>
                <a:spcPts val="1001"/>
              </a:spcBef>
              <a:tabLst>
                <a:tab algn="l" pos="408240"/>
              </a:tabLst>
            </a:pPr>
            <a:endParaRPr b="0" lang="nl-NL" sz="3200" spc="-1" strike="noStrike">
              <a:latin typeface="Arial"/>
            </a:endParaRPr>
          </a:p>
          <a:p>
            <a:pPr>
              <a:lnSpc>
                <a:spcPct val="90000"/>
              </a:lnSpc>
              <a:spcBef>
                <a:spcPts val="1001"/>
              </a:spcBef>
              <a:tabLst>
                <a:tab algn="l" pos="408240"/>
              </a:tabLst>
            </a:pPr>
            <a:endParaRPr b="0" lang="nl-NL" sz="3200" spc="-1" strike="noStrike">
              <a:latin typeface="Arial"/>
            </a:endParaRPr>
          </a:p>
          <a:p>
            <a:pPr>
              <a:lnSpc>
                <a:spcPct val="90000"/>
              </a:lnSpc>
              <a:spcBef>
                <a:spcPts val="1001"/>
              </a:spcBef>
              <a:tabLst>
                <a:tab algn="l" pos="408240"/>
              </a:tabLst>
            </a:pPr>
            <a:endParaRPr b="0" lang="nl-NL" sz="3200" spc="-1" strike="noStrike">
              <a:latin typeface="Arial"/>
            </a:endParaRPr>
          </a:p>
        </p:txBody>
      </p:sp>
      <p:pic>
        <p:nvPicPr>
          <p:cNvPr id="212" name="Picture 6_5" descr=""/>
          <p:cNvPicPr/>
          <p:nvPr/>
        </p:nvPicPr>
        <p:blipFill>
          <a:blip r:embed="rId1"/>
          <a:stretch/>
        </p:blipFill>
        <p:spPr>
          <a:xfrm>
            <a:off x="10598400" y="201600"/>
            <a:ext cx="1085760" cy="12880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213" name="TextShape 1_3"/>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Spelregelwijzigingen (1)</a:t>
            </a:r>
            <a:endParaRPr b="0" lang="nl-NL" sz="4800" spc="-1" strike="noStrike">
              <a:latin typeface="Arial"/>
            </a:endParaRPr>
          </a:p>
        </p:txBody>
      </p:sp>
      <p:sp>
        <p:nvSpPr>
          <p:cNvPr id="214" name="TextShape 2_4"/>
          <p:cNvSpPr/>
          <p:nvPr/>
        </p:nvSpPr>
        <p:spPr>
          <a:xfrm>
            <a:off x="838080" y="1537560"/>
            <a:ext cx="10504440" cy="51163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JO13-14-15 voetbal B-categorie &amp; MO13-15 A&amp;B-categorie</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overtreding door spelers tijdens strafschop</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te vroeg = 1 voet op de grond binnen het strafschopgebied voor dat de bal beweegt</a:t>
            </a:r>
            <a:endParaRPr b="0" lang="nl-NL" sz="15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niet-opzettelijk hands in strafschopgebied bij ontnemen scoringskans / onderbreken veelbelovende aanval</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Onnatuurlijke houding + hand naar bal blijft hetzelfde (rood + strafschop) Onnatuurlijke houding + bal naar hand wordt geel + strafschop bij inzet op doel | Bij veelbelovende aanval geld voor hand naar bal hetzelfde en vervalt geel bij bal naar hand</a:t>
            </a:r>
            <a:endParaRPr b="0" lang="nl-NL" sz="15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extra definitieve wissel bij hersenschudding</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doen we niet in heel het amateur voetbal!</a:t>
            </a:r>
            <a:endParaRPr b="0" lang="nl-NL" sz="1500" spc="-1" strike="noStrike">
              <a:latin typeface="Arial"/>
            </a:endParaRPr>
          </a:p>
        </p:txBody>
      </p:sp>
      <p:pic>
        <p:nvPicPr>
          <p:cNvPr id="215" name="Picture 6_3"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216" name="TextShape 1_3"/>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Spelregelwijzigingen (2)</a:t>
            </a:r>
            <a:endParaRPr b="0" lang="nl-NL" sz="4800" spc="-1" strike="noStrike">
              <a:latin typeface="Arial"/>
            </a:endParaRPr>
          </a:p>
        </p:txBody>
      </p:sp>
      <p:sp>
        <p:nvSpPr>
          <p:cNvPr id="217" name="TextShape 2_4"/>
          <p:cNvSpPr/>
          <p:nvPr/>
        </p:nvSpPr>
        <p:spPr>
          <a:xfrm>
            <a:off x="900000" y="1543680"/>
            <a:ext cx="10504440" cy="51163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communicatie met de SR – aanvoerder (doelspeler)</a:t>
            </a:r>
            <a:endParaRPr b="0" lang="nl-NL" sz="32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(herinnering vorig seizoen: optreden tegen aanstootgevend gedrag. Opstootjes, hoofden tegen elkaar en naar de SR, cynisch en (aanhoudend) zuigend gezeur naar SR &gt; alles geel !</a:t>
            </a:r>
            <a:endParaRPr b="0" lang="nl-NL" sz="3200" spc="-1" strike="noStrike">
              <a:latin typeface="Arial"/>
            </a:endParaRPr>
          </a:p>
          <a:p>
            <a:pPr algn="ctr">
              <a:lnSpc>
                <a:spcPct val="90000"/>
              </a:lnSpc>
              <a:spcBef>
                <a:spcPts val="850"/>
              </a:spcBef>
              <a:spcAft>
                <a:spcPts val="850"/>
              </a:spcAft>
              <a:tabLst>
                <a:tab algn="l" pos="408240"/>
              </a:tabLst>
            </a:pPr>
            <a:r>
              <a:rPr b="0" lang="nl-NL" sz="1500" spc="-1" strike="noStrike">
                <a:solidFill>
                  <a:srgbClr val="000000"/>
                </a:solidFill>
                <a:latin typeface="Calibri"/>
                <a:ea typeface="DejaVu Sans"/>
              </a:rPr>
              <a:t>we moeten dit allemaal meedoen!</a:t>
            </a:r>
            <a:endParaRPr b="0" lang="nl-NL" sz="15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onderscheidende aanvoerdersband voor aanvoerder</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regel dit met beide teams vooraf bijv. bij ontvangst of passencontrole</a:t>
            </a:r>
            <a:endParaRPr b="0" lang="nl-NL" sz="1500" spc="-1" strike="noStrike">
              <a:latin typeface="Arial"/>
            </a:endParaRPr>
          </a:p>
          <a:p>
            <a:pPr>
              <a:lnSpc>
                <a:spcPct val="90000"/>
              </a:lnSpc>
              <a:spcBef>
                <a:spcPts val="850"/>
              </a:spcBef>
              <a:spcAft>
                <a:spcPts val="850"/>
              </a:spcAft>
              <a:tabLst>
                <a:tab algn="l" pos="408240"/>
              </a:tabLst>
            </a:pPr>
            <a:r>
              <a:rPr b="0" lang="nl-NL" sz="3200" spc="-1" strike="noStrike">
                <a:solidFill>
                  <a:srgbClr val="000000"/>
                </a:solidFill>
                <a:latin typeface="Calibri"/>
                <a:ea typeface="DejaVu Sans"/>
              </a:rPr>
              <a:t>– </a:t>
            </a:r>
            <a:r>
              <a:rPr b="0" lang="nl-NL" sz="3200" spc="-1" strike="noStrike">
                <a:solidFill>
                  <a:srgbClr val="000000"/>
                </a:solidFill>
                <a:latin typeface="Calibri"/>
                <a:ea typeface="DejaVu Sans"/>
              </a:rPr>
              <a:t>gebruik armen en elleboog in luchtduels</a:t>
            </a:r>
            <a:endParaRPr b="0" lang="nl-NL" sz="3200" spc="-1" strike="noStrike">
              <a:latin typeface="Arial"/>
            </a:endParaRPr>
          </a:p>
          <a:p>
            <a:pPr>
              <a:lnSpc>
                <a:spcPct val="90000"/>
              </a:lnSpc>
              <a:spcBef>
                <a:spcPts val="850"/>
              </a:spcBef>
              <a:spcAft>
                <a:spcPts val="850"/>
              </a:spcAft>
              <a:tabLst>
                <a:tab algn="l" pos="408240"/>
              </a:tabLst>
            </a:pPr>
            <a:r>
              <a:rPr b="0" lang="nl-NL" sz="1500" spc="-1" strike="noStrike">
                <a:solidFill>
                  <a:srgbClr val="000000"/>
                </a:solidFill>
                <a:latin typeface="Calibri"/>
                <a:ea typeface="DejaVu Sans"/>
              </a:rPr>
              <a:t>Arm over schouder &gt; GEEL &amp; arm gericht op het hoofd (wapen) &gt; ROOD</a:t>
            </a:r>
            <a:endParaRPr b="0" lang="nl-NL" sz="1500" spc="-1" strike="noStrike">
              <a:latin typeface="Arial"/>
            </a:endParaRPr>
          </a:p>
          <a:p>
            <a:pPr>
              <a:lnSpc>
                <a:spcPct val="90000"/>
              </a:lnSpc>
              <a:spcBef>
                <a:spcPts val="850"/>
              </a:spcBef>
              <a:spcAft>
                <a:spcPts val="850"/>
              </a:spcAft>
              <a:tabLst>
                <a:tab algn="l" pos="408240"/>
              </a:tabLst>
            </a:pPr>
            <a:endParaRPr b="0" lang="nl-NL" sz="1500" spc="-1" strike="noStrike">
              <a:latin typeface="Arial"/>
            </a:endParaRPr>
          </a:p>
        </p:txBody>
      </p:sp>
      <p:pic>
        <p:nvPicPr>
          <p:cNvPr id="218" name="Picture 6_3"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kstvak 3"/>
          <p:cNvSpPr/>
          <p:nvPr/>
        </p:nvSpPr>
        <p:spPr>
          <a:xfrm>
            <a:off x="576360" y="1689120"/>
            <a:ext cx="2655720" cy="2893320"/>
          </a:xfrm>
          <a:prstGeom prst="rect">
            <a:avLst/>
          </a:prstGeom>
          <a:solidFill>
            <a:srgbClr val="ffff00"/>
          </a:solidFill>
          <a:ln w="0">
            <a:noFill/>
          </a:ln>
        </p:spPr>
        <p:style>
          <a:lnRef idx="0"/>
          <a:fillRef idx="0"/>
          <a:effectRef idx="0"/>
          <a:fontRef idx="minor"/>
        </p:style>
        <p:txBody>
          <a:bodyPr lIns="90000" rIns="90000" tIns="45000" bIns="45000">
            <a:spAutoFit/>
          </a:bodyPr>
          <a:p>
            <a:pPr algn="ctr">
              <a:lnSpc>
                <a:spcPct val="100000"/>
              </a:lnSpc>
            </a:pPr>
            <a:r>
              <a:rPr b="1" lang="nl-NL" sz="4400" spc="-1" strike="noStrike">
                <a:solidFill>
                  <a:srgbClr val="000000"/>
                </a:solidFill>
                <a:latin typeface="Arial"/>
                <a:ea typeface="DejaVu Sans"/>
              </a:rPr>
              <a:t>A</a:t>
            </a:r>
            <a:endParaRPr b="0" lang="nl-NL" sz="4400" spc="-1" strike="noStrike">
              <a:latin typeface="Arial"/>
            </a:endParaRPr>
          </a:p>
          <a:p>
            <a:pPr algn="ctr">
              <a:lnSpc>
                <a:spcPct val="100000"/>
              </a:lnSpc>
            </a:pPr>
            <a:endParaRPr b="0" lang="nl-NL" sz="4400" spc="-1" strike="noStrike">
              <a:latin typeface="Arial"/>
            </a:endParaRPr>
          </a:p>
          <a:p>
            <a:pPr algn="ctr">
              <a:lnSpc>
                <a:spcPct val="100000"/>
              </a:lnSpc>
            </a:pPr>
            <a:r>
              <a:rPr b="0" lang="nl-NL" sz="2400" spc="-1" strike="noStrike">
                <a:solidFill>
                  <a:srgbClr val="000000"/>
                </a:solidFill>
                <a:latin typeface="Arial"/>
                <a:ea typeface="DejaVu Sans"/>
              </a:rPr>
              <a:t>Klagen</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Zeuren</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Protesteren</a:t>
            </a:r>
            <a:endParaRPr b="0" lang="nl-NL" sz="2400" spc="-1" strike="noStrike">
              <a:latin typeface="Arial"/>
            </a:endParaRPr>
          </a:p>
          <a:p>
            <a:pPr algn="ctr">
              <a:lnSpc>
                <a:spcPct val="100000"/>
              </a:lnSpc>
            </a:pPr>
            <a:endParaRPr b="0" lang="nl-NL" sz="2400" spc="-1" strike="noStrike">
              <a:latin typeface="Arial"/>
            </a:endParaRPr>
          </a:p>
        </p:txBody>
      </p:sp>
      <p:sp>
        <p:nvSpPr>
          <p:cNvPr id="220" name="Tekstvak 4"/>
          <p:cNvSpPr/>
          <p:nvPr/>
        </p:nvSpPr>
        <p:spPr>
          <a:xfrm>
            <a:off x="3366360" y="1689120"/>
            <a:ext cx="2655720" cy="2893320"/>
          </a:xfrm>
          <a:prstGeom prst="rect">
            <a:avLst/>
          </a:prstGeom>
          <a:solidFill>
            <a:srgbClr val="ffb058"/>
          </a:solidFill>
          <a:ln w="0">
            <a:noFill/>
          </a:ln>
        </p:spPr>
        <p:style>
          <a:lnRef idx="0"/>
          <a:fillRef idx="0"/>
          <a:effectRef idx="0"/>
          <a:fontRef idx="minor"/>
        </p:style>
        <p:txBody>
          <a:bodyPr lIns="90000" rIns="90000" tIns="45000" bIns="45000">
            <a:spAutoFit/>
          </a:bodyPr>
          <a:p>
            <a:pPr algn="ctr">
              <a:lnSpc>
                <a:spcPct val="100000"/>
              </a:lnSpc>
            </a:pPr>
            <a:r>
              <a:rPr b="1" lang="nl-NL" sz="4400" spc="-1" strike="noStrike">
                <a:solidFill>
                  <a:srgbClr val="000000"/>
                </a:solidFill>
                <a:latin typeface="Arial"/>
                <a:ea typeface="DejaVu Sans"/>
              </a:rPr>
              <a:t>B</a:t>
            </a:r>
            <a:endParaRPr b="0" lang="nl-NL" sz="4400" spc="-1" strike="noStrike">
              <a:latin typeface="Arial"/>
            </a:endParaRPr>
          </a:p>
          <a:p>
            <a:pPr algn="ctr">
              <a:lnSpc>
                <a:spcPct val="100000"/>
              </a:lnSpc>
            </a:pPr>
            <a:endParaRPr b="0" lang="nl-NL" sz="4400" spc="-1" strike="noStrike">
              <a:latin typeface="Arial"/>
            </a:endParaRPr>
          </a:p>
          <a:p>
            <a:pPr algn="ctr">
              <a:lnSpc>
                <a:spcPct val="100000"/>
              </a:lnSpc>
            </a:pPr>
            <a:r>
              <a:rPr b="0" lang="nl-NL" sz="2400" spc="-1" strike="noStrike">
                <a:solidFill>
                  <a:srgbClr val="000000"/>
                </a:solidFill>
                <a:latin typeface="Arial"/>
                <a:ea typeface="DejaVu Sans"/>
              </a:rPr>
              <a:t>Kritiek</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Schandalig</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Kleineren</a:t>
            </a:r>
            <a:endParaRPr b="0" lang="nl-NL" sz="2400" spc="-1" strike="noStrike">
              <a:latin typeface="Arial"/>
            </a:endParaRPr>
          </a:p>
          <a:p>
            <a:pPr algn="ctr">
              <a:lnSpc>
                <a:spcPct val="100000"/>
              </a:lnSpc>
            </a:pPr>
            <a:endParaRPr b="0" lang="nl-NL" sz="2400" spc="-1" strike="noStrike">
              <a:latin typeface="Arial"/>
            </a:endParaRPr>
          </a:p>
        </p:txBody>
      </p:sp>
      <p:sp>
        <p:nvSpPr>
          <p:cNvPr id="221" name="Tekstvak 5"/>
          <p:cNvSpPr/>
          <p:nvPr/>
        </p:nvSpPr>
        <p:spPr>
          <a:xfrm>
            <a:off x="6161760" y="1689120"/>
            <a:ext cx="2655720" cy="2893320"/>
          </a:xfrm>
          <a:prstGeom prst="rect">
            <a:avLst/>
          </a:prstGeom>
          <a:solidFill>
            <a:srgbClr val="ffaa00"/>
          </a:solidFill>
          <a:ln w="0">
            <a:noFill/>
          </a:ln>
        </p:spPr>
        <p:style>
          <a:lnRef idx="0"/>
          <a:fillRef idx="0"/>
          <a:effectRef idx="0"/>
          <a:fontRef idx="minor"/>
        </p:style>
        <p:txBody>
          <a:bodyPr lIns="90000" rIns="90000" tIns="45000" bIns="45000">
            <a:spAutoFit/>
          </a:bodyPr>
          <a:p>
            <a:pPr algn="ctr">
              <a:lnSpc>
                <a:spcPct val="100000"/>
              </a:lnSpc>
            </a:pPr>
            <a:r>
              <a:rPr b="1" lang="nl-NL" sz="4400" spc="-1" strike="noStrike">
                <a:solidFill>
                  <a:srgbClr val="000000"/>
                </a:solidFill>
                <a:latin typeface="Arial"/>
                <a:ea typeface="DejaVu Sans"/>
              </a:rPr>
              <a:t>C</a:t>
            </a:r>
            <a:endParaRPr b="0" lang="nl-NL" sz="4400" spc="-1" strike="noStrike">
              <a:latin typeface="Arial"/>
            </a:endParaRPr>
          </a:p>
          <a:p>
            <a:pPr algn="ctr">
              <a:lnSpc>
                <a:spcPct val="100000"/>
              </a:lnSpc>
            </a:pPr>
            <a:endParaRPr b="0" lang="nl-NL" sz="4400" spc="-1" strike="noStrike">
              <a:latin typeface="Arial"/>
            </a:endParaRPr>
          </a:p>
          <a:p>
            <a:pPr algn="ctr">
              <a:lnSpc>
                <a:spcPct val="100000"/>
              </a:lnSpc>
            </a:pPr>
            <a:r>
              <a:rPr b="0" lang="nl-NL" sz="2400" spc="-1" strike="noStrike">
                <a:solidFill>
                  <a:srgbClr val="000000"/>
                </a:solidFill>
                <a:latin typeface="Arial"/>
                <a:ea typeface="DejaVu Sans"/>
              </a:rPr>
              <a:t>Beledigen</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Intimideren</a:t>
            </a:r>
            <a:endParaRPr b="0" lang="nl-NL" sz="2400" spc="-1" strike="noStrike">
              <a:latin typeface="Arial"/>
            </a:endParaRPr>
          </a:p>
          <a:p>
            <a:pPr algn="ctr">
              <a:lnSpc>
                <a:spcPct val="100000"/>
              </a:lnSpc>
            </a:pPr>
            <a:r>
              <a:rPr b="0" lang="nl-NL" sz="2400" spc="-1" strike="noStrike">
                <a:solidFill>
                  <a:srgbClr val="000000"/>
                </a:solidFill>
                <a:latin typeface="Arial"/>
                <a:ea typeface="DejaVu Sans"/>
              </a:rPr>
              <a:t>Schelden</a:t>
            </a:r>
            <a:endParaRPr b="0" lang="nl-NL" sz="2400" spc="-1" strike="noStrike">
              <a:latin typeface="Arial"/>
            </a:endParaRPr>
          </a:p>
          <a:p>
            <a:pPr algn="ctr">
              <a:lnSpc>
                <a:spcPct val="100000"/>
              </a:lnSpc>
            </a:pPr>
            <a:endParaRPr b="0" lang="nl-NL" sz="2400" spc="-1" strike="noStrike">
              <a:latin typeface="Arial"/>
            </a:endParaRPr>
          </a:p>
        </p:txBody>
      </p:sp>
      <p:sp>
        <p:nvSpPr>
          <p:cNvPr id="222" name="Tekstvak 6"/>
          <p:cNvSpPr/>
          <p:nvPr/>
        </p:nvSpPr>
        <p:spPr>
          <a:xfrm>
            <a:off x="8957520" y="1704600"/>
            <a:ext cx="2766960" cy="2893320"/>
          </a:xfrm>
          <a:prstGeom prst="rect">
            <a:avLst/>
          </a:prstGeom>
          <a:solidFill>
            <a:srgbClr val="ff0000"/>
          </a:solidFill>
          <a:ln w="0">
            <a:noFill/>
          </a:ln>
        </p:spPr>
        <p:style>
          <a:lnRef idx="0"/>
          <a:fillRef idx="0"/>
          <a:effectRef idx="0"/>
          <a:fontRef idx="minor"/>
        </p:style>
        <p:txBody>
          <a:bodyPr lIns="90000" rIns="90000" tIns="45000" bIns="45000">
            <a:spAutoFit/>
          </a:bodyPr>
          <a:p>
            <a:pPr algn="ctr">
              <a:lnSpc>
                <a:spcPct val="100000"/>
              </a:lnSpc>
            </a:pPr>
            <a:r>
              <a:rPr b="1" lang="nl-NL" sz="4400" spc="-1" strike="noStrike">
                <a:solidFill>
                  <a:srgbClr val="000000"/>
                </a:solidFill>
                <a:latin typeface="Arial"/>
                <a:ea typeface="DejaVu Sans"/>
              </a:rPr>
              <a:t>D</a:t>
            </a:r>
            <a:endParaRPr b="0" lang="nl-NL" sz="4400" spc="-1" strike="noStrike">
              <a:latin typeface="Arial"/>
            </a:endParaRPr>
          </a:p>
          <a:p>
            <a:pPr algn="ctr">
              <a:lnSpc>
                <a:spcPct val="100000"/>
              </a:lnSpc>
            </a:pPr>
            <a:endParaRPr b="0" lang="nl-NL" sz="4400" spc="-1" strike="noStrike">
              <a:latin typeface="Arial"/>
            </a:endParaRPr>
          </a:p>
          <a:p>
            <a:pPr algn="ctr">
              <a:lnSpc>
                <a:spcPct val="100000"/>
              </a:lnSpc>
            </a:pPr>
            <a:r>
              <a:rPr b="0" lang="nl-NL" sz="2400" spc="-1" strike="noStrike">
                <a:solidFill>
                  <a:srgbClr val="000000"/>
                </a:solidFill>
                <a:latin typeface="Arial"/>
                <a:ea typeface="DejaVu Sans"/>
              </a:rPr>
              <a:t>Geweld, Spugen Duwen, Slaan, Schoppen</a:t>
            </a:r>
            <a:endParaRPr b="0" lang="nl-NL" sz="2400" spc="-1" strike="noStrike">
              <a:latin typeface="Arial"/>
            </a:endParaRPr>
          </a:p>
          <a:p>
            <a:pPr algn="ctr">
              <a:lnSpc>
                <a:spcPct val="100000"/>
              </a:lnSpc>
            </a:pPr>
            <a:endParaRPr b="0" lang="nl-NL" sz="2400" spc="-1" strike="noStrike">
              <a:latin typeface="Arial"/>
            </a:endParaRPr>
          </a:p>
        </p:txBody>
      </p:sp>
      <p:sp>
        <p:nvSpPr>
          <p:cNvPr id="223" name="Tekstvak 11"/>
          <p:cNvSpPr/>
          <p:nvPr/>
        </p:nvSpPr>
        <p:spPr>
          <a:xfrm>
            <a:off x="603720" y="4285440"/>
            <a:ext cx="2655720" cy="1980000"/>
          </a:xfrm>
          <a:prstGeom prst="rect">
            <a:avLst/>
          </a:prstGeom>
          <a:solidFill>
            <a:srgbClr val="ffff00"/>
          </a:solidFill>
          <a:ln w="0">
            <a:noFill/>
          </a:ln>
        </p:spPr>
        <p:style>
          <a:lnRef idx="0"/>
          <a:fillRef idx="0"/>
          <a:effectRef idx="0"/>
          <a:fontRef idx="minor"/>
        </p:style>
        <p:txBody>
          <a:bodyPr lIns="90000" rIns="90000" tIns="45000" bIns="45000">
            <a:spAutoFit/>
          </a:bodyPr>
          <a:p>
            <a:pPr algn="ctr">
              <a:lnSpc>
                <a:spcPct val="100000"/>
              </a:lnSpc>
            </a:pPr>
            <a:r>
              <a:rPr b="1" lang="nl-NL" sz="2400" spc="-1" strike="noStrike">
                <a:solidFill>
                  <a:srgbClr val="000000"/>
                </a:solidFill>
                <a:latin typeface="Arial"/>
                <a:ea typeface="DejaVu Sans"/>
              </a:rPr>
              <a:t>Aanpak</a:t>
            </a:r>
            <a:endParaRPr b="0" lang="nl-NL" sz="2400" spc="-1" strike="noStrike">
              <a:latin typeface="Arial"/>
            </a:endParaRPr>
          </a:p>
          <a:p>
            <a:pPr algn="ctr">
              <a:lnSpc>
                <a:spcPct val="100000"/>
              </a:lnSpc>
            </a:pPr>
            <a:r>
              <a:rPr b="0" lang="nl-NL" sz="2000" spc="-1" strike="noStrike">
                <a:solidFill>
                  <a:srgbClr val="000000"/>
                </a:solidFill>
                <a:latin typeface="Arial"/>
                <a:ea typeface="DejaVu Sans"/>
              </a:rPr>
              <a:t>Contact maken, luisteren, begrip tonen, soms humor, grens stellen geen discussie</a:t>
            </a:r>
            <a:endParaRPr b="0" lang="nl-NL" sz="2000" spc="-1" strike="noStrike">
              <a:latin typeface="Arial"/>
            </a:endParaRPr>
          </a:p>
        </p:txBody>
      </p:sp>
      <p:sp>
        <p:nvSpPr>
          <p:cNvPr id="224" name="Tekstvak 12"/>
          <p:cNvSpPr/>
          <p:nvPr/>
        </p:nvSpPr>
        <p:spPr>
          <a:xfrm>
            <a:off x="3378960" y="4285440"/>
            <a:ext cx="2655720" cy="1980000"/>
          </a:xfrm>
          <a:prstGeom prst="rect">
            <a:avLst/>
          </a:prstGeom>
          <a:solidFill>
            <a:srgbClr val="ffb058"/>
          </a:solidFill>
          <a:ln w="0">
            <a:noFill/>
          </a:ln>
        </p:spPr>
        <p:style>
          <a:lnRef idx="0"/>
          <a:fillRef idx="0"/>
          <a:effectRef idx="0"/>
          <a:fontRef idx="minor"/>
        </p:style>
        <p:txBody>
          <a:bodyPr lIns="90000" rIns="90000" tIns="45000" bIns="45000">
            <a:spAutoFit/>
          </a:bodyPr>
          <a:p>
            <a:pPr algn="ctr">
              <a:lnSpc>
                <a:spcPct val="100000"/>
              </a:lnSpc>
            </a:pPr>
            <a:r>
              <a:rPr b="1" lang="nl-NL" sz="2400" spc="-1" strike="noStrike">
                <a:solidFill>
                  <a:srgbClr val="000000"/>
                </a:solidFill>
                <a:latin typeface="Arial"/>
                <a:ea typeface="DejaVu Sans"/>
              </a:rPr>
              <a:t>Aanpak</a:t>
            </a:r>
            <a:endParaRPr b="0" lang="nl-NL" sz="2400" spc="-1" strike="noStrike">
              <a:latin typeface="Arial"/>
            </a:endParaRPr>
          </a:p>
          <a:p>
            <a:pPr algn="ctr">
              <a:lnSpc>
                <a:spcPct val="100000"/>
              </a:lnSpc>
            </a:pPr>
            <a:r>
              <a:rPr b="0" i="1" lang="nl-NL" sz="2000" spc="-1" strike="noStrike" u="sng">
                <a:solidFill>
                  <a:srgbClr val="000000"/>
                </a:solidFill>
                <a:uFillTx/>
                <a:latin typeface="Arial"/>
                <a:ea typeface="DejaVu Sans"/>
              </a:rPr>
              <a:t>Vermanen of waarschuwen</a:t>
            </a:r>
            <a:r>
              <a:rPr b="0" lang="nl-NL" sz="2000" spc="-1" strike="noStrike">
                <a:solidFill>
                  <a:srgbClr val="000000"/>
                </a:solidFill>
                <a:latin typeface="Arial"/>
                <a:ea typeface="DejaVu Sans"/>
              </a:rPr>
              <a:t> (gele kaart). Geen humor, Uitleg kan, maar geen discussie</a:t>
            </a:r>
            <a:endParaRPr b="0" lang="nl-NL" sz="2000" spc="-1" strike="noStrike">
              <a:latin typeface="Arial"/>
            </a:endParaRPr>
          </a:p>
        </p:txBody>
      </p:sp>
      <p:sp>
        <p:nvSpPr>
          <p:cNvPr id="225" name="Tekstvak 13"/>
          <p:cNvSpPr/>
          <p:nvPr/>
        </p:nvSpPr>
        <p:spPr>
          <a:xfrm>
            <a:off x="6181920" y="4285440"/>
            <a:ext cx="2655720" cy="1980000"/>
          </a:xfrm>
          <a:prstGeom prst="rect">
            <a:avLst/>
          </a:prstGeom>
          <a:solidFill>
            <a:srgbClr val="ffaa00"/>
          </a:solidFill>
          <a:ln w="0">
            <a:noFill/>
          </a:ln>
        </p:spPr>
        <p:style>
          <a:lnRef idx="0"/>
          <a:fillRef idx="0"/>
          <a:effectRef idx="0"/>
          <a:fontRef idx="minor"/>
        </p:style>
        <p:txBody>
          <a:bodyPr lIns="90000" rIns="90000" tIns="45000" bIns="45000">
            <a:spAutoFit/>
          </a:bodyPr>
          <a:p>
            <a:pPr algn="ctr">
              <a:lnSpc>
                <a:spcPct val="100000"/>
              </a:lnSpc>
            </a:pPr>
            <a:r>
              <a:rPr b="1" lang="nl-NL" sz="2400" spc="-1" strike="noStrike">
                <a:solidFill>
                  <a:srgbClr val="000000"/>
                </a:solidFill>
                <a:latin typeface="Arial"/>
                <a:ea typeface="DejaVu Sans"/>
              </a:rPr>
              <a:t>Aanpak</a:t>
            </a:r>
            <a:endParaRPr b="0" lang="nl-NL" sz="2400" spc="-1" strike="noStrike">
              <a:latin typeface="Arial"/>
            </a:endParaRPr>
          </a:p>
          <a:p>
            <a:pPr algn="ctr">
              <a:lnSpc>
                <a:spcPct val="100000"/>
              </a:lnSpc>
            </a:pPr>
            <a:r>
              <a:rPr b="0" lang="nl-NL" sz="2000" spc="-1" strike="noStrike">
                <a:solidFill>
                  <a:srgbClr val="000000"/>
                </a:solidFill>
                <a:latin typeface="Arial"/>
                <a:ea typeface="DejaVu Sans"/>
              </a:rPr>
              <a:t>Veldverwijdering (rode kaart). Uitleg en grens stellen met aanvoerder voor hele team</a:t>
            </a:r>
            <a:endParaRPr b="0" lang="nl-NL" sz="2000" spc="-1" strike="noStrike">
              <a:latin typeface="Arial"/>
            </a:endParaRPr>
          </a:p>
        </p:txBody>
      </p:sp>
      <p:sp>
        <p:nvSpPr>
          <p:cNvPr id="226" name="Tekstvak 14"/>
          <p:cNvSpPr/>
          <p:nvPr/>
        </p:nvSpPr>
        <p:spPr>
          <a:xfrm>
            <a:off x="8984880" y="4285440"/>
            <a:ext cx="2766960" cy="1980000"/>
          </a:xfrm>
          <a:prstGeom prst="rect">
            <a:avLst/>
          </a:prstGeom>
          <a:solidFill>
            <a:srgbClr val="ff0000"/>
          </a:solidFill>
          <a:ln w="0">
            <a:noFill/>
          </a:ln>
        </p:spPr>
        <p:style>
          <a:lnRef idx="0"/>
          <a:fillRef idx="0"/>
          <a:effectRef idx="0"/>
          <a:fontRef idx="minor"/>
        </p:style>
        <p:txBody>
          <a:bodyPr lIns="90000" rIns="90000" tIns="45000" bIns="45000">
            <a:spAutoFit/>
          </a:bodyPr>
          <a:p>
            <a:pPr algn="ctr">
              <a:lnSpc>
                <a:spcPct val="100000"/>
              </a:lnSpc>
            </a:pPr>
            <a:r>
              <a:rPr b="1" lang="nl-NL" sz="2400" spc="-1" strike="noStrike">
                <a:solidFill>
                  <a:srgbClr val="000000"/>
                </a:solidFill>
                <a:latin typeface="Arial"/>
                <a:ea typeface="DejaVu Sans"/>
              </a:rPr>
              <a:t>Aanpak</a:t>
            </a:r>
            <a:endParaRPr b="0" lang="nl-NL" sz="2400" spc="-1" strike="noStrike">
              <a:latin typeface="Arial"/>
            </a:endParaRPr>
          </a:p>
          <a:p>
            <a:pPr algn="ctr">
              <a:lnSpc>
                <a:spcPct val="100000"/>
              </a:lnSpc>
            </a:pPr>
            <a:r>
              <a:rPr b="0" lang="nl-NL" sz="2000" spc="-1" strike="noStrike">
                <a:solidFill>
                  <a:srgbClr val="000000"/>
                </a:solidFill>
                <a:latin typeface="Arial"/>
                <a:ea typeface="DejaVu Sans"/>
              </a:rPr>
              <a:t>Veldverwijdering (rode kaart). Veilige afstand nemen. Overleg aanvoerder/ coach vervolg wedstrijd</a:t>
            </a:r>
            <a:endParaRPr b="0" lang="nl-NL" sz="2000" spc="-1" strike="noStrike">
              <a:latin typeface="Arial"/>
            </a:endParaRPr>
          </a:p>
        </p:txBody>
      </p:sp>
      <p:sp>
        <p:nvSpPr>
          <p:cNvPr id="227" name="TextShape 1_0"/>
          <p:cNvSpPr/>
          <p:nvPr/>
        </p:nvSpPr>
        <p:spPr>
          <a:xfrm>
            <a:off x="0" y="0"/>
            <a:ext cx="12189600" cy="694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nl-NL" sz="4400" spc="-1" strike="noStrike">
                <a:solidFill>
                  <a:srgbClr val="ffc000"/>
                </a:solidFill>
                <a:latin typeface="Calibri Light"/>
                <a:ea typeface="DejaVu Sans"/>
              </a:rPr>
              <a:t>       </a:t>
            </a:r>
            <a:r>
              <a:rPr b="1" lang="nl-NL" sz="4400" spc="-1" strike="noStrike">
                <a:solidFill>
                  <a:srgbClr val="ffc000"/>
                </a:solidFill>
                <a:latin typeface="Calibri Light"/>
                <a:ea typeface="DejaVu Sans"/>
              </a:rPr>
              <a:t>Omgaan met agressie</a:t>
            </a:r>
            <a:endParaRPr b="0" lang="nl-NL" sz="4400" spc="-1" strike="noStrike">
              <a:latin typeface="Arial"/>
            </a:endParaRPr>
          </a:p>
        </p:txBody>
      </p:sp>
      <p:sp>
        <p:nvSpPr>
          <p:cNvPr id="228" name="TextShape 1_0"/>
          <p:cNvSpPr/>
          <p:nvPr/>
        </p:nvSpPr>
        <p:spPr>
          <a:xfrm>
            <a:off x="0" y="720000"/>
            <a:ext cx="12189600" cy="694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nl-NL" sz="4400" spc="-1" strike="noStrike">
                <a:solidFill>
                  <a:srgbClr val="ffc000"/>
                </a:solidFill>
                <a:latin typeface="Calibri Light"/>
                <a:ea typeface="DejaVu Sans"/>
              </a:rPr>
              <a:t>       </a:t>
            </a:r>
            <a:r>
              <a:rPr b="1" lang="nl-NL" sz="4400" spc="-1" strike="noStrike">
                <a:solidFill>
                  <a:srgbClr val="ffc000"/>
                </a:solidFill>
                <a:latin typeface="Calibri Light"/>
                <a:ea typeface="DejaVu Sans"/>
              </a:rPr>
              <a:t>4 fasen van agressie en aanpak</a:t>
            </a:r>
            <a:endParaRPr b="0" lang="nl-NL" sz="4400" spc="-1" strike="noStrike">
              <a:latin typeface="Arial"/>
            </a:endParaRPr>
          </a:p>
        </p:txBody>
      </p:sp>
      <p:pic>
        <p:nvPicPr>
          <p:cNvPr id="229" name="Afbeelding 1" descr="Afbeelding met symbool, embleem, logo, tekst&#10;&#10;Automatisch gegenereerde beschrijving"/>
          <p:cNvPicPr/>
          <p:nvPr/>
        </p:nvPicPr>
        <p:blipFill>
          <a:blip r:embed="rId1"/>
          <a:stretch/>
        </p:blipFill>
        <p:spPr>
          <a:xfrm>
            <a:off x="10528560" y="105840"/>
            <a:ext cx="1223280" cy="147744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2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060"/>
        </a:solidFill>
      </p:bgPr>
    </p:bg>
    <p:spTree>
      <p:nvGrpSpPr>
        <p:cNvPr id="1" name=""/>
        <p:cNvGrpSpPr/>
        <p:nvPr/>
      </p:nvGrpSpPr>
      <p:grpSpPr>
        <a:xfrm>
          <a:off x="0" y="0"/>
          <a:ext cx="0" cy="0"/>
          <a:chOff x="0" y="0"/>
          <a:chExt cx="0" cy="0"/>
        </a:xfrm>
      </p:grpSpPr>
      <p:sp>
        <p:nvSpPr>
          <p:cNvPr id="230" name="TextShape 1_3"/>
          <p:cNvSpPr/>
          <p:nvPr/>
        </p:nvSpPr>
        <p:spPr>
          <a:xfrm>
            <a:off x="1108440" y="248400"/>
            <a:ext cx="11081160" cy="10112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nl-NL" sz="4400" spc="-1" strike="noStrike">
                <a:solidFill>
                  <a:srgbClr val="ffc000"/>
                </a:solidFill>
                <a:latin typeface="Calibri Light"/>
                <a:ea typeface="DejaVu Sans"/>
              </a:rPr>
              <a:t>Omgaan met agressie</a:t>
            </a:r>
            <a:endParaRPr b="0" lang="nl-NL" sz="4400" spc="-1" strike="noStrike">
              <a:latin typeface="Arial"/>
            </a:endParaRPr>
          </a:p>
        </p:txBody>
      </p:sp>
      <p:sp>
        <p:nvSpPr>
          <p:cNvPr id="231" name="Tekstvak 1"/>
          <p:cNvSpPr/>
          <p:nvPr/>
        </p:nvSpPr>
        <p:spPr>
          <a:xfrm>
            <a:off x="0" y="1648440"/>
            <a:ext cx="11912760" cy="4416840"/>
          </a:xfrm>
          <a:prstGeom prst="rect">
            <a:avLst/>
          </a:prstGeom>
          <a:noFill/>
          <a:ln w="0">
            <a:noFill/>
          </a:ln>
        </p:spPr>
        <p:style>
          <a:lnRef idx="0"/>
          <a:fillRef idx="0"/>
          <a:effectRef idx="0"/>
          <a:fontRef idx="minor"/>
        </p:style>
        <p:txBody>
          <a:bodyPr lIns="90000" rIns="90000" tIns="45000" bIns="45000">
            <a:spAutoFit/>
          </a:bodyPr>
          <a:p>
            <a:pPr marL="914400">
              <a:lnSpc>
                <a:spcPct val="100000"/>
              </a:lnSpc>
            </a:pPr>
            <a:r>
              <a:rPr b="0" lang="nl-NL" sz="3200" spc="-1" strike="noStrike">
                <a:solidFill>
                  <a:srgbClr val="ffff00"/>
                </a:solidFill>
                <a:latin typeface="Arial"/>
                <a:ea typeface="DejaVu Sans"/>
              </a:rPr>
              <a:t>8 tips voor omgaan met agressie</a:t>
            </a:r>
            <a:endParaRPr b="0" lang="nl-NL" sz="32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Blijf rustig</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Houd oogcontact</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Houd afstand en gebruik je armen om duidelijk te maken dat ze afstand moeten houden</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Blijf staan of max 2 stapjes terug, maar ga niet lopen</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Ga niet in discussie (win je niet), je kan kort uitleggen (dat is het)</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Doe geen beloftes</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Zeg niet: “Doe normaal” of “Met alle respect”</a:t>
            </a:r>
            <a:endParaRPr b="0" lang="nl-NL" sz="2800" spc="-1" strike="noStrike">
              <a:latin typeface="Arial"/>
            </a:endParaRPr>
          </a:p>
          <a:p>
            <a:pPr lvl="2" marL="1371600" indent="-454680">
              <a:lnSpc>
                <a:spcPct val="100000"/>
              </a:lnSpc>
              <a:buClr>
                <a:srgbClr val="ffff00"/>
              </a:buClr>
              <a:buFont typeface="Arial"/>
              <a:buChar char="•"/>
            </a:pPr>
            <a:r>
              <a:rPr b="0" lang="nl-NL" sz="2800" spc="-1" strike="noStrike">
                <a:solidFill>
                  <a:srgbClr val="ffff00"/>
                </a:solidFill>
                <a:latin typeface="Arial"/>
                <a:ea typeface="DejaVu Sans"/>
              </a:rPr>
              <a:t>Ga niet lachen</a:t>
            </a:r>
            <a:endParaRPr b="0" lang="nl-NL" sz="2800" spc="-1" strike="noStrike">
              <a:latin typeface="Arial"/>
            </a:endParaRPr>
          </a:p>
        </p:txBody>
      </p:sp>
      <p:pic>
        <p:nvPicPr>
          <p:cNvPr id="232" name="Afbeelding 3" descr="Afbeelding met symbool, embleem, logo, tekst&#10;&#10;Automatisch gegenereerde beschrijving"/>
          <p:cNvPicPr/>
          <p:nvPr/>
        </p:nvPicPr>
        <p:blipFill>
          <a:blip r:embed="rId1"/>
          <a:stretch/>
        </p:blipFill>
        <p:spPr>
          <a:xfrm>
            <a:off x="10528560" y="105840"/>
            <a:ext cx="1223280" cy="1477440"/>
          </a:xfrm>
          <a:prstGeom prst="rect">
            <a:avLst/>
          </a:prstGeom>
          <a:ln w="0">
            <a:noFill/>
          </a:ln>
        </p:spPr>
      </p:pic>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231">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231">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231">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23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233" name="TextShape 1_3"/>
          <p:cNvSpPr/>
          <p:nvPr/>
        </p:nvSpPr>
        <p:spPr>
          <a:xfrm>
            <a:off x="846000" y="147600"/>
            <a:ext cx="10504440" cy="1314360"/>
          </a:xfrm>
          <a:prstGeom prst="rect">
            <a:avLst/>
          </a:prstGeom>
          <a:noFill/>
          <a:ln w="0">
            <a:noFill/>
          </a:ln>
        </p:spPr>
        <p:style>
          <a:lnRef idx="0"/>
          <a:fillRef idx="0"/>
          <a:effectRef idx="0"/>
          <a:fontRef idx="minor"/>
        </p:style>
        <p:txBody>
          <a:bodyPr lIns="90000" rIns="90000" tIns="45000" bIns="45000" anchor="ctr">
            <a:noAutofit/>
          </a:bodyPr>
          <a:p>
            <a:pPr>
              <a:lnSpc>
                <a:spcPct val="100000"/>
              </a:lnSpc>
              <a:tabLst>
                <a:tab algn="l" pos="408240"/>
              </a:tabLst>
            </a:pPr>
            <a:r>
              <a:rPr b="1" lang="nl-NL" sz="4800" spc="-1" strike="noStrike">
                <a:solidFill>
                  <a:srgbClr val="ffc000"/>
                </a:solidFill>
                <a:latin typeface="Calibri Light"/>
                <a:ea typeface="DejaVu Sans"/>
              </a:rPr>
              <a:t>Plannen 2024-25</a:t>
            </a:r>
            <a:endParaRPr b="0" lang="nl-NL" sz="4800" spc="-1" strike="noStrike">
              <a:latin typeface="Arial"/>
            </a:endParaRPr>
          </a:p>
        </p:txBody>
      </p:sp>
      <p:sp>
        <p:nvSpPr>
          <p:cNvPr id="234" name="TextShape 2_4"/>
          <p:cNvSpPr/>
          <p:nvPr/>
        </p:nvSpPr>
        <p:spPr>
          <a:xfrm>
            <a:off x="838080" y="1537560"/>
            <a:ext cx="10504440" cy="5116320"/>
          </a:xfrm>
          <a:prstGeom prst="rect">
            <a:avLst/>
          </a:prstGeom>
          <a:noFill/>
          <a:ln w="0">
            <a:noFill/>
          </a:ln>
        </p:spPr>
        <p:style>
          <a:lnRef idx="0"/>
          <a:fillRef idx="0"/>
          <a:effectRef idx="0"/>
          <a:fontRef idx="minor"/>
        </p:style>
        <p:txBody>
          <a:bodyPr lIns="90000" rIns="90000" tIns="45000" bIns="45000">
            <a:noAutofit/>
          </a:bodyPr>
          <a:p>
            <a:pPr>
              <a:lnSpc>
                <a:spcPct val="70000"/>
              </a:lnSpc>
              <a:spcBef>
                <a:spcPts val="850"/>
              </a:spcBef>
              <a:spcAft>
                <a:spcPts val="850"/>
              </a:spcAft>
              <a:tabLst>
                <a:tab algn="l" pos="408240"/>
              </a:tabLst>
            </a:pPr>
            <a:r>
              <a:rPr b="0" lang="nl-NL" sz="3200" spc="-1" strike="noStrike">
                <a:solidFill>
                  <a:srgbClr val="000000"/>
                </a:solidFill>
                <a:latin typeface="Calibri"/>
                <a:ea typeface="DejaVu Sans"/>
              </a:rPr>
              <a:t>- start KNVB Vereniging Scheidsrechter (VSR) cursus  bij FCO</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000000"/>
                </a:solidFill>
                <a:latin typeface="Calibri"/>
                <a:ea typeface="DejaVu Sans"/>
              </a:rPr>
              <a:t>- start inzet leden x19/20 teams op jeugdwedstrijden</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000000"/>
                </a:solidFill>
                <a:latin typeface="Calibri"/>
                <a:ea typeface="DejaVu Sans"/>
              </a:rPr>
              <a:t>- start van twee spelbegeleiders eerst ½veld &gt; heel veld</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000000"/>
                </a:solidFill>
                <a:latin typeface="Calibri"/>
                <a:ea typeface="DejaVu Sans"/>
              </a:rPr>
              <a:t>- heel veel begeleiden</a:t>
            </a:r>
            <a:endParaRPr b="0" lang="nl-NL" sz="3200" spc="-1" strike="noStrike">
              <a:latin typeface="Arial"/>
            </a:endParaRPr>
          </a:p>
          <a:p>
            <a:pPr>
              <a:lnSpc>
                <a:spcPct val="70000"/>
              </a:lnSpc>
              <a:spcBef>
                <a:spcPts val="850"/>
              </a:spcBef>
              <a:spcAft>
                <a:spcPts val="850"/>
              </a:spcAft>
              <a:tabLst>
                <a:tab algn="l" pos="408240"/>
              </a:tabLst>
            </a:pPr>
            <a:endParaRPr b="0" lang="nl-NL" sz="3200" spc="-1" strike="noStrike">
              <a:latin typeface="Arial"/>
            </a:endParaRPr>
          </a:p>
          <a:p>
            <a:pPr>
              <a:lnSpc>
                <a:spcPct val="70000"/>
              </a:lnSpc>
              <a:spcBef>
                <a:spcPts val="850"/>
              </a:spcBef>
              <a:spcAft>
                <a:spcPts val="850"/>
              </a:spcAft>
              <a:tabLst>
                <a:tab algn="l" pos="408240"/>
              </a:tabLst>
            </a:pPr>
            <a:r>
              <a:rPr b="0" lang="nl-NL" sz="3200" spc="-1" strike="noStrike">
                <a:solidFill>
                  <a:srgbClr val="000000"/>
                </a:solidFill>
                <a:latin typeface="Calibri"/>
                <a:ea typeface="DejaVu Sans"/>
              </a:rPr>
              <a:t>- intern opleiden teams op verzoek (ASR en ClubSR)</a:t>
            </a:r>
            <a:endParaRPr b="0" lang="nl-NL" sz="3200" spc="-1" strike="noStrike">
              <a:latin typeface="Arial"/>
            </a:endParaRPr>
          </a:p>
        </p:txBody>
      </p:sp>
      <p:pic>
        <p:nvPicPr>
          <p:cNvPr id="235" name="Picture 6_3" descr=""/>
          <p:cNvPicPr/>
          <p:nvPr/>
        </p:nvPicPr>
        <p:blipFill>
          <a:blip r:embed="rId1"/>
          <a:stretch/>
        </p:blipFill>
        <p:spPr>
          <a:xfrm>
            <a:off x="10598400" y="201600"/>
            <a:ext cx="1083600" cy="1285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Thema2</Template>
  <TotalTime>80</TotalTime>
  <Application>LibreOffice/7.1.1.2$Windows_X86_64 LibreOffice_project/fe0b08f4af1bacafe4c7ecc87ce55bb426164676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2020-06-24T13:28:17Z</dcterms:created>
  <dc:creator>joh.suurd@live.nl</dc:creator>
  <dc:description/>
  <dc:language>nl-NL</dc:language>
  <cp:lastModifiedBy/>
  <cp:lastPrinted>2024-08-22T14:36:25Z</cp:lastPrinted>
  <dcterms:modified xsi:type="dcterms:W3CDTF">2024-08-24T21:28:56Z</dcterms:modified>
  <cp:revision>272</cp:revision>
  <dc:subject/>
  <dc:title>Spelregelwijzigingen veldvoetbal 20/21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r8>7</vt:r8>
  </property>
  <property fmtid="{D5CDD505-2E9C-101B-9397-08002B2CF9AE}" pid="3" name="Notes">
    <vt:r8>11</vt:r8>
  </property>
  <property fmtid="{D5CDD505-2E9C-101B-9397-08002B2CF9AE}" pid="4" name="PresentationFormat">
    <vt:lpwstr>Breedbeeld</vt:lpwstr>
  </property>
  <property fmtid="{D5CDD505-2E9C-101B-9397-08002B2CF9AE}" pid="5" name="Slides">
    <vt:r8>13</vt:r8>
  </property>
</Properties>
</file>