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2.xml" ContentType="application/vnd.openxmlformats-officedocument.theme+xml"/>
  <Override PartName="/ppt/theme/theme25.xml" ContentType="application/vnd.openxmlformats-officedocument.theme+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1.png" ContentType="image/png"/>
  <Override PartName="/ppt/media/image8.png" ContentType="image/png"/>
  <Override PartName="/ppt/media/image10.png" ContentType="image/png"/>
  <Override PartName="/ppt/media/image9.png" ContentType="image/png"/>
  <Override PartName="/ppt/media/image12.png" ContentType="image/png"/>
  <Override PartName="/ppt/media/image13.png" ContentType="image/png"/>
  <Override PartName="/ppt/media/image14.png" ContentType="image/png"/>
  <Override PartName="/ppt/media/image15.png" ContentType="image/png"/>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_rels/slide22.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9.xml.rels" ContentType="application/vnd.openxmlformats-package.relationships+xml"/>
  <Override PartName="/ppt/slideMasters/slideMaster13.xml" ContentType="application/vnd.openxmlformats-officedocument.presentationml.slideMaster+xml"/>
  <Override PartName="/ppt/slideMasters/slideMaster1.xml" ContentType="application/vnd.openxmlformats-officedocument.presentationml.slideMaster+xml"/>
  <Override PartName="/ppt/slideMasters/_rels/slideMaster13.xml.rels" ContentType="application/vnd.openxmlformats-package.relationships+xml"/>
  <Override PartName="/ppt/slideMasters/_rels/slideMaster1.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23.xml.rels" ContentType="application/vnd.openxmlformats-package.relationshi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_rels/slideLayout23.xml.rels" ContentType="application/vnd.openxmlformats-package.relationships+xml"/>
  <Override PartName="/ppt/slideLayouts/_rels/slideLayout1.xml.rels" ContentType="application/vnd.openxmlformats-package.relationships+xml"/>
  <Override PartName="/ppt/slideLayouts/_rels/slideLayout20.xml.rels" ContentType="application/vnd.openxmlformats-package.relationships+xml"/>
  <Override PartName="/ppt/slideLayouts/_rels/slideLayout2.xml.rels" ContentType="application/vnd.openxmlformats-package.relationships+xml"/>
  <Override PartName="/ppt/slideLayouts/_rels/slideLayout2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2.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7559675" cy="106918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1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nl-NL" sz="1800" strike="noStrike" u="none">
                <a:solidFill>
                  <a:schemeClr val="dk1"/>
                </a:solidFill>
                <a:effectLst/>
                <a:uFillTx/>
                <a:latin typeface="Arial"/>
              </a:rPr>
              <a:t>Klik om de dia te verplaatsen</a:t>
            </a:r>
            <a:endParaRPr b="0" lang="nl-NL" sz="1800" strike="noStrike" u="none">
              <a:solidFill>
                <a:schemeClr val="dk1"/>
              </a:solidFill>
              <a:effectLst/>
              <a:uFillTx/>
              <a:latin typeface="Arial"/>
            </a:endParaRPr>
          </a:p>
        </p:txBody>
      </p:sp>
      <p:sp>
        <p:nvSpPr>
          <p:cNvPr id="7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nl-NL" sz="2000" strike="noStrike" u="none">
                <a:solidFill>
                  <a:srgbClr val="000000"/>
                </a:solidFill>
                <a:effectLst/>
                <a:uFillTx/>
                <a:latin typeface="Arial"/>
              </a:rPr>
              <a:t>Klik om de opmaak van de notities te bewerken</a:t>
            </a:r>
            <a:endParaRPr b="0" lang="nl-NL" sz="2000" strike="noStrike" u="none">
              <a:solidFill>
                <a:srgbClr val="000000"/>
              </a:solidFill>
              <a:effectLst/>
              <a:uFillTx/>
              <a:latin typeface="Arial"/>
            </a:endParaRPr>
          </a:p>
        </p:txBody>
      </p:sp>
      <p:sp>
        <p:nvSpPr>
          <p:cNvPr id="78"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nl-NL" sz="1400" strike="noStrike" u="none">
                <a:solidFill>
                  <a:srgbClr val="000000"/>
                </a:solidFill>
                <a:effectLst/>
                <a:uFillTx/>
                <a:latin typeface="Times New Roman"/>
              </a:rPr>
              <a:t>&lt;koptekst&gt;</a:t>
            </a:r>
            <a:endParaRPr b="0" lang="nl-NL" sz="1400" strike="noStrike" u="none">
              <a:solidFill>
                <a:srgbClr val="000000"/>
              </a:solidFill>
              <a:effectLst/>
              <a:uFillTx/>
              <a:latin typeface="Times New Roman"/>
            </a:endParaRPr>
          </a:p>
        </p:txBody>
      </p:sp>
      <p:sp>
        <p:nvSpPr>
          <p:cNvPr id="79"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nl-NL" sz="1400" strike="noStrike" u="none">
                <a:solidFill>
                  <a:srgbClr val="000000"/>
                </a:solidFill>
                <a:effectLst/>
                <a:uFillTx/>
                <a:latin typeface="Times New Roman"/>
              </a:defRPr>
            </a:lvl1pPr>
          </a:lstStyle>
          <a:p>
            <a:pPr indent="0" algn="r">
              <a:buNone/>
            </a:pPr>
            <a:r>
              <a:rPr b="0" lang="nl-NL" sz="1400" strike="noStrike" u="none">
                <a:solidFill>
                  <a:srgbClr val="000000"/>
                </a:solidFill>
                <a:effectLst/>
                <a:uFillTx/>
                <a:latin typeface="Times New Roman"/>
              </a:rPr>
              <a:t>&lt;datum/tijd&gt;</a:t>
            </a:r>
            <a:endParaRPr b="0" lang="nl-NL" sz="1400" strike="noStrike" u="none">
              <a:solidFill>
                <a:srgbClr val="000000"/>
              </a:solidFill>
              <a:effectLst/>
              <a:uFillTx/>
              <a:latin typeface="Times New Roman"/>
            </a:endParaRPr>
          </a:p>
        </p:txBody>
      </p:sp>
      <p:sp>
        <p:nvSpPr>
          <p:cNvPr id="80"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nl-NL" sz="1400" strike="noStrike" u="none">
                <a:solidFill>
                  <a:srgbClr val="000000"/>
                </a:solidFill>
                <a:effectLst/>
                <a:uFillTx/>
                <a:latin typeface="Times New Roman"/>
              </a:defRPr>
            </a:lvl1pPr>
          </a:lstStyle>
          <a:p>
            <a:pPr indent="0">
              <a:buNone/>
            </a:pPr>
            <a:r>
              <a:rPr b="0" lang="nl-NL" sz="1400" strike="noStrike" u="none">
                <a:solidFill>
                  <a:srgbClr val="000000"/>
                </a:solidFill>
                <a:effectLst/>
                <a:uFillTx/>
                <a:latin typeface="Times New Roman"/>
              </a:rPr>
              <a:t>&lt;voettekst&gt;</a:t>
            </a:r>
            <a:endParaRPr b="0" lang="nl-NL" sz="1400" strike="noStrike" u="none">
              <a:solidFill>
                <a:srgbClr val="000000"/>
              </a:solidFill>
              <a:effectLst/>
              <a:uFillTx/>
              <a:latin typeface="Times New Roman"/>
            </a:endParaRPr>
          </a:p>
        </p:txBody>
      </p:sp>
      <p:sp>
        <p:nvSpPr>
          <p:cNvPr id="81"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nl-NL" sz="1400" strike="noStrike" u="none">
                <a:solidFill>
                  <a:srgbClr val="000000"/>
                </a:solidFill>
                <a:effectLst/>
                <a:uFillTx/>
                <a:latin typeface="Times New Roman"/>
              </a:defRPr>
            </a:lvl1pPr>
          </a:lstStyle>
          <a:p>
            <a:pPr indent="0" algn="r">
              <a:buNone/>
            </a:pPr>
            <a:fld id="{51F9C1C9-FB4F-4B16-95A1-CAC3EA1F3548}" type="slidenum">
              <a:rPr b="0" lang="nl-NL" sz="1400" strike="noStrike" u="none">
                <a:solidFill>
                  <a:srgbClr val="000000"/>
                </a:solidFill>
                <a:effectLst/>
                <a:uFillTx/>
                <a:latin typeface="Times New Roman"/>
              </a:rPr>
              <a:t>&lt;nummer&gt;</a:t>
            </a:fld>
            <a:endParaRPr b="0" lang="nl-NL"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573120" y="1336680"/>
            <a:ext cx="6411600" cy="3606480"/>
          </a:xfrm>
          <a:prstGeom prst="rect">
            <a:avLst/>
          </a:prstGeom>
          <a:ln w="0">
            <a:noFill/>
          </a:ln>
        </p:spPr>
      </p:sp>
      <p:sp>
        <p:nvSpPr>
          <p:cNvPr id="197" name="PlaceHolder 2"/>
          <p:cNvSpPr>
            <a:spLocks noGrp="1"/>
          </p:cNvSpPr>
          <p:nvPr>
            <p:ph type="body"/>
          </p:nvPr>
        </p:nvSpPr>
        <p:spPr>
          <a:xfrm>
            <a:off x="755640" y="5145120"/>
            <a:ext cx="6045840" cy="4207680"/>
          </a:xfrm>
          <a:prstGeom prst="rect">
            <a:avLst/>
          </a:prstGeom>
          <a:noFill/>
          <a:ln w="0">
            <a:noFill/>
          </a:ln>
        </p:spPr>
        <p:txBody>
          <a:bodyPr lIns="0" rIns="0" tIns="0" bIns="0" anchor="t">
            <a:noAutofit/>
          </a:bodyPr>
          <a:p>
            <a:pPr indent="0">
              <a:buNone/>
            </a:pPr>
            <a:endParaRPr b="0" lang="nl-NL" sz="1800" strike="noStrike" u="none">
              <a:solidFill>
                <a:srgbClr val="000000"/>
              </a:solidFill>
              <a:effectLst/>
              <a:uFillTx/>
              <a:latin typeface="Arial"/>
            </a:endParaRPr>
          </a:p>
        </p:txBody>
      </p:sp>
      <p:sp>
        <p:nvSpPr>
          <p:cNvPr id="198" name="Tijdelijke aanduiding voor dianummer 3_6"/>
          <p:cNvSpPr/>
          <p:nvPr/>
        </p:nvSpPr>
        <p:spPr>
          <a:xfrm>
            <a:off x="4281480" y="10155240"/>
            <a:ext cx="3274200" cy="53388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5E5F4E49-72D7-4AD7-A2C7-EE211DEDAEB6}" type="slidenum">
              <a:rPr b="0" lang="nl-NL" sz="1200" strike="noStrike" u="none">
                <a:solidFill>
                  <a:srgbClr val="000000"/>
                </a:solidFill>
                <a:effectLst/>
                <a:uFillTx/>
                <a:latin typeface="Times New Roman"/>
                <a:ea typeface="+mn-ea"/>
              </a:rPr>
              <a:t>&lt;nummer&gt;</a:t>
            </a:fld>
            <a:endParaRPr b="0" lang="nl-NL" sz="1200" strike="noStrike" u="none">
              <a:solidFill>
                <a:srgbClr val="000000"/>
              </a:solidFill>
              <a:effectLst/>
              <a:uFillTx/>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573120" y="1336680"/>
            <a:ext cx="6411600" cy="3606480"/>
          </a:xfrm>
          <a:prstGeom prst="rect">
            <a:avLst/>
          </a:prstGeom>
          <a:ln w="0">
            <a:noFill/>
          </a:ln>
        </p:spPr>
      </p:sp>
      <p:sp>
        <p:nvSpPr>
          <p:cNvPr id="191" name="PlaceHolder 2"/>
          <p:cNvSpPr>
            <a:spLocks noGrp="1"/>
          </p:cNvSpPr>
          <p:nvPr>
            <p:ph type="body"/>
          </p:nvPr>
        </p:nvSpPr>
        <p:spPr>
          <a:xfrm>
            <a:off x="755640" y="5145120"/>
            <a:ext cx="6045840" cy="4207680"/>
          </a:xfrm>
          <a:prstGeom prst="rect">
            <a:avLst/>
          </a:prstGeom>
          <a:noFill/>
          <a:ln w="0">
            <a:noFill/>
          </a:ln>
        </p:spPr>
        <p:txBody>
          <a:bodyPr lIns="0" rIns="0" tIns="0" bIns="0" anchor="t">
            <a:noAutofit/>
          </a:bodyPr>
          <a:p>
            <a:pPr indent="0">
              <a:buNone/>
            </a:pPr>
            <a:endParaRPr b="0" lang="nl-NL" sz="1800" strike="noStrike" u="none">
              <a:solidFill>
                <a:srgbClr val="000000"/>
              </a:solidFill>
              <a:effectLst/>
              <a:uFillTx/>
              <a:latin typeface="Arial"/>
            </a:endParaRPr>
          </a:p>
        </p:txBody>
      </p:sp>
      <p:sp>
        <p:nvSpPr>
          <p:cNvPr id="192" name="Tijdelijke aanduiding voor dianummer 3_2"/>
          <p:cNvSpPr/>
          <p:nvPr/>
        </p:nvSpPr>
        <p:spPr>
          <a:xfrm>
            <a:off x="4281480" y="10155240"/>
            <a:ext cx="3274200" cy="53388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6986B973-F70E-494E-AFCE-E9EFE9CA5A74}" type="slidenum">
              <a:rPr b="0" lang="nl-NL" sz="1200" strike="noStrike" u="none">
                <a:solidFill>
                  <a:srgbClr val="000000"/>
                </a:solidFill>
                <a:effectLst/>
                <a:uFillTx/>
                <a:latin typeface="Times New Roman"/>
                <a:ea typeface="+mn-ea"/>
              </a:rPr>
              <a:t>&lt;nummer&gt;</a:t>
            </a:fld>
            <a:endParaRPr b="0" lang="nl-NL" sz="1200" strike="noStrike" u="none">
              <a:solidFill>
                <a:srgbClr val="000000"/>
              </a:solidFill>
              <a:effectLst/>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573120" y="1336680"/>
            <a:ext cx="6411600" cy="3606480"/>
          </a:xfrm>
          <a:prstGeom prst="rect">
            <a:avLst/>
          </a:prstGeom>
          <a:ln w="0">
            <a:noFill/>
          </a:ln>
        </p:spPr>
      </p:sp>
      <p:sp>
        <p:nvSpPr>
          <p:cNvPr id="194" name="PlaceHolder 2"/>
          <p:cNvSpPr>
            <a:spLocks noGrp="1"/>
          </p:cNvSpPr>
          <p:nvPr>
            <p:ph type="body"/>
          </p:nvPr>
        </p:nvSpPr>
        <p:spPr>
          <a:xfrm>
            <a:off x="755640" y="5145120"/>
            <a:ext cx="6045840" cy="4207680"/>
          </a:xfrm>
          <a:prstGeom prst="rect">
            <a:avLst/>
          </a:prstGeom>
          <a:noFill/>
          <a:ln w="0">
            <a:noFill/>
          </a:ln>
        </p:spPr>
        <p:txBody>
          <a:bodyPr lIns="0" rIns="0" tIns="0" bIns="0" anchor="t">
            <a:noAutofit/>
          </a:bodyPr>
          <a:p>
            <a:pPr indent="0">
              <a:buNone/>
            </a:pPr>
            <a:endParaRPr b="0" lang="nl-NL" sz="1800" strike="noStrike" u="none">
              <a:solidFill>
                <a:srgbClr val="000000"/>
              </a:solidFill>
              <a:effectLst/>
              <a:uFillTx/>
              <a:latin typeface="Arial"/>
            </a:endParaRPr>
          </a:p>
        </p:txBody>
      </p:sp>
      <p:sp>
        <p:nvSpPr>
          <p:cNvPr id="195" name="Tijdelijke aanduiding voor dianummer 3_3"/>
          <p:cNvSpPr/>
          <p:nvPr/>
        </p:nvSpPr>
        <p:spPr>
          <a:xfrm>
            <a:off x="4281480" y="10155240"/>
            <a:ext cx="3274200" cy="53388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2A0E9448-1019-48A3-9AD3-C88BBD5D9AA1}" type="slidenum">
              <a:rPr b="0" lang="nl-NL" sz="1200" strike="noStrike" u="none">
                <a:solidFill>
                  <a:srgbClr val="000000"/>
                </a:solidFill>
                <a:effectLst/>
                <a:uFillTx/>
                <a:latin typeface="Times New Roman"/>
                <a:ea typeface="+mn-ea"/>
              </a:rPr>
              <a:t>&lt;nummer&gt;</a:t>
            </a:fld>
            <a:endParaRPr b="0" lang="nl-NL"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bg>
      <p:bgPr>
        <a:solidFill>
          <a:srgbClr val="000066"/>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nl-NL" sz="1800" strike="noStrike" u="none">
                <a:solidFill>
                  <a:schemeClr val="dk1"/>
                </a:solidFill>
                <a:effectLst/>
                <a:uFillTx/>
                <a:latin typeface="Arial"/>
              </a:rPr>
              <a:t>Klik om de opmaak van de titeltekst te bewerken</a:t>
            </a:r>
            <a:endParaRPr b="0" lang="nl-NL" sz="1800" strike="noStrike" u="none">
              <a:solidFill>
                <a:schemeClr val="dk1"/>
              </a:solidFill>
              <a:effectLst/>
              <a:uFillTx/>
              <a:latin typeface="Arial"/>
            </a:endParaRP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000" strike="noStrike" u="none">
                <a:solidFill>
                  <a:schemeClr val="dk1"/>
                </a:solidFill>
                <a:effectLst/>
                <a:uFillTx/>
                <a:latin typeface="Arial"/>
              </a:rPr>
              <a:t>Tweede overzichtsniveau</a:t>
            </a:r>
            <a:endParaRPr b="0" lang="nl-NL" sz="20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1800" strike="noStrike" u="none">
                <a:solidFill>
                  <a:schemeClr val="dk1"/>
                </a:solidFill>
                <a:effectLst/>
                <a:uFillTx/>
                <a:latin typeface="Arial"/>
              </a:rPr>
              <a:t>Derde overzichtsniveau</a:t>
            </a:r>
            <a:endParaRPr b="0" lang="nl-NL" sz="1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1800" strike="noStrike" u="none">
                <a:solidFill>
                  <a:schemeClr val="dk1"/>
                </a:solidFill>
                <a:effectLst/>
                <a:uFillTx/>
                <a:latin typeface="Arial"/>
              </a:rPr>
              <a:t>Vierde overzichtsniveau</a:t>
            </a:r>
            <a:endParaRPr b="0" lang="nl-NL" sz="1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Vijfde overzichtsniveau</a:t>
            </a:r>
            <a:endParaRPr b="0" lang="nl-NL" sz="20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Zesde overzichtsniveau</a:t>
            </a:r>
            <a:endParaRPr b="0" lang="nl-NL" sz="20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Zevende overzichtsniveau</a:t>
            </a:r>
            <a:endParaRPr b="0" lang="nl-NL" sz="2000" strike="noStrike" u="none">
              <a:solidFill>
                <a:schemeClr val="dk1"/>
              </a:solidFill>
              <a:effectLst/>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bg>
      <p:bgPr>
        <a:solidFill>
          <a:srgbClr val="000066"/>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27"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28"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fontScale="85000" lnSpcReduction="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29"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bg>
      <p:bgPr>
        <a:solidFill>
          <a:srgbClr val="000066"/>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31"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fontScale="85000" lnSpcReduction="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32"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33"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bg>
      <p:bgPr>
        <a:solidFill>
          <a:srgbClr val="000066"/>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35"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36"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37"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0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ard">
    <p:bg>
      <p:bgPr>
        <a:solidFill>
          <a:srgbClr val="000066"/>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nl-NL" sz="1800" strike="noStrike" u="none">
                <a:solidFill>
                  <a:schemeClr val="dk1"/>
                </a:solidFill>
                <a:effectLst/>
                <a:uFillTx/>
                <a:latin typeface="Arial"/>
              </a:rPr>
              <a:t>Klik om de opmaak van de titeltekst te bewerken</a:t>
            </a:r>
            <a:endParaRPr b="0" lang="nl-NL" sz="1800" strike="noStrike" u="none">
              <a:solidFill>
                <a:schemeClr val="dk1"/>
              </a:solidFill>
              <a:effectLst/>
              <a:uFillTx/>
              <a:latin typeface="Arial"/>
            </a:endParaRP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000" strike="noStrike" u="none">
                <a:solidFill>
                  <a:schemeClr val="dk1"/>
                </a:solidFill>
                <a:effectLst/>
                <a:uFillTx/>
                <a:latin typeface="Arial"/>
              </a:rPr>
              <a:t>Tweede overzichtsniveau</a:t>
            </a:r>
            <a:endParaRPr b="0" lang="nl-NL" sz="20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1800" strike="noStrike" u="none">
                <a:solidFill>
                  <a:schemeClr val="dk1"/>
                </a:solidFill>
                <a:effectLst/>
                <a:uFillTx/>
                <a:latin typeface="Arial"/>
              </a:rPr>
              <a:t>Derde overzichtsniveau</a:t>
            </a:r>
            <a:endParaRPr b="0" lang="nl-NL" sz="1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1800" strike="noStrike" u="none">
                <a:solidFill>
                  <a:schemeClr val="dk1"/>
                </a:solidFill>
                <a:effectLst/>
                <a:uFillTx/>
                <a:latin typeface="Arial"/>
              </a:rPr>
              <a:t>Vierde overzichtsniveau</a:t>
            </a:r>
            <a:endParaRPr b="0" lang="nl-NL" sz="1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Vijfde overzichtsniveau</a:t>
            </a:r>
            <a:endParaRPr b="0" lang="nl-NL" sz="20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Zesde overzichtsniveau</a:t>
            </a:r>
            <a:endParaRPr b="0" lang="nl-NL" sz="20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Zevende overzichtsniveau</a:t>
            </a:r>
            <a:endParaRPr b="0" lang="nl-NL" sz="2000" strike="noStrike" u="none">
              <a:solidFill>
                <a:schemeClr val="dk1"/>
              </a:solidFill>
              <a:effectLst/>
              <a:uFillTx/>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ard 1">
    <p:bg>
      <p:bgPr>
        <a:solidFill>
          <a:srgbClr val="000066"/>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41"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0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42"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0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ard 2">
    <p:bg>
      <p:bgPr>
        <a:solidFill>
          <a:srgbClr val="000066"/>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44"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4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46"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47"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ard 3">
    <p:bg>
      <p:bgPr>
        <a:solidFill>
          <a:srgbClr val="000066"/>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49" name="PlaceHolder 2"/>
          <p:cNvSpPr>
            <a:spLocks noGrp="1"/>
          </p:cNvSpPr>
          <p:nvPr>
            <p:ph type="body"/>
          </p:nvPr>
        </p:nvSpPr>
        <p:spPr>
          <a:xfrm>
            <a:off x="609480" y="160452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50" name="PlaceHolder 3"/>
          <p:cNvSpPr>
            <a:spLocks noGrp="1"/>
          </p:cNvSpPr>
          <p:nvPr>
            <p:ph type="body"/>
          </p:nvPr>
        </p:nvSpPr>
        <p:spPr>
          <a:xfrm>
            <a:off x="4319640" y="160452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51" name="PlaceHolder 4"/>
          <p:cNvSpPr>
            <a:spLocks noGrp="1"/>
          </p:cNvSpPr>
          <p:nvPr>
            <p:ph type="body"/>
          </p:nvPr>
        </p:nvSpPr>
        <p:spPr>
          <a:xfrm>
            <a:off x="8029800" y="160452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52" name="PlaceHolder 5"/>
          <p:cNvSpPr>
            <a:spLocks noGrp="1"/>
          </p:cNvSpPr>
          <p:nvPr>
            <p:ph type="body"/>
          </p:nvPr>
        </p:nvSpPr>
        <p:spPr>
          <a:xfrm>
            <a:off x="609480" y="368208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53" name="PlaceHolder 6"/>
          <p:cNvSpPr>
            <a:spLocks noGrp="1"/>
          </p:cNvSpPr>
          <p:nvPr>
            <p:ph type="body"/>
          </p:nvPr>
        </p:nvSpPr>
        <p:spPr>
          <a:xfrm>
            <a:off x="4319640" y="368208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54" name="PlaceHolder 7"/>
          <p:cNvSpPr>
            <a:spLocks noGrp="1"/>
          </p:cNvSpPr>
          <p:nvPr>
            <p:ph type="body"/>
          </p:nvPr>
        </p:nvSpPr>
        <p:spPr>
          <a:xfrm>
            <a:off x="8029800" y="368208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ard 4">
    <p:bg>
      <p:bgPr>
        <a:solidFill>
          <a:srgbClr val="000066"/>
        </a:soli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5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000" strike="noStrike" u="none">
                <a:solidFill>
                  <a:schemeClr val="dk1"/>
                </a:solidFill>
                <a:effectLst/>
                <a:uFillTx/>
                <a:latin typeface="Arial"/>
              </a:rPr>
              <a:t>Tweede overzichtsniveau</a:t>
            </a:r>
            <a:endParaRPr b="0" lang="nl-NL" sz="20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1800" strike="noStrike" u="none">
                <a:solidFill>
                  <a:schemeClr val="dk1"/>
                </a:solidFill>
                <a:effectLst/>
                <a:uFillTx/>
                <a:latin typeface="Arial"/>
              </a:rPr>
              <a:t>Derde overzichtsniveau</a:t>
            </a:r>
            <a:endParaRPr b="0" lang="nl-NL" sz="1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1800" strike="noStrike" u="none">
                <a:solidFill>
                  <a:schemeClr val="dk1"/>
                </a:solidFill>
                <a:effectLst/>
                <a:uFillTx/>
                <a:latin typeface="Arial"/>
              </a:rPr>
              <a:t>Vierde overzichtsniveau</a:t>
            </a:r>
            <a:endParaRPr b="0" lang="nl-NL" sz="1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Vijfde overzichtsniveau</a:t>
            </a:r>
            <a:endParaRPr b="0" lang="nl-NL" sz="20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Zesde overzichtsniveau</a:t>
            </a:r>
            <a:endParaRPr b="0" lang="nl-NL" sz="20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Zevende overzichtsniveau</a:t>
            </a:r>
            <a:endParaRPr b="0" lang="nl-NL" sz="2000" strike="noStrike" u="none">
              <a:solidFill>
                <a:schemeClr val="dk1"/>
              </a:solidFill>
              <a:effectLst/>
              <a:uFillTx/>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ard 5">
    <p:bg>
      <p:bgPr>
        <a:solidFill>
          <a:srgbClr val="000066"/>
        </a:solid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5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ard 6">
    <p:bg>
      <p:bgPr>
        <a:solidFill>
          <a:srgbClr val="000066"/>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60"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fontScale="85000" lnSpcReduction="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61"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fontScale="85000" lnSpcReduction="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bg>
      <p:bgPr>
        <a:solidFill>
          <a:srgbClr val="000066"/>
        </a:solidFill>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5"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0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6"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0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ard 7">
    <p:bg>
      <p:bgPr>
        <a:solidFill>
          <a:srgbClr val="000066"/>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6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000" strike="noStrike" u="none">
                <a:solidFill>
                  <a:schemeClr val="dk1"/>
                </a:solidFill>
                <a:effectLst/>
                <a:uFillTx/>
                <a:latin typeface="Arial"/>
              </a:rPr>
              <a:t>Tweede overzichtsniveau</a:t>
            </a:r>
            <a:endParaRPr b="0" lang="nl-NL" sz="20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1800" strike="noStrike" u="none">
                <a:solidFill>
                  <a:schemeClr val="dk1"/>
                </a:solidFill>
                <a:effectLst/>
                <a:uFillTx/>
                <a:latin typeface="Arial"/>
              </a:rPr>
              <a:t>Derde overzichtsniveau</a:t>
            </a:r>
            <a:endParaRPr b="0" lang="nl-NL" sz="1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1800" strike="noStrike" u="none">
                <a:solidFill>
                  <a:schemeClr val="dk1"/>
                </a:solidFill>
                <a:effectLst/>
                <a:uFillTx/>
                <a:latin typeface="Arial"/>
              </a:rPr>
              <a:t>Vierde overzichtsniveau</a:t>
            </a:r>
            <a:endParaRPr b="0" lang="nl-NL" sz="1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Vijfde overzichtsniveau</a:t>
            </a:r>
            <a:endParaRPr b="0" lang="nl-NL" sz="20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Zesde overzichtsniveau</a:t>
            </a:r>
            <a:endParaRPr b="0" lang="nl-NL" sz="20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000" strike="noStrike" u="none">
                <a:solidFill>
                  <a:schemeClr val="dk1"/>
                </a:solidFill>
                <a:effectLst/>
                <a:uFillTx/>
                <a:latin typeface="Arial"/>
              </a:rPr>
              <a:t>Zevende overzichtsniveau</a:t>
            </a:r>
            <a:endParaRPr b="0" lang="nl-NL" sz="2000" strike="noStrike" u="none">
              <a:solidFill>
                <a:schemeClr val="dk1"/>
              </a:solidFill>
              <a:effectLst/>
              <a:uFillTx/>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ard 8">
    <p:bg>
      <p:bgPr>
        <a:solidFill>
          <a:srgbClr val="000066"/>
        </a:solidFill>
      </p:bgPr>
    </p:bg>
    <p:spTree>
      <p:nvGrpSpPr>
        <p:cNvPr id="1" name=""/>
        <p:cNvGrpSpPr/>
        <p:nvPr/>
      </p:nvGrpSpPr>
      <p:grpSpPr>
        <a:xfrm>
          <a:off x="0" y="0"/>
          <a:ext cx="0" cy="0"/>
          <a:chOff x="0" y="0"/>
          <a:chExt cx="0" cy="0"/>
        </a:xfrm>
      </p:grpSpPr>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ard 9">
    <p:bg>
      <p:bgPr>
        <a:solidFill>
          <a:srgbClr val="000066"/>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65"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66"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fontScale="85000" lnSpcReduction="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67"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ard 10">
    <p:bg>
      <p:bgPr>
        <a:solidFill>
          <a:srgbClr val="000066"/>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69"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fontScale="85000" lnSpcReduction="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70"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71"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ard 11">
    <p:bg>
      <p:bgPr>
        <a:solidFill>
          <a:srgbClr val="000066"/>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73"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74"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75"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0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bg>
      <p:bgPr>
        <a:solidFill>
          <a:srgbClr val="000066"/>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10"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11"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550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bg>
      <p:bgPr>
        <a:solidFill>
          <a:srgbClr val="000066"/>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13" name="PlaceHolder 2"/>
          <p:cNvSpPr>
            <a:spLocks noGrp="1"/>
          </p:cNvSpPr>
          <p:nvPr>
            <p:ph type="body"/>
          </p:nvPr>
        </p:nvSpPr>
        <p:spPr>
          <a:xfrm>
            <a:off x="609480" y="160452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14" name="PlaceHolder 3"/>
          <p:cNvSpPr>
            <a:spLocks noGrp="1"/>
          </p:cNvSpPr>
          <p:nvPr>
            <p:ph type="body"/>
          </p:nvPr>
        </p:nvSpPr>
        <p:spPr>
          <a:xfrm>
            <a:off x="4319640" y="160452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15" name="PlaceHolder 4"/>
          <p:cNvSpPr>
            <a:spLocks noGrp="1"/>
          </p:cNvSpPr>
          <p:nvPr>
            <p:ph type="body"/>
          </p:nvPr>
        </p:nvSpPr>
        <p:spPr>
          <a:xfrm>
            <a:off x="8029800" y="160452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16" name="PlaceHolder 5"/>
          <p:cNvSpPr>
            <a:spLocks noGrp="1"/>
          </p:cNvSpPr>
          <p:nvPr>
            <p:ph type="body"/>
          </p:nvPr>
        </p:nvSpPr>
        <p:spPr>
          <a:xfrm>
            <a:off x="609480" y="368208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17" name="PlaceHolder 6"/>
          <p:cNvSpPr>
            <a:spLocks noGrp="1"/>
          </p:cNvSpPr>
          <p:nvPr>
            <p:ph type="body"/>
          </p:nvPr>
        </p:nvSpPr>
        <p:spPr>
          <a:xfrm>
            <a:off x="4319640" y="368208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18" name="PlaceHolder 7"/>
          <p:cNvSpPr>
            <a:spLocks noGrp="1"/>
          </p:cNvSpPr>
          <p:nvPr>
            <p:ph type="body"/>
          </p:nvPr>
        </p:nvSpPr>
        <p:spPr>
          <a:xfrm>
            <a:off x="8029800" y="3682080"/>
            <a:ext cx="3532680" cy="1896480"/>
          </a:xfrm>
          <a:prstGeom prst="rect">
            <a:avLst/>
          </a:prstGeom>
          <a:noFill/>
          <a:ln w="0">
            <a:noFill/>
          </a:ln>
        </p:spPr>
        <p:txBody>
          <a:bodyPr lIns="0" rIns="0" tIns="0" bIns="0" anchor="t">
            <a:normAutofit fontScale="32500" lnSpcReduction="1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bg>
      <p:bgPr>
        <a:solidFill>
          <a:srgbClr val="000066"/>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bg>
      <p:bgPr>
        <a:solidFill>
          <a:srgbClr val="000066"/>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2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bg>
      <p:bgPr>
        <a:solidFill>
          <a:srgbClr val="000066"/>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
        <p:nvSpPr>
          <p:cNvPr id="23"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fontScale="85000" lnSpcReduction="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
        <p:nvSpPr>
          <p:cNvPr id="24"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fontScale="85000" lnSpcReduction="9999"/>
          </a:bodyPr>
          <a:p>
            <a:pPr marL="432000" indent="-324000">
              <a:lnSpc>
                <a:spcPct val="90000"/>
              </a:lnSpc>
              <a:spcBef>
                <a:spcPts val="1417"/>
              </a:spcBef>
              <a:buClr>
                <a:srgbClr val="ffffff"/>
              </a:buClr>
              <a:buSzPct val="45000"/>
              <a:buFont typeface="Wingdings" charset="2"/>
              <a:buChar char=""/>
            </a:pPr>
            <a:r>
              <a:rPr b="0" lang="nl-NL" sz="2800" strike="noStrike" u="none">
                <a:solidFill>
                  <a:schemeClr val="dk1"/>
                </a:solidFill>
                <a:effectLst/>
                <a:uFillTx/>
                <a:latin typeface="Arial"/>
              </a:rPr>
              <a:t>Klik om de opmaak van de overzichtstekst te bewerken</a:t>
            </a:r>
            <a:endParaRPr b="0" lang="nl-NL" sz="2800" strike="noStrike" u="none">
              <a:solidFill>
                <a:schemeClr val="dk1"/>
              </a:solidFill>
              <a:effectLst/>
              <a:uFillTx/>
              <a:latin typeface="Arial"/>
            </a:endParaRPr>
          </a:p>
          <a:p>
            <a:pPr lvl="1" marL="864000" indent="-324000">
              <a:lnSpc>
                <a:spcPct val="90000"/>
              </a:lnSpc>
              <a:spcBef>
                <a:spcPts val="1134"/>
              </a:spcBef>
              <a:buClr>
                <a:srgbClr val="ffffff"/>
              </a:buClr>
              <a:buSzPct val="75000"/>
              <a:buFont typeface="Symbol" charset="2"/>
              <a:buChar char=""/>
            </a:pPr>
            <a:r>
              <a:rPr b="0" lang="nl-NL" sz="2800" strike="noStrike" u="none">
                <a:solidFill>
                  <a:schemeClr val="dk1"/>
                </a:solidFill>
                <a:effectLst/>
                <a:uFillTx/>
                <a:latin typeface="Arial"/>
              </a:rPr>
              <a:t>Tweede overzichtsniveau</a:t>
            </a:r>
            <a:endParaRPr b="0" lang="nl-NL" sz="2800" strike="noStrike" u="none">
              <a:solidFill>
                <a:schemeClr val="dk1"/>
              </a:solidFill>
              <a:effectLst/>
              <a:uFillTx/>
              <a:latin typeface="Arial"/>
            </a:endParaRPr>
          </a:p>
          <a:p>
            <a:pPr lvl="2" marL="1296000" indent="-288000">
              <a:lnSpc>
                <a:spcPct val="90000"/>
              </a:lnSpc>
              <a:spcBef>
                <a:spcPts val="850"/>
              </a:spcBef>
              <a:buClr>
                <a:srgbClr val="ffffff"/>
              </a:buClr>
              <a:buSzPct val="45000"/>
              <a:buFont typeface="Wingdings" charset="2"/>
              <a:buChar char=""/>
            </a:pPr>
            <a:r>
              <a:rPr b="0" lang="nl-NL" sz="2800" strike="noStrike" u="none">
                <a:solidFill>
                  <a:schemeClr val="dk1"/>
                </a:solidFill>
                <a:effectLst/>
                <a:uFillTx/>
                <a:latin typeface="Arial"/>
              </a:rPr>
              <a:t>Derde overzichtsniveau</a:t>
            </a:r>
            <a:endParaRPr b="0" lang="nl-NL" sz="2800" strike="noStrike" u="none">
              <a:solidFill>
                <a:schemeClr val="dk1"/>
              </a:solidFill>
              <a:effectLst/>
              <a:uFillTx/>
              <a:latin typeface="Arial"/>
            </a:endParaRPr>
          </a:p>
          <a:p>
            <a:pPr lvl="3" marL="1728000" indent="-216000">
              <a:lnSpc>
                <a:spcPct val="90000"/>
              </a:lnSpc>
              <a:spcBef>
                <a:spcPts val="567"/>
              </a:spcBef>
              <a:buClr>
                <a:srgbClr val="ffffff"/>
              </a:buClr>
              <a:buSzPct val="75000"/>
              <a:buFont typeface="Symbol" charset="2"/>
              <a:buChar char=""/>
            </a:pPr>
            <a:r>
              <a:rPr b="0" lang="nl-NL" sz="2800" strike="noStrike" u="none">
                <a:solidFill>
                  <a:schemeClr val="dk1"/>
                </a:solidFill>
                <a:effectLst/>
                <a:uFillTx/>
                <a:latin typeface="Arial"/>
              </a:rPr>
              <a:t>Vierde overzichtsniveau</a:t>
            </a:r>
            <a:endParaRPr b="0" lang="nl-NL" sz="2800" strike="noStrike" u="none">
              <a:solidFill>
                <a:schemeClr val="dk1"/>
              </a:solidFill>
              <a:effectLst/>
              <a:uFillTx/>
              <a:latin typeface="Arial"/>
            </a:endParaRPr>
          </a:p>
          <a:p>
            <a:pPr lvl="4" marL="2160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Vijfde overzichtsniveau</a:t>
            </a:r>
            <a:endParaRPr b="0" lang="nl-NL" sz="2800" strike="noStrike" u="none">
              <a:solidFill>
                <a:schemeClr val="dk1"/>
              </a:solidFill>
              <a:effectLst/>
              <a:uFillTx/>
              <a:latin typeface="Arial"/>
            </a:endParaRPr>
          </a:p>
          <a:p>
            <a:pPr lvl="5" marL="2592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Zesde overzichtsniveau</a:t>
            </a:r>
            <a:endParaRPr b="0" lang="nl-NL" sz="2800" strike="noStrike" u="none">
              <a:solidFill>
                <a:schemeClr val="dk1"/>
              </a:solidFill>
              <a:effectLst/>
              <a:uFillTx/>
              <a:latin typeface="Arial"/>
            </a:endParaRPr>
          </a:p>
          <a:p>
            <a:pPr lvl="6" marL="3024000" indent="-216000">
              <a:lnSpc>
                <a:spcPct val="90000"/>
              </a:lnSpc>
              <a:spcBef>
                <a:spcPts val="283"/>
              </a:spcBef>
              <a:buClr>
                <a:srgbClr val="ffffff"/>
              </a:buClr>
              <a:buSzPct val="45000"/>
              <a:buFont typeface="Wingdings" charset="2"/>
              <a:buChar char=""/>
            </a:pPr>
            <a:r>
              <a:rPr b="0" lang="nl-NL" sz="2800" strike="noStrike" u="none">
                <a:solidFill>
                  <a:schemeClr val="dk1"/>
                </a:solidFill>
                <a:effectLst/>
                <a:uFillTx/>
                <a:latin typeface="Arial"/>
              </a:rPr>
              <a:t>Zevende overzichtsniveau</a:t>
            </a:r>
            <a:endParaRPr b="0" lang="nl-NL" sz="2800" strike="noStrike" u="none">
              <a:solidFill>
                <a:schemeClr val="dk1"/>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bg>
      <p:bgPr>
        <a:solidFill>
          <a:srgbClr val="000066"/>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nl-NL" sz="4400" strike="noStrike" u="none">
                <a:solidFill>
                  <a:schemeClr val="dk1"/>
                </a:solidFill>
                <a:effectLst/>
                <a:uFillTx/>
                <a:latin typeface="Arial"/>
              </a:rPr>
              <a:t>Klik om de opmaak van de titeltekst te bewerken</a:t>
            </a:r>
            <a:endParaRPr b="0" lang="nl-NL" sz="4400" strike="noStrike" u="none">
              <a:solidFill>
                <a:schemeClr val="dk1"/>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Centered Text">
    <p:bg>
      <p:bgPr>
        <a:solidFill>
          <a:srgbClr val="000066"/>
        </a:solidFill>
      </p:bgPr>
    </p:bg>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20.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20.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20.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slideLayout" Target="../slideLayouts/slideLayout20.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slideLayout" Target="../slideLayouts/slideLayout20.xml"/>
</Relationships>
</file>

<file path=ppt/slides/_rels/slide1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8.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8.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8.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8.xml"/>
</Relationships>
</file>

<file path=ppt/slides/_rels/slide2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www.spelregelbewijs.nl/" TargetMode="External"/><Relationship Id="rId3" Type="http://schemas.openxmlformats.org/officeDocument/2006/relationships/slideLayout" Target="../slideLayouts/slideLayout17.xml"/>
</Relationships>
</file>

<file path=ppt/slides/_rels/slide2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8.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2" name="TextShape 1_0"/>
          <p:cNvSpPr/>
          <p:nvPr/>
        </p:nvSpPr>
        <p:spPr>
          <a:xfrm>
            <a:off x="609480" y="4385160"/>
            <a:ext cx="10920600" cy="131472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spcAft>
                <a:spcPts val="601"/>
              </a:spcAft>
              <a:tabLst>
                <a:tab algn="l" pos="408240"/>
              </a:tabLst>
            </a:pPr>
            <a:r>
              <a:rPr b="1" lang="nl-NL" sz="3800" strike="noStrike" u="none">
                <a:solidFill>
                  <a:srgbClr val="ffc000"/>
                </a:solidFill>
                <a:effectLst/>
                <a:uFillTx/>
                <a:latin typeface="Arial"/>
                <a:ea typeface="DejaVu Sans"/>
              </a:rPr>
              <a:t>Instructie verenigingsscheidsrechter jeugd</a:t>
            </a:r>
            <a:endParaRPr b="0" lang="nl-NL" sz="3800" strike="noStrike" u="none">
              <a:solidFill>
                <a:srgbClr val="ffffff"/>
              </a:solidFill>
              <a:effectLst/>
              <a:uFillTx/>
              <a:latin typeface="Arial"/>
            </a:endParaRPr>
          </a:p>
          <a:p>
            <a:pPr defTabSz="914400">
              <a:lnSpc>
                <a:spcPct val="90000"/>
              </a:lnSpc>
              <a:spcAft>
                <a:spcPts val="601"/>
              </a:spcAft>
              <a:tabLst>
                <a:tab algn="l" pos="408240"/>
              </a:tabLst>
            </a:pPr>
            <a:endParaRPr b="0" lang="nl-NL" sz="3800" strike="noStrike" u="none">
              <a:solidFill>
                <a:srgbClr val="ffffff"/>
              </a:solidFill>
              <a:effectLst/>
              <a:uFillTx/>
              <a:latin typeface="Arial"/>
            </a:endParaRPr>
          </a:p>
        </p:txBody>
      </p:sp>
      <p:sp>
        <p:nvSpPr>
          <p:cNvPr id="83" name="TextShape 2_1"/>
          <p:cNvSpPr/>
          <p:nvPr/>
        </p:nvSpPr>
        <p:spPr>
          <a:xfrm>
            <a:off x="609480" y="5702760"/>
            <a:ext cx="10920600" cy="51840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408240"/>
              </a:tabLst>
            </a:pPr>
            <a:r>
              <a:rPr b="0" lang="en-US" sz="2400" strike="noStrike" u="none">
                <a:solidFill>
                  <a:srgbClr val="ffc000"/>
                </a:solidFill>
                <a:effectLst/>
                <a:uFillTx/>
                <a:latin typeface="Arial"/>
                <a:ea typeface="DejaVu Sans"/>
              </a:rPr>
              <a:t>FC Oegstgeest</a:t>
            </a:r>
            <a:r>
              <a:rPr b="0" lang="en-US" sz="2400" strike="noStrike" u="none">
                <a:solidFill>
                  <a:srgbClr val="ffffff"/>
                </a:solidFill>
                <a:effectLst/>
                <a:uFillTx/>
                <a:latin typeface="Arial"/>
                <a:ea typeface="DejaVu Sans"/>
              </a:rPr>
              <a:t> </a:t>
            </a:r>
            <a:endParaRPr b="0" lang="nl-NL" sz="2400" strike="noStrike" u="none">
              <a:solidFill>
                <a:srgbClr val="ffffff"/>
              </a:solidFill>
              <a:effectLst/>
              <a:uFillTx/>
              <a:latin typeface="Arial"/>
            </a:endParaRPr>
          </a:p>
        </p:txBody>
      </p:sp>
      <p:pic>
        <p:nvPicPr>
          <p:cNvPr id="84" name="Picture 6_6" descr=""/>
          <p:cNvPicPr/>
          <p:nvPr/>
        </p:nvPicPr>
        <p:blipFill>
          <a:blip r:embed="rId1"/>
          <a:srcRect l="0" t="13067" r="0" b="28092"/>
          <a:stretch/>
        </p:blipFill>
        <p:spPr>
          <a:xfrm>
            <a:off x="6095880" y="-720"/>
            <a:ext cx="6093000" cy="4250160"/>
          </a:xfrm>
          <a:prstGeom prst="rect">
            <a:avLst/>
          </a:prstGeom>
          <a:noFill/>
          <a:ln w="0">
            <a:noFill/>
          </a:ln>
        </p:spPr>
      </p:pic>
      <p:sp>
        <p:nvSpPr>
          <p:cNvPr id="85" name="Straight Connector 120_1"/>
          <p:cNvSpPr/>
          <p:nvPr/>
        </p:nvSpPr>
        <p:spPr>
          <a:xfrm>
            <a:off x="6095880" y="-360"/>
            <a:ext cx="360" cy="4242240"/>
          </a:xfrm>
          <a:prstGeom prst="line">
            <a:avLst/>
          </a:prstGeom>
          <a:ln w="101600">
            <a:solidFill>
              <a:srgbClr val="ffffff"/>
            </a:solidFill>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nl-NL" sz="1800" strike="noStrike" u="none">
              <a:solidFill>
                <a:srgbClr val="000000"/>
              </a:solidFill>
              <a:effectLst/>
              <a:uFillTx/>
              <a:latin typeface="Arial"/>
              <a:ea typeface="DejaVu Sans"/>
            </a:endParaRPr>
          </a:p>
        </p:txBody>
      </p:sp>
      <p:sp>
        <p:nvSpPr>
          <p:cNvPr id="86" name="Straight Connector 122_1"/>
          <p:cNvSpPr/>
          <p:nvPr/>
        </p:nvSpPr>
        <p:spPr>
          <a:xfrm>
            <a:off x="0" y="4241880"/>
            <a:ext cx="12191760" cy="360"/>
          </a:xfrm>
          <a:prstGeom prst="line">
            <a:avLst/>
          </a:prstGeom>
          <a:ln w="101600">
            <a:solidFill>
              <a:srgbClr val="ffffff"/>
            </a:solidFill>
          </a:ln>
        </p:spPr>
        <p:style>
          <a:lnRef idx="1">
            <a:schemeClr val="accent1"/>
          </a:lnRef>
          <a:fillRef idx="0">
            <a:schemeClr val="accent1"/>
          </a:fillRef>
          <a:effectRef idx="0">
            <a:schemeClr val="accent1"/>
          </a:effectRef>
          <a:fontRef idx="minor"/>
        </p:style>
        <p:txBody>
          <a:bodyPr lIns="90000" rIns="90000" tIns="-44640" bIns="-44640" anchor="t">
            <a:noAutofit/>
          </a:bodyPr>
          <a:p>
            <a:endParaRPr b="0" lang="nl-NL" sz="1800" strike="noStrike" u="none">
              <a:solidFill>
                <a:srgbClr val="000000"/>
              </a:solidFill>
              <a:effectLst/>
              <a:uFillTx/>
              <a:latin typeface="Arial"/>
              <a:ea typeface="DejaVu Sans"/>
            </a:endParaRPr>
          </a:p>
        </p:txBody>
      </p:sp>
      <p:sp>
        <p:nvSpPr>
          <p:cNvPr id="87"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Spelregels</a:t>
            </a:r>
            <a:endParaRPr b="0" lang="nl-NL" sz="4800" strike="noStrike" u="none">
              <a:solidFill>
                <a:srgbClr val="ffffff"/>
              </a:solidFill>
              <a:effectLst/>
              <a:uFillTx/>
              <a:latin typeface="Arial"/>
            </a:endParaRPr>
          </a:p>
        </p:txBody>
      </p:sp>
      <p:sp>
        <p:nvSpPr>
          <p:cNvPr id="119" name="TextShape 2"/>
          <p:cNvSpPr/>
          <p:nvPr/>
        </p:nvSpPr>
        <p:spPr>
          <a:xfrm>
            <a:off x="838080" y="1537560"/>
            <a:ext cx="10509480" cy="54648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spcBef>
                <a:spcPts val="850"/>
              </a:spcBef>
              <a:spcAft>
                <a:spcPts val="850"/>
              </a:spcAft>
              <a:tabLst>
                <a:tab algn="l" pos="408240"/>
              </a:tabLst>
            </a:pPr>
            <a:r>
              <a:rPr b="0" lang="nl-NL" sz="3200" strike="noStrike" u="none">
                <a:solidFill>
                  <a:srgbClr val="ffff00"/>
                </a:solidFill>
                <a:effectLst/>
                <a:uFillTx/>
                <a:latin typeface="Calibri"/>
                <a:ea typeface="DejaVu Sans"/>
              </a:rPr>
              <a:t>Onder 15-23 (A en B-categorie jongens en meiden)</a:t>
            </a:r>
            <a:endParaRPr b="0" lang="nl-NL" sz="3200" strike="noStrike" u="none">
              <a:solidFill>
                <a:srgbClr val="ffffff"/>
              </a:solidFill>
              <a:effectLst/>
              <a:uFillTx/>
              <a:latin typeface="Arial"/>
            </a:endParaRPr>
          </a:p>
        </p:txBody>
      </p:sp>
      <p:pic>
        <p:nvPicPr>
          <p:cNvPr id="120" name="Picture 6_0" descr=""/>
          <p:cNvPicPr/>
          <p:nvPr/>
        </p:nvPicPr>
        <p:blipFill>
          <a:blip r:embed="rId1"/>
          <a:stretch/>
        </p:blipFill>
        <p:spPr>
          <a:xfrm>
            <a:off x="10598400" y="201600"/>
            <a:ext cx="1088640" cy="1290960"/>
          </a:xfrm>
          <a:prstGeom prst="rect">
            <a:avLst/>
          </a:prstGeom>
          <a:noFill/>
          <a:ln w="0">
            <a:noFill/>
          </a:ln>
        </p:spPr>
      </p:pic>
      <p:sp>
        <p:nvSpPr>
          <p:cNvPr id="121"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
        <p:nvSpPr>
          <p:cNvPr id="122" name="Tekstvak 3"/>
          <p:cNvSpPr/>
          <p:nvPr/>
        </p:nvSpPr>
        <p:spPr>
          <a:xfrm>
            <a:off x="838080" y="2793240"/>
            <a:ext cx="8319240" cy="1550880"/>
          </a:xfrm>
          <a:prstGeom prst="rect">
            <a:avLst/>
          </a:prstGeom>
          <a:noFill/>
          <a:ln w="0">
            <a:noFill/>
          </a:ln>
        </p:spPr>
        <p:style>
          <a:lnRef idx="0"/>
          <a:fillRef idx="0"/>
          <a:effectRef idx="0"/>
          <a:fontRef idx="minor"/>
        </p:style>
        <p:txBody>
          <a:bodyPr lIns="90000" rIns="90000" tIns="45000" bIns="45000" anchor="t">
            <a:spAutoFit/>
          </a:bodyPr>
          <a:p>
            <a:pPr marL="4572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Je bent </a:t>
            </a:r>
            <a:r>
              <a:rPr b="0" lang="nl-NL" sz="2400" strike="noStrike" u="sng">
                <a:solidFill>
                  <a:srgbClr val="ffff00"/>
                </a:solidFill>
                <a:effectLst/>
                <a:uFillTx/>
                <a:latin typeface="Calibri"/>
                <a:ea typeface="DejaVu Sans"/>
              </a:rPr>
              <a:t>on</a:t>
            </a:r>
            <a:r>
              <a:rPr b="0" lang="nl-NL" sz="2400" strike="noStrike" u="none">
                <a:solidFill>
                  <a:srgbClr val="ffff00"/>
                </a:solidFill>
                <a:effectLst/>
                <a:uFillTx/>
                <a:latin typeface="Calibri"/>
                <a:ea typeface="DejaVu Sans"/>
              </a:rPr>
              <a:t>partijdig, dus een KNVB vertegenwoordiger</a:t>
            </a:r>
            <a:endParaRPr b="0" lang="nl-NL" sz="24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Werk samen met assistent scheidsrechters (ASR)</a:t>
            </a:r>
            <a:endParaRPr b="0" lang="nl-NL" sz="24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Consequent beslissen</a:t>
            </a:r>
            <a:endParaRPr b="0" lang="nl-NL" sz="24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Afbeelding 4" descr="Afbeelding met tekst, schermopname, Merk, logo&#10;&#10;Automatisch gegenereerde beschrijving"/>
          <p:cNvPicPr/>
          <p:nvPr/>
        </p:nvPicPr>
        <p:blipFill>
          <a:blip r:embed="rId1"/>
          <a:stretch/>
        </p:blipFill>
        <p:spPr>
          <a:xfrm>
            <a:off x="974160" y="0"/>
            <a:ext cx="4842360" cy="6857640"/>
          </a:xfrm>
          <a:prstGeom prst="rect">
            <a:avLst/>
          </a:prstGeom>
          <a:noFill/>
          <a:ln w="0">
            <a:noFill/>
          </a:ln>
        </p:spPr>
      </p:pic>
      <p:pic>
        <p:nvPicPr>
          <p:cNvPr id="124" name="Afbeelding 6" descr="Afbeelding met tekst, schermopname, ontwerp"/>
          <p:cNvPicPr/>
          <p:nvPr/>
        </p:nvPicPr>
        <p:blipFill>
          <a:blip r:embed="rId2"/>
          <a:stretch/>
        </p:blipFill>
        <p:spPr>
          <a:xfrm>
            <a:off x="6559560" y="0"/>
            <a:ext cx="4842360" cy="685764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0"/>
              </a:tabLst>
            </a:pPr>
            <a:r>
              <a:rPr b="1" lang="nl-NL" sz="4800" strike="noStrike" u="none">
                <a:solidFill>
                  <a:srgbClr val="ffc000"/>
                </a:solidFill>
                <a:effectLst/>
                <a:uFillTx/>
                <a:latin typeface="Calibri Light"/>
                <a:ea typeface="DejaVu Sans"/>
              </a:rPr>
              <a:t>Positie op het veld</a:t>
            </a:r>
            <a:endParaRPr b="0" lang="nl-NL" sz="4800" strike="noStrike" u="none">
              <a:solidFill>
                <a:srgbClr val="ffffff"/>
              </a:solidFill>
              <a:effectLst/>
              <a:uFillTx/>
              <a:latin typeface="Arial"/>
            </a:endParaRPr>
          </a:p>
        </p:txBody>
      </p:sp>
      <p:sp>
        <p:nvSpPr>
          <p:cNvPr id="126" name="TextShape 2"/>
          <p:cNvSpPr/>
          <p:nvPr/>
        </p:nvSpPr>
        <p:spPr>
          <a:xfrm>
            <a:off x="838080" y="1537560"/>
            <a:ext cx="10509480" cy="4764600"/>
          </a:xfrm>
          <a:prstGeom prst="rect">
            <a:avLst/>
          </a:prstGeom>
          <a:noFill/>
          <a:ln w="0">
            <a:noFill/>
          </a:ln>
        </p:spPr>
        <p:style>
          <a:lnRef idx="0"/>
          <a:fillRef idx="0"/>
          <a:effectRef idx="0"/>
          <a:fontRef idx="minor"/>
        </p:style>
        <p:txBody>
          <a:bodyPr lIns="90000" rIns="90000" tIns="45000" bIns="45000" anchor="t">
            <a:noAutofit/>
          </a:bodyPr>
          <a:p>
            <a:pPr marL="285840" indent="-285840" defTabSz="914400">
              <a:lnSpc>
                <a:spcPct val="100000"/>
              </a:lnSpc>
              <a:buClr>
                <a:srgbClr val="ffff00"/>
              </a:buClr>
              <a:buFont typeface="Arial"/>
              <a:buChar char="•"/>
            </a:pPr>
            <a:r>
              <a:rPr b="0" lang="nl-NL" sz="3200" strike="noStrike" u="none">
                <a:solidFill>
                  <a:srgbClr val="ffff00"/>
                </a:solidFill>
                <a:effectLst/>
                <a:uFillTx/>
                <a:latin typeface="Arial"/>
                <a:ea typeface="DejaVu Sans"/>
              </a:rPr>
              <a:t>Het spel (rondom de bal) moet zich tussen de scheidsrechter en de ASR bevinden</a:t>
            </a:r>
            <a:endParaRPr b="0" lang="nl-NL" sz="3200" strike="noStrike" u="none">
              <a:solidFill>
                <a:srgbClr val="ffffff"/>
              </a:solidFill>
              <a:effectLst/>
              <a:uFillTx/>
              <a:latin typeface="Arial"/>
            </a:endParaRPr>
          </a:p>
          <a:p>
            <a:pPr marL="285840" indent="-285840" defTabSz="914400">
              <a:lnSpc>
                <a:spcPct val="100000"/>
              </a:lnSpc>
              <a:buClr>
                <a:srgbClr val="ffff00"/>
              </a:buClr>
              <a:buFont typeface="Arial"/>
              <a:buChar char="•"/>
            </a:pPr>
            <a:endParaRPr b="0" lang="nl-NL" sz="3200" strike="noStrike" u="none">
              <a:solidFill>
                <a:srgbClr val="ffffff"/>
              </a:solidFill>
              <a:effectLst/>
              <a:uFillTx/>
              <a:latin typeface="Arial"/>
            </a:endParaRPr>
          </a:p>
          <a:p>
            <a:pPr marL="285840" indent="-285840" defTabSz="914400">
              <a:lnSpc>
                <a:spcPct val="100000"/>
              </a:lnSpc>
              <a:buClr>
                <a:srgbClr val="ffff00"/>
              </a:buClr>
              <a:buFont typeface="Arial"/>
              <a:buChar char="•"/>
            </a:pPr>
            <a:r>
              <a:rPr b="0" lang="nl-NL" sz="3200" strike="noStrike" u="none">
                <a:solidFill>
                  <a:srgbClr val="ffff00"/>
                </a:solidFill>
                <a:effectLst/>
                <a:uFillTx/>
                <a:latin typeface="Arial"/>
                <a:ea typeface="DejaVu Sans"/>
              </a:rPr>
              <a:t>De scheidsrechter moet dichtbij genoeg zijn om het spel te kunnen waarnemen zonder het te beïnvloeden </a:t>
            </a:r>
            <a:endParaRPr b="0" lang="nl-NL" sz="3200" strike="noStrike" u="none">
              <a:solidFill>
                <a:srgbClr val="ffffff"/>
              </a:solidFill>
              <a:effectLst/>
              <a:uFillTx/>
              <a:latin typeface="Arial"/>
            </a:endParaRPr>
          </a:p>
          <a:p>
            <a:pPr marL="285840" indent="-285840" defTabSz="914400">
              <a:lnSpc>
                <a:spcPct val="100000"/>
              </a:lnSpc>
              <a:buClr>
                <a:srgbClr val="ffff00"/>
              </a:buClr>
              <a:buFont typeface="Arial"/>
              <a:buChar char="•"/>
            </a:pPr>
            <a:endParaRPr b="0" lang="nl-NL" sz="3200" strike="noStrike" u="none">
              <a:solidFill>
                <a:srgbClr val="ffffff"/>
              </a:solidFill>
              <a:effectLst/>
              <a:uFillTx/>
              <a:latin typeface="Arial"/>
            </a:endParaRPr>
          </a:p>
          <a:p>
            <a:pPr marL="285840" indent="-285840" defTabSz="914400">
              <a:lnSpc>
                <a:spcPct val="100000"/>
              </a:lnSpc>
              <a:buClr>
                <a:srgbClr val="ffff00"/>
              </a:buClr>
              <a:buFont typeface="Arial"/>
              <a:buChar char="•"/>
            </a:pPr>
            <a:r>
              <a:rPr b="0" lang="nl-NL" sz="3200" strike="noStrike" u="none">
                <a:solidFill>
                  <a:srgbClr val="ffff00"/>
                </a:solidFill>
                <a:effectLst/>
                <a:uFillTx/>
                <a:latin typeface="Arial"/>
                <a:ea typeface="DejaVu Sans"/>
              </a:rPr>
              <a:t>Lichaamstaal is een middel dat de scheidsrechter gebruikt om: te helpen de wedstrijd onder controle te houden; gezag en zelfbeheersing uit te stralen</a:t>
            </a:r>
            <a:endParaRPr b="0" lang="nl-NL" sz="3200" strike="noStrike" u="none">
              <a:solidFill>
                <a:srgbClr val="ffffff"/>
              </a:solidFill>
              <a:effectLst/>
              <a:uFillTx/>
              <a:latin typeface="Arial"/>
            </a:endParaRPr>
          </a:p>
          <a:p>
            <a:pPr defTabSz="914400">
              <a:lnSpc>
                <a:spcPct val="100000"/>
              </a:lnSpc>
            </a:pPr>
            <a:endParaRPr b="0" lang="nl-NL" sz="1800" strike="noStrike" u="none">
              <a:solidFill>
                <a:srgbClr val="ffffff"/>
              </a:solidFill>
              <a:effectLst/>
              <a:uFillTx/>
              <a:latin typeface="Arial"/>
            </a:endParaRPr>
          </a:p>
        </p:txBody>
      </p:sp>
      <p:pic>
        <p:nvPicPr>
          <p:cNvPr id="127" name="Picture 6_0" descr=""/>
          <p:cNvPicPr/>
          <p:nvPr/>
        </p:nvPicPr>
        <p:blipFill>
          <a:blip r:embed="rId1"/>
          <a:stretch/>
        </p:blipFill>
        <p:spPr>
          <a:xfrm>
            <a:off x="10598400" y="201600"/>
            <a:ext cx="1088640" cy="1290960"/>
          </a:xfrm>
          <a:prstGeom prst="rect">
            <a:avLst/>
          </a:prstGeom>
          <a:noFill/>
          <a:ln w="0">
            <a:noFill/>
          </a:ln>
        </p:spPr>
      </p:pic>
      <p:sp>
        <p:nvSpPr>
          <p:cNvPr id="128"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126">
                                            <p:txEl>
                                              <p:pRg st="0" end="0"/>
                                            </p:txEl>
                                          </p:spTgt>
                                        </p:tgtEl>
                                        <p:attrNameLst>
                                          <p:attrName>style.visibility</p:attrName>
                                        </p:attrNameLst>
                                      </p:cBhvr>
                                      <p:to>
                                        <p:strVal val="visible"/>
                                      </p:to>
                                    </p:set>
                                  </p:childTnLst>
                                </p:cTn>
                              </p:par>
                              <p:par>
                                <p:cTn id="79" nodeType="withEffect" fill="hold" presetClass="entr" presetID="1">
                                  <p:stCondLst>
                                    <p:cond delay="0"/>
                                  </p:stCondLst>
                                  <p:childTnLst>
                                    <p:set>
                                      <p:cBhvr>
                                        <p:cTn id="80" dur="1" fill="hold">
                                          <p:stCondLst>
                                            <p:cond delay="0"/>
                                          </p:stCondLst>
                                        </p:cTn>
                                        <p:tgtEl>
                                          <p:spTgt spid="126">
                                            <p:txEl>
                                              <p:pRg st="1" end="1"/>
                                            </p:txEl>
                                          </p:spTgt>
                                        </p:tgtEl>
                                        <p:attrNameLst>
                                          <p:attrName>style.visibility</p:attrName>
                                        </p:attrNameLst>
                                      </p:cBhvr>
                                      <p:to>
                                        <p:strVal val="visible"/>
                                      </p:to>
                                    </p:set>
                                  </p:childTnLst>
                                </p:cTn>
                              </p:par>
                              <p:par>
                                <p:cTn id="81" nodeType="withEffect" fill="hold" presetClass="entr" presetID="1">
                                  <p:stCondLst>
                                    <p:cond delay="0"/>
                                  </p:stCondLst>
                                  <p:childTnLst>
                                    <p:set>
                                      <p:cBhvr>
                                        <p:cTn id="82"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Afbeelding 3" descr="Afbeelding met diagram, tekst, lijn, Technische tekening"/>
          <p:cNvPicPr/>
          <p:nvPr/>
        </p:nvPicPr>
        <p:blipFill>
          <a:blip r:embed="rId1"/>
          <a:stretch/>
        </p:blipFill>
        <p:spPr>
          <a:xfrm rot="16200000">
            <a:off x="1865520" y="-1080360"/>
            <a:ext cx="6118560" cy="9019440"/>
          </a:xfrm>
          <a:prstGeom prst="rect">
            <a:avLst/>
          </a:prstGeom>
          <a:noFill/>
          <a:ln w="0">
            <a:noFill/>
          </a:ln>
        </p:spPr>
      </p:pic>
      <p:pic>
        <p:nvPicPr>
          <p:cNvPr id="130" name="Picture 6_0" descr=""/>
          <p:cNvPicPr/>
          <p:nvPr/>
        </p:nvPicPr>
        <p:blipFill>
          <a:blip r:embed="rId2"/>
          <a:stretch/>
        </p:blipFill>
        <p:spPr>
          <a:xfrm>
            <a:off x="10598400" y="201600"/>
            <a:ext cx="1088640" cy="1290960"/>
          </a:xfrm>
          <a:prstGeom prst="rect">
            <a:avLst/>
          </a:prstGeom>
          <a:noFill/>
          <a:ln w="0">
            <a:noFill/>
          </a:ln>
        </p:spPr>
      </p:pic>
      <p:sp>
        <p:nvSpPr>
          <p:cNvPr id="131"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Picture 6_0" descr=""/>
          <p:cNvPicPr/>
          <p:nvPr/>
        </p:nvPicPr>
        <p:blipFill>
          <a:blip r:embed="rId1"/>
          <a:stretch/>
        </p:blipFill>
        <p:spPr>
          <a:xfrm>
            <a:off x="10598400" y="201600"/>
            <a:ext cx="1088640" cy="1290960"/>
          </a:xfrm>
          <a:prstGeom prst="rect">
            <a:avLst/>
          </a:prstGeom>
          <a:noFill/>
          <a:ln w="0">
            <a:noFill/>
          </a:ln>
        </p:spPr>
      </p:pic>
      <p:pic>
        <p:nvPicPr>
          <p:cNvPr id="133" name="Afbeelding 2" descr="Afbeelding met diagram, lijn, schermopname"/>
          <p:cNvPicPr/>
          <p:nvPr/>
        </p:nvPicPr>
        <p:blipFill>
          <a:blip r:embed="rId2"/>
          <a:stretch/>
        </p:blipFill>
        <p:spPr>
          <a:xfrm>
            <a:off x="609480" y="1490400"/>
            <a:ext cx="9988560" cy="4483080"/>
          </a:xfrm>
          <a:prstGeom prst="rect">
            <a:avLst/>
          </a:prstGeom>
          <a:noFill/>
          <a:ln w="0">
            <a:noFill/>
          </a:ln>
        </p:spPr>
      </p:pic>
      <p:sp>
        <p:nvSpPr>
          <p:cNvPr id="13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defTabSz="914400">
              <a:lnSpc>
                <a:spcPct val="90000"/>
              </a:lnSpc>
              <a:buNone/>
            </a:pPr>
            <a:r>
              <a:rPr b="1" lang="nl-NL" sz="4400" strike="noStrike" u="none">
                <a:solidFill>
                  <a:srgbClr val="ffc000"/>
                </a:solidFill>
                <a:effectLst/>
                <a:uFillTx/>
                <a:latin typeface="Calibri Light"/>
                <a:ea typeface="DejaVu Sans"/>
              </a:rPr>
              <a:t>Positie langs de lijn: hoekschop</a:t>
            </a:r>
            <a:endParaRPr b="0" lang="nl-NL" sz="4400" strike="noStrike" u="none">
              <a:solidFill>
                <a:schemeClr val="dk1"/>
              </a:solidFill>
              <a:effectLst/>
              <a:uFillTx/>
              <a:latin typeface="Arial"/>
            </a:endParaRPr>
          </a:p>
        </p:txBody>
      </p:sp>
      <p:sp>
        <p:nvSpPr>
          <p:cNvPr id="135"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Picture 6_0" descr=""/>
          <p:cNvPicPr/>
          <p:nvPr/>
        </p:nvPicPr>
        <p:blipFill>
          <a:blip r:embed="rId1"/>
          <a:stretch/>
        </p:blipFill>
        <p:spPr>
          <a:xfrm>
            <a:off x="10598400" y="201600"/>
            <a:ext cx="1088640" cy="1290960"/>
          </a:xfrm>
          <a:prstGeom prst="rect">
            <a:avLst/>
          </a:prstGeom>
          <a:noFill/>
          <a:ln w="0">
            <a:noFill/>
          </a:ln>
        </p:spPr>
      </p:pic>
      <p:sp>
        <p:nvSpPr>
          <p:cNvPr id="13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defTabSz="914400">
              <a:lnSpc>
                <a:spcPct val="90000"/>
              </a:lnSpc>
              <a:buNone/>
            </a:pPr>
            <a:r>
              <a:rPr b="1" lang="nl-NL" sz="4400" strike="noStrike" u="none">
                <a:solidFill>
                  <a:srgbClr val="ffc000"/>
                </a:solidFill>
                <a:effectLst/>
                <a:uFillTx/>
                <a:latin typeface="Calibri Light"/>
                <a:ea typeface="DejaVu Sans"/>
              </a:rPr>
              <a:t>Positie langs de lijn: vrije schop</a:t>
            </a:r>
            <a:endParaRPr b="0" lang="nl-NL" sz="4400" strike="noStrike" u="none">
              <a:solidFill>
                <a:schemeClr val="dk1"/>
              </a:solidFill>
              <a:effectLst/>
              <a:uFillTx/>
              <a:latin typeface="Arial"/>
            </a:endParaRPr>
          </a:p>
        </p:txBody>
      </p:sp>
      <p:pic>
        <p:nvPicPr>
          <p:cNvPr id="138" name="Afbeelding 3" descr="Afbeelding met diagram, schermopname, lijn"/>
          <p:cNvPicPr/>
          <p:nvPr/>
        </p:nvPicPr>
        <p:blipFill>
          <a:blip r:embed="rId2"/>
          <a:stretch/>
        </p:blipFill>
        <p:spPr>
          <a:xfrm>
            <a:off x="609480" y="1490400"/>
            <a:ext cx="9988560" cy="4470120"/>
          </a:xfrm>
          <a:prstGeom prst="rect">
            <a:avLst/>
          </a:prstGeom>
          <a:noFill/>
          <a:ln w="0">
            <a:noFill/>
          </a:ln>
        </p:spPr>
      </p:pic>
      <p:cxnSp>
        <p:nvCxnSpPr>
          <p:cNvPr id="139" name="Rechte verbindingslijn 8"/>
          <p:cNvCxnSpPr/>
          <p:nvPr/>
        </p:nvCxnSpPr>
        <p:spPr>
          <a:xfrm flipH="1">
            <a:off x="884880" y="2644560"/>
            <a:ext cx="9104760" cy="360"/>
          </a:xfrm>
          <a:prstGeom prst="straightConnector1">
            <a:avLst/>
          </a:prstGeom>
          <a:ln>
            <a:solidFill>
              <a:srgbClr val="000000"/>
            </a:solidFill>
          </a:ln>
        </p:spPr>
      </p:cxnSp>
      <p:sp>
        <p:nvSpPr>
          <p:cNvPr id="140"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Picture 6_0" descr=""/>
          <p:cNvPicPr/>
          <p:nvPr/>
        </p:nvPicPr>
        <p:blipFill>
          <a:blip r:embed="rId1"/>
          <a:stretch/>
        </p:blipFill>
        <p:spPr>
          <a:xfrm>
            <a:off x="10598400" y="201600"/>
            <a:ext cx="1088640" cy="1290960"/>
          </a:xfrm>
          <a:prstGeom prst="rect">
            <a:avLst/>
          </a:prstGeom>
          <a:noFill/>
          <a:ln w="0">
            <a:noFill/>
          </a:ln>
        </p:spPr>
      </p:pic>
      <p:sp>
        <p:nvSpPr>
          <p:cNvPr id="14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defTabSz="914400">
              <a:lnSpc>
                <a:spcPct val="90000"/>
              </a:lnSpc>
              <a:buNone/>
            </a:pPr>
            <a:r>
              <a:rPr b="1" lang="nl-NL" sz="4400" strike="noStrike" u="none">
                <a:solidFill>
                  <a:srgbClr val="ffc000"/>
                </a:solidFill>
                <a:effectLst/>
                <a:uFillTx/>
                <a:latin typeface="Calibri Light"/>
                <a:ea typeface="DejaVu Sans"/>
              </a:rPr>
              <a:t>Positie langs de lijn: keeperbal</a:t>
            </a:r>
            <a:endParaRPr b="0" lang="nl-NL" sz="4400" strike="noStrike" u="none">
              <a:solidFill>
                <a:schemeClr val="dk1"/>
              </a:solidFill>
              <a:effectLst/>
              <a:uFillTx/>
              <a:latin typeface="Arial"/>
            </a:endParaRPr>
          </a:p>
        </p:txBody>
      </p:sp>
      <p:pic>
        <p:nvPicPr>
          <p:cNvPr id="143" name="Afbeelding 2" descr="Afbeelding met diagram, schermopname, lijn, ontwerp"/>
          <p:cNvPicPr/>
          <p:nvPr/>
        </p:nvPicPr>
        <p:blipFill>
          <a:blip r:embed="rId2"/>
          <a:stretch/>
        </p:blipFill>
        <p:spPr>
          <a:xfrm rot="16200000">
            <a:off x="1513800" y="514440"/>
            <a:ext cx="4896720" cy="6705360"/>
          </a:xfrm>
          <a:prstGeom prst="rect">
            <a:avLst/>
          </a:prstGeom>
          <a:noFill/>
          <a:ln w="0">
            <a:noFill/>
          </a:ln>
        </p:spPr>
      </p:pic>
      <p:sp>
        <p:nvSpPr>
          <p:cNvPr id="144"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Picture 6_0" descr=""/>
          <p:cNvPicPr/>
          <p:nvPr/>
        </p:nvPicPr>
        <p:blipFill>
          <a:blip r:embed="rId1"/>
          <a:stretch/>
        </p:blipFill>
        <p:spPr>
          <a:xfrm>
            <a:off x="10598400" y="201600"/>
            <a:ext cx="1088640" cy="1290960"/>
          </a:xfrm>
          <a:prstGeom prst="rect">
            <a:avLst/>
          </a:prstGeom>
          <a:noFill/>
          <a:ln w="0">
            <a:noFill/>
          </a:ln>
        </p:spPr>
      </p:pic>
      <p:sp>
        <p:nvSpPr>
          <p:cNvPr id="14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defTabSz="914400">
              <a:lnSpc>
                <a:spcPct val="90000"/>
              </a:lnSpc>
              <a:buNone/>
            </a:pPr>
            <a:r>
              <a:rPr b="1" lang="nl-NL" sz="4400" strike="noStrike" u="none">
                <a:solidFill>
                  <a:srgbClr val="ffc000"/>
                </a:solidFill>
                <a:effectLst/>
                <a:uFillTx/>
                <a:latin typeface="Calibri Light"/>
                <a:ea typeface="DejaVu Sans"/>
              </a:rPr>
              <a:t>Positie langs de lijn: aftrap</a:t>
            </a:r>
            <a:endParaRPr b="0" lang="nl-NL" sz="4400" strike="noStrike" u="none">
              <a:solidFill>
                <a:schemeClr val="dk1"/>
              </a:solidFill>
              <a:effectLst/>
              <a:uFillTx/>
              <a:latin typeface="Arial"/>
            </a:endParaRPr>
          </a:p>
        </p:txBody>
      </p:sp>
      <p:pic>
        <p:nvPicPr>
          <p:cNvPr id="147" name="Afbeelding 3" descr="Afbeelding met diagram, schermopname, lijn, ontwerp"/>
          <p:cNvPicPr/>
          <p:nvPr/>
        </p:nvPicPr>
        <p:blipFill>
          <a:blip r:embed="rId2"/>
          <a:stretch/>
        </p:blipFill>
        <p:spPr>
          <a:xfrm rot="16200000">
            <a:off x="1481040" y="547200"/>
            <a:ext cx="4962240" cy="6705360"/>
          </a:xfrm>
          <a:prstGeom prst="rect">
            <a:avLst/>
          </a:prstGeom>
          <a:noFill/>
          <a:ln w="0">
            <a:noFill/>
          </a:ln>
        </p:spPr>
      </p:pic>
      <p:sp>
        <p:nvSpPr>
          <p:cNvPr id="148"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Picture 6_0" descr=""/>
          <p:cNvPicPr/>
          <p:nvPr/>
        </p:nvPicPr>
        <p:blipFill>
          <a:blip r:embed="rId1"/>
          <a:stretch/>
        </p:blipFill>
        <p:spPr>
          <a:xfrm>
            <a:off x="10598400" y="201600"/>
            <a:ext cx="1088640" cy="1290960"/>
          </a:xfrm>
          <a:prstGeom prst="rect">
            <a:avLst/>
          </a:prstGeom>
          <a:noFill/>
          <a:ln w="0">
            <a:noFill/>
          </a:ln>
        </p:spPr>
      </p:pic>
      <p:sp>
        <p:nvSpPr>
          <p:cNvPr id="15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defTabSz="914400">
              <a:lnSpc>
                <a:spcPct val="90000"/>
              </a:lnSpc>
              <a:buNone/>
            </a:pPr>
            <a:r>
              <a:rPr b="1" lang="nl-NL" sz="4400" strike="noStrike" u="none">
                <a:solidFill>
                  <a:srgbClr val="ffc000"/>
                </a:solidFill>
                <a:effectLst/>
                <a:uFillTx/>
                <a:latin typeface="Calibri Light"/>
                <a:ea typeface="DejaVu Sans"/>
              </a:rPr>
              <a:t>Positie langs de lijn: strafschop</a:t>
            </a:r>
            <a:endParaRPr b="0" lang="nl-NL" sz="4400" strike="noStrike" u="none">
              <a:solidFill>
                <a:schemeClr val="dk1"/>
              </a:solidFill>
              <a:effectLst/>
              <a:uFillTx/>
              <a:latin typeface="Arial"/>
            </a:endParaRPr>
          </a:p>
        </p:txBody>
      </p:sp>
      <p:pic>
        <p:nvPicPr>
          <p:cNvPr id="151" name="Afbeelding 2" descr="Afbeelding met diagram, lijn, schermopname, Rechthoek"/>
          <p:cNvPicPr/>
          <p:nvPr/>
        </p:nvPicPr>
        <p:blipFill>
          <a:blip r:embed="rId2"/>
          <a:stretch/>
        </p:blipFill>
        <p:spPr>
          <a:xfrm>
            <a:off x="609480" y="1490400"/>
            <a:ext cx="9987480" cy="4811760"/>
          </a:xfrm>
          <a:prstGeom prst="rect">
            <a:avLst/>
          </a:prstGeom>
          <a:noFill/>
          <a:ln w="0">
            <a:noFill/>
          </a:ln>
        </p:spPr>
      </p:pic>
      <p:cxnSp>
        <p:nvCxnSpPr>
          <p:cNvPr id="152" name="Rechte verbindingslijn met pijl 3"/>
          <p:cNvCxnSpPr/>
          <p:nvPr/>
        </p:nvCxnSpPr>
        <p:spPr>
          <a:xfrm flipV="1">
            <a:off x="4227840" y="2693880"/>
            <a:ext cx="360" cy="1317960"/>
          </a:xfrm>
          <a:prstGeom prst="straightConnector1">
            <a:avLst/>
          </a:prstGeom>
          <a:ln w="57150">
            <a:solidFill>
              <a:srgbClr val="000000"/>
            </a:solidFill>
            <a:tailEnd len="med" type="triangle" w="med"/>
          </a:ln>
        </p:spPr>
      </p:cxnSp>
      <p:cxnSp>
        <p:nvCxnSpPr>
          <p:cNvPr id="153" name="Rechte verbindingslijn met pijl 6"/>
          <p:cNvCxnSpPr/>
          <p:nvPr/>
        </p:nvCxnSpPr>
        <p:spPr>
          <a:xfrm>
            <a:off x="7963920" y="2947320"/>
            <a:ext cx="1494720" cy="1968840"/>
          </a:xfrm>
          <a:prstGeom prst="straightConnector1">
            <a:avLst/>
          </a:prstGeom>
          <a:ln w="57150">
            <a:solidFill>
              <a:srgbClr val="000000"/>
            </a:solidFill>
            <a:tailEnd len="med" type="triangle" w="med"/>
          </a:ln>
        </p:spPr>
      </p:cxnSp>
      <p:sp>
        <p:nvSpPr>
          <p:cNvPr id="154"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0"/>
              </a:tabLst>
            </a:pPr>
            <a:r>
              <a:rPr b="1" lang="nl-NL" sz="4800" strike="noStrike" u="none">
                <a:solidFill>
                  <a:srgbClr val="ffc000"/>
                </a:solidFill>
                <a:effectLst/>
                <a:uFillTx/>
                <a:latin typeface="Calibri Light"/>
                <a:ea typeface="DejaVu Sans"/>
              </a:rPr>
              <a:t>Fluit</a:t>
            </a:r>
            <a:endParaRPr b="0" lang="nl-NL" sz="4800" strike="noStrike" u="none">
              <a:solidFill>
                <a:srgbClr val="ffffff"/>
              </a:solidFill>
              <a:effectLst/>
              <a:uFillTx/>
              <a:latin typeface="Arial"/>
            </a:endParaRPr>
          </a:p>
        </p:txBody>
      </p:sp>
      <p:sp>
        <p:nvSpPr>
          <p:cNvPr id="156" name="TextShape 2"/>
          <p:cNvSpPr/>
          <p:nvPr/>
        </p:nvSpPr>
        <p:spPr>
          <a:xfrm>
            <a:off x="838080" y="1537560"/>
            <a:ext cx="10509480" cy="434520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spcBef>
                <a:spcPts val="850"/>
              </a:spcBef>
              <a:spcAft>
                <a:spcPts val="850"/>
              </a:spcAft>
              <a:tabLst>
                <a:tab algn="l" pos="0"/>
              </a:tabLst>
            </a:pPr>
            <a:endParaRPr b="0" lang="nl-NL" sz="3200" strike="noStrike" u="none">
              <a:solidFill>
                <a:srgbClr val="000000"/>
              </a:solidFill>
              <a:effectLst/>
              <a:uFillTx/>
              <a:latin typeface="Arial"/>
              <a:ea typeface="DejaVu Sans"/>
            </a:endParaRPr>
          </a:p>
        </p:txBody>
      </p:sp>
      <p:pic>
        <p:nvPicPr>
          <p:cNvPr id="157" name="Picture 6_0" descr=""/>
          <p:cNvPicPr/>
          <p:nvPr/>
        </p:nvPicPr>
        <p:blipFill>
          <a:blip r:embed="rId1"/>
          <a:stretch/>
        </p:blipFill>
        <p:spPr>
          <a:xfrm>
            <a:off x="10598400" y="201600"/>
            <a:ext cx="1088640" cy="1290960"/>
          </a:xfrm>
          <a:prstGeom prst="rect">
            <a:avLst/>
          </a:prstGeom>
          <a:noFill/>
          <a:ln w="0">
            <a:noFill/>
          </a:ln>
        </p:spPr>
      </p:pic>
      <p:sp>
        <p:nvSpPr>
          <p:cNvPr id="158" name="Tekstvak 2"/>
          <p:cNvSpPr/>
          <p:nvPr/>
        </p:nvSpPr>
        <p:spPr>
          <a:xfrm>
            <a:off x="747360" y="1230840"/>
            <a:ext cx="10939680" cy="4113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2400" strike="noStrike" u="none">
                <a:solidFill>
                  <a:srgbClr val="ffff00"/>
                </a:solidFill>
                <a:effectLst/>
                <a:uFillTx/>
                <a:latin typeface="Arial"/>
                <a:ea typeface="DejaVu Sans"/>
              </a:rPr>
              <a:t>De fluit is nodig om: </a:t>
            </a:r>
            <a:endParaRPr b="0" lang="nl-NL" sz="2400" strike="noStrike" u="none">
              <a:solidFill>
                <a:srgbClr val="ffffff"/>
              </a:solidFill>
              <a:effectLst/>
              <a:uFillTx/>
              <a:latin typeface="Arial"/>
            </a:endParaRPr>
          </a:p>
          <a:p>
            <a:pPr marL="2858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het spel te starten (aftrap) </a:t>
            </a:r>
            <a:endParaRPr b="0" lang="nl-NL" sz="2400" strike="noStrike" u="none">
              <a:solidFill>
                <a:srgbClr val="ffffff"/>
              </a:solidFill>
              <a:effectLst/>
              <a:uFillTx/>
              <a:latin typeface="Arial"/>
            </a:endParaRPr>
          </a:p>
          <a:p>
            <a:pPr marL="2858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het spel te onderbreken </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voor een vrije schop of strafschop</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als de wedstrijd wordt stilgelegd (blessure)</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aan het eind van elke speelhelft</a:t>
            </a:r>
            <a:endParaRPr b="0" lang="nl-NL" sz="2400" strike="noStrike" u="none">
              <a:solidFill>
                <a:srgbClr val="ffffff"/>
              </a:solidFill>
              <a:effectLst/>
              <a:uFillTx/>
              <a:latin typeface="Arial"/>
            </a:endParaRPr>
          </a:p>
          <a:p>
            <a:pPr marL="2858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het spel te hervatten bij: </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vrije schoppen (muurtje)</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strafschoppen</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een blessure</a:t>
            </a:r>
            <a:endParaRPr b="0" lang="nl-NL" sz="2400" strike="noStrike" u="none">
              <a:solidFill>
                <a:srgbClr val="ffffff"/>
              </a:solidFill>
              <a:effectLst/>
              <a:uFillTx/>
              <a:latin typeface="Arial"/>
            </a:endParaRPr>
          </a:p>
          <a:p>
            <a:pPr defTabSz="914400">
              <a:lnSpc>
                <a:spcPct val="100000"/>
              </a:lnSpc>
            </a:pPr>
            <a:r>
              <a:rPr b="0" lang="nl-NL" sz="2400" strike="noStrike" u="none">
                <a:solidFill>
                  <a:srgbClr val="ffff00"/>
                </a:solidFill>
                <a:effectLst/>
                <a:uFillTx/>
                <a:latin typeface="Arial"/>
                <a:ea typeface="DejaVu Sans"/>
              </a:rPr>
              <a:t> </a:t>
            </a:r>
            <a:endParaRPr b="0" lang="nl-NL" sz="2400" strike="noStrike" u="none">
              <a:solidFill>
                <a:srgbClr val="ffffff"/>
              </a:solidFill>
              <a:effectLst/>
              <a:uFillTx/>
              <a:latin typeface="Arial"/>
            </a:endParaRPr>
          </a:p>
        </p:txBody>
      </p:sp>
      <p:sp>
        <p:nvSpPr>
          <p:cNvPr id="159"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timing>
    <p:tnLst>
      <p:par>
        <p:cTn id="83" dur="indefinite" restart="never" nodeType="tmRoot">
          <p:childTnLst>
            <p:seq>
              <p:cTn id="84" dur="indefinite" nodeType="mainSeq">
                <p:childTnLst>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158">
                                            <p:txEl>
                                              <p:pRg st="1" end="1"/>
                                            </p:txEl>
                                          </p:spTgt>
                                        </p:tgtEl>
                                        <p:attrNameLst>
                                          <p:attrName>style.visibility</p:attrName>
                                        </p:attrNameLst>
                                      </p:cBhvr>
                                      <p:to>
                                        <p:strVal val="visible"/>
                                      </p:to>
                                    </p:set>
                                  </p:childTnLst>
                                </p:cTn>
                              </p:par>
                              <p:par>
                                <p:cTn id="89" nodeType="withEffect" fill="hold" presetClass="entr" presetID="1">
                                  <p:stCondLst>
                                    <p:cond delay="0"/>
                                  </p:stCondLst>
                                  <p:childTnLst>
                                    <p:set>
                                      <p:cBhvr>
                                        <p:cTn id="90" dur="1" fill="hold">
                                          <p:stCondLst>
                                            <p:cond delay="0"/>
                                          </p:stCondLst>
                                        </p:cTn>
                                        <p:tgtEl>
                                          <p:spTgt spid="158">
                                            <p:txEl>
                                              <p:pRg st="2" end="2"/>
                                            </p:txEl>
                                          </p:spTgt>
                                        </p:tgtEl>
                                        <p:attrNameLst>
                                          <p:attrName>style.visibility</p:attrName>
                                        </p:attrNameLst>
                                      </p:cBhvr>
                                      <p:to>
                                        <p:strVal val="visible"/>
                                      </p:to>
                                    </p:set>
                                  </p:childTnLst>
                                </p:cTn>
                              </p:par>
                              <p:par>
                                <p:cTn id="91" nodeType="withEffect" fill="hold" presetClass="entr" presetID="1">
                                  <p:stCondLst>
                                    <p:cond delay="0"/>
                                  </p:stCondLst>
                                  <p:childTnLst>
                                    <p:set>
                                      <p:cBhvr>
                                        <p:cTn id="92" dur="1" fill="hold">
                                          <p:stCondLst>
                                            <p:cond delay="0"/>
                                          </p:stCondLst>
                                        </p:cTn>
                                        <p:tgtEl>
                                          <p:spTgt spid="158">
                                            <p:txEl>
                                              <p:pRg st="3" end="3"/>
                                            </p:txEl>
                                          </p:spTgt>
                                        </p:tgtEl>
                                        <p:attrNameLst>
                                          <p:attrName>style.visibility</p:attrName>
                                        </p:attrNameLst>
                                      </p:cBhvr>
                                      <p:to>
                                        <p:strVal val="visible"/>
                                      </p:to>
                                    </p:set>
                                  </p:childTnLst>
                                </p:cTn>
                              </p:par>
                              <p:par>
                                <p:cTn id="93" nodeType="withEffect" fill="hold" presetClass="entr" presetID="1">
                                  <p:stCondLst>
                                    <p:cond delay="0"/>
                                  </p:stCondLst>
                                  <p:childTnLst>
                                    <p:set>
                                      <p:cBhvr>
                                        <p:cTn id="94" dur="1" fill="hold">
                                          <p:stCondLst>
                                            <p:cond delay="0"/>
                                          </p:stCondLst>
                                        </p:cTn>
                                        <p:tgtEl>
                                          <p:spTgt spid="158">
                                            <p:txEl>
                                              <p:pRg st="4" end="4"/>
                                            </p:txEl>
                                          </p:spTgt>
                                        </p:tgtEl>
                                        <p:attrNameLst>
                                          <p:attrName>style.visibility</p:attrName>
                                        </p:attrNameLst>
                                      </p:cBhvr>
                                      <p:to>
                                        <p:strVal val="visible"/>
                                      </p:to>
                                    </p:set>
                                  </p:childTnLst>
                                </p:cTn>
                              </p:par>
                              <p:par>
                                <p:cTn id="95" nodeType="withEffect" fill="hold" presetClass="entr" presetID="1">
                                  <p:stCondLst>
                                    <p:cond delay="0"/>
                                  </p:stCondLst>
                                  <p:childTnLst>
                                    <p:set>
                                      <p:cBhvr>
                                        <p:cTn id="96" dur="1" fill="hold">
                                          <p:stCondLst>
                                            <p:cond delay="0"/>
                                          </p:stCondLst>
                                        </p:cTn>
                                        <p:tgtEl>
                                          <p:spTgt spid="158">
                                            <p:txEl>
                                              <p:pRg st="5" end="5"/>
                                            </p:txEl>
                                          </p:spTgt>
                                        </p:tgtEl>
                                        <p:attrNameLst>
                                          <p:attrName>style.visibility</p:attrName>
                                        </p:attrNameLst>
                                      </p:cBhvr>
                                      <p:to>
                                        <p:strVal val="visible"/>
                                      </p:to>
                                    </p:set>
                                  </p:childTnLst>
                                </p:cTn>
                              </p:par>
                              <p:par>
                                <p:cTn id="97" nodeType="withEffect" fill="hold" presetClass="entr" presetID="1">
                                  <p:stCondLst>
                                    <p:cond delay="0"/>
                                  </p:stCondLst>
                                  <p:childTnLst>
                                    <p:set>
                                      <p:cBhvr>
                                        <p:cTn id="98" dur="1" fill="hold">
                                          <p:stCondLst>
                                            <p:cond delay="0"/>
                                          </p:stCondLst>
                                        </p:cTn>
                                        <p:tgtEl>
                                          <p:spTgt spid="158">
                                            <p:txEl>
                                              <p:pRg st="6" end="6"/>
                                            </p:txEl>
                                          </p:spTgt>
                                        </p:tgtEl>
                                        <p:attrNameLst>
                                          <p:attrName>style.visibility</p:attrName>
                                        </p:attrNameLst>
                                      </p:cBhvr>
                                      <p:to>
                                        <p:strVal val="visible"/>
                                      </p:to>
                                    </p:set>
                                  </p:childTnLst>
                                </p:cTn>
                              </p:par>
                              <p:par>
                                <p:cTn id="99" nodeType="withEffect" fill="hold" presetClass="entr" presetID="1">
                                  <p:stCondLst>
                                    <p:cond delay="0"/>
                                  </p:stCondLst>
                                  <p:childTnLst>
                                    <p:set>
                                      <p:cBhvr>
                                        <p:cTn id="100" dur="1" fill="hold">
                                          <p:stCondLst>
                                            <p:cond delay="0"/>
                                          </p:stCondLst>
                                        </p:cTn>
                                        <p:tgtEl>
                                          <p:spTgt spid="158">
                                            <p:txEl>
                                              <p:pRg st="7" end="7"/>
                                            </p:txEl>
                                          </p:spTgt>
                                        </p:tgtEl>
                                        <p:attrNameLst>
                                          <p:attrName>style.visibility</p:attrName>
                                        </p:attrNameLst>
                                      </p:cBhvr>
                                      <p:to>
                                        <p:strVal val="visible"/>
                                      </p:to>
                                    </p:set>
                                  </p:childTnLst>
                                </p:cTn>
                              </p:par>
                              <p:par>
                                <p:cTn id="101" nodeType="withEffect" fill="hold" presetClass="entr" presetID="1">
                                  <p:stCondLst>
                                    <p:cond delay="0"/>
                                  </p:stCondLst>
                                  <p:childTnLst>
                                    <p:set>
                                      <p:cBhvr>
                                        <p:cTn id="102" dur="1" fill="hold">
                                          <p:stCondLst>
                                            <p:cond delay="0"/>
                                          </p:stCondLst>
                                        </p:cTn>
                                        <p:tgtEl>
                                          <p:spTgt spid="158">
                                            <p:txEl>
                                              <p:pRg st="8" end="8"/>
                                            </p:txEl>
                                          </p:spTgt>
                                        </p:tgtEl>
                                        <p:attrNameLst>
                                          <p:attrName>style.visibility</p:attrName>
                                        </p:attrNameLst>
                                      </p:cBhvr>
                                      <p:to>
                                        <p:strVal val="visible"/>
                                      </p:to>
                                    </p:set>
                                  </p:childTnLst>
                                </p:cTn>
                              </p:par>
                              <p:par>
                                <p:cTn id="103" nodeType="withEffect" fill="hold" presetClass="entr" presetID="1">
                                  <p:stCondLst>
                                    <p:cond delay="0"/>
                                  </p:stCondLst>
                                  <p:childTnLst>
                                    <p:set>
                                      <p:cBhvr>
                                        <p:cTn id="104" dur="1" fill="hold">
                                          <p:stCondLst>
                                            <p:cond delay="0"/>
                                          </p:stCondLst>
                                        </p:cTn>
                                        <p:tgtEl>
                                          <p:spTgt spid="158">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8"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Agenda</a:t>
            </a:r>
            <a:endParaRPr b="0" lang="nl-NL" sz="4800" strike="noStrike" u="none">
              <a:solidFill>
                <a:srgbClr val="ffffff"/>
              </a:solidFill>
              <a:effectLst/>
              <a:uFillTx/>
              <a:latin typeface="Arial"/>
            </a:endParaRPr>
          </a:p>
        </p:txBody>
      </p:sp>
      <p:sp>
        <p:nvSpPr>
          <p:cNvPr id="89" name="TextShape 2"/>
          <p:cNvSpPr/>
          <p:nvPr/>
        </p:nvSpPr>
        <p:spPr>
          <a:xfrm>
            <a:off x="836280" y="1256400"/>
            <a:ext cx="10509480" cy="434520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Welkom &amp; opening</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Reden van aanstellingen O19 en O20</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Aanstellingen</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Voor de wedstrijd</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Start wedstrijd</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Spelregels</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Positie op het veld</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Na de wedstrijd</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Vragen</a:t>
            </a:r>
            <a:endParaRPr b="0" lang="nl-NL" sz="2800" strike="noStrike" u="none">
              <a:solidFill>
                <a:srgbClr val="ffffff"/>
              </a:solidFill>
              <a:effectLst/>
              <a:uFillTx/>
              <a:latin typeface="Arial"/>
            </a:endParaRPr>
          </a:p>
          <a:p>
            <a:pPr defTabSz="914400">
              <a:lnSpc>
                <a:spcPct val="90000"/>
              </a:lnSpc>
              <a:spcBef>
                <a:spcPts val="850"/>
              </a:spcBef>
              <a:spcAft>
                <a:spcPts val="850"/>
              </a:spcAft>
              <a:tabLst>
                <a:tab algn="l" pos="408240"/>
              </a:tabLst>
            </a:pPr>
            <a:r>
              <a:rPr b="0" lang="nl-NL" sz="2800" strike="noStrike" u="none">
                <a:solidFill>
                  <a:srgbClr val="ffff00"/>
                </a:solidFill>
                <a:effectLst/>
                <a:uFillTx/>
                <a:latin typeface="Calibri"/>
                <a:ea typeface="DejaVu Sans"/>
              </a:rPr>
              <a:t>	</a:t>
            </a:r>
            <a:endParaRPr b="0" lang="nl-NL" sz="2800" strike="noStrike" u="none">
              <a:solidFill>
                <a:srgbClr val="ffffff"/>
              </a:solidFill>
              <a:effectLst/>
              <a:uFillTx/>
              <a:latin typeface="Arial"/>
            </a:endParaRPr>
          </a:p>
        </p:txBody>
      </p:sp>
      <p:pic>
        <p:nvPicPr>
          <p:cNvPr id="90" name="Picture 6_0" descr=""/>
          <p:cNvPicPr/>
          <p:nvPr/>
        </p:nvPicPr>
        <p:blipFill>
          <a:blip r:embed="rId1"/>
          <a:stretch/>
        </p:blipFill>
        <p:spPr>
          <a:xfrm>
            <a:off x="10598400" y="201600"/>
            <a:ext cx="1088640" cy="1290960"/>
          </a:xfrm>
          <a:prstGeom prst="rect">
            <a:avLst/>
          </a:prstGeom>
          <a:noFill/>
          <a:ln w="0">
            <a:noFill/>
          </a:ln>
        </p:spPr>
      </p:pic>
      <p:sp>
        <p:nvSpPr>
          <p:cNvPr id="91"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0"/>
              </a:tabLst>
            </a:pPr>
            <a:r>
              <a:rPr b="1" lang="nl-NL" sz="4800" strike="noStrike" u="none">
                <a:solidFill>
                  <a:srgbClr val="ffc000"/>
                </a:solidFill>
                <a:effectLst/>
                <a:uFillTx/>
                <a:latin typeface="Calibri Light"/>
                <a:ea typeface="DejaVu Sans"/>
              </a:rPr>
              <a:t>Fluit</a:t>
            </a:r>
            <a:endParaRPr b="0" lang="nl-NL" sz="4800" strike="noStrike" u="none">
              <a:solidFill>
                <a:srgbClr val="ffffff"/>
              </a:solidFill>
              <a:effectLst/>
              <a:uFillTx/>
              <a:latin typeface="Arial"/>
            </a:endParaRPr>
          </a:p>
        </p:txBody>
      </p:sp>
      <p:sp>
        <p:nvSpPr>
          <p:cNvPr id="161" name="TextShape 2"/>
          <p:cNvSpPr/>
          <p:nvPr/>
        </p:nvSpPr>
        <p:spPr>
          <a:xfrm>
            <a:off x="838080" y="1537560"/>
            <a:ext cx="10509480" cy="434520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spcBef>
                <a:spcPts val="850"/>
              </a:spcBef>
              <a:spcAft>
                <a:spcPts val="850"/>
              </a:spcAft>
              <a:tabLst>
                <a:tab algn="l" pos="0"/>
              </a:tabLst>
            </a:pPr>
            <a:endParaRPr b="0" lang="nl-NL" sz="3200" strike="noStrike" u="none">
              <a:solidFill>
                <a:srgbClr val="000000"/>
              </a:solidFill>
              <a:effectLst/>
              <a:uFillTx/>
              <a:latin typeface="Arial"/>
              <a:ea typeface="DejaVu Sans"/>
            </a:endParaRPr>
          </a:p>
        </p:txBody>
      </p:sp>
      <p:pic>
        <p:nvPicPr>
          <p:cNvPr id="162" name="Picture 6_0" descr=""/>
          <p:cNvPicPr/>
          <p:nvPr/>
        </p:nvPicPr>
        <p:blipFill>
          <a:blip r:embed="rId1"/>
          <a:stretch/>
        </p:blipFill>
        <p:spPr>
          <a:xfrm>
            <a:off x="10598400" y="201600"/>
            <a:ext cx="1088640" cy="1290960"/>
          </a:xfrm>
          <a:prstGeom prst="rect">
            <a:avLst/>
          </a:prstGeom>
          <a:noFill/>
          <a:ln w="0">
            <a:noFill/>
          </a:ln>
        </p:spPr>
      </p:pic>
      <p:sp>
        <p:nvSpPr>
          <p:cNvPr id="163" name="Tekstvak 2"/>
          <p:cNvSpPr/>
          <p:nvPr/>
        </p:nvSpPr>
        <p:spPr>
          <a:xfrm>
            <a:off x="747360" y="1230840"/>
            <a:ext cx="10939680" cy="4844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2400" strike="noStrike" u="none">
                <a:solidFill>
                  <a:srgbClr val="ffff00"/>
                </a:solidFill>
                <a:effectLst/>
                <a:uFillTx/>
                <a:latin typeface="Arial"/>
                <a:ea typeface="DejaVu Sans"/>
              </a:rPr>
              <a:t>De fluit is NIET nodig om: </a:t>
            </a:r>
            <a:endParaRPr b="0" lang="nl-NL" sz="2400" strike="noStrike" u="none">
              <a:solidFill>
                <a:srgbClr val="ffffff"/>
              </a:solidFill>
              <a:effectLst/>
              <a:uFillTx/>
              <a:latin typeface="Arial"/>
            </a:endParaRPr>
          </a:p>
          <a:p>
            <a:pPr defTabSz="914400">
              <a:lnSpc>
                <a:spcPct val="100000"/>
              </a:lnSpc>
            </a:pPr>
            <a:endParaRPr b="0" lang="nl-NL" sz="2400" strike="noStrike" u="none">
              <a:solidFill>
                <a:srgbClr val="ffffff"/>
              </a:solidFill>
              <a:effectLst/>
              <a:uFillTx/>
              <a:latin typeface="Arial"/>
            </a:endParaRPr>
          </a:p>
          <a:p>
            <a:pPr marL="2858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het spel te onderbreken bij een duidelijke: </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doelschop, hoekschop, inworp of doelpunt;</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 </a:t>
            </a:r>
            <a:endParaRPr b="0" lang="nl-NL" sz="2400" strike="noStrike" u="none">
              <a:solidFill>
                <a:srgbClr val="ffffff"/>
              </a:solidFill>
              <a:effectLst/>
              <a:uFillTx/>
              <a:latin typeface="Arial"/>
            </a:endParaRPr>
          </a:p>
          <a:p>
            <a:pPr marL="2858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het spel te hervatten bij: </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de meeste vrije schoppen, doelschop, hoekschop, inworp en een scheidsrechtersbal.</a:t>
            </a:r>
            <a:endParaRPr b="0" lang="nl-NL" sz="2400" strike="noStrike" u="none">
              <a:solidFill>
                <a:srgbClr val="ffffff"/>
              </a:solidFill>
              <a:effectLst/>
              <a:uFillTx/>
              <a:latin typeface="Arial"/>
            </a:endParaRPr>
          </a:p>
          <a:p>
            <a:pPr lvl="1" marL="743040" indent="-285840" defTabSz="914400">
              <a:lnSpc>
                <a:spcPct val="100000"/>
              </a:lnSpc>
              <a:buClr>
                <a:srgbClr val="ffff00"/>
              </a:buClr>
              <a:buFont typeface="Arial"/>
              <a:buChar char="•"/>
            </a:pPr>
            <a:r>
              <a:rPr b="0" lang="nl-NL" sz="2400" strike="noStrike" u="none">
                <a:solidFill>
                  <a:srgbClr val="ffff00"/>
                </a:solidFill>
                <a:effectLst/>
                <a:uFillTx/>
                <a:latin typeface="Arial"/>
                <a:ea typeface="DejaVu Sans"/>
              </a:rPr>
              <a:t> </a:t>
            </a:r>
            <a:endParaRPr b="0" lang="nl-NL" sz="2400" strike="noStrike" u="none">
              <a:solidFill>
                <a:srgbClr val="ffffff"/>
              </a:solidFill>
              <a:effectLst/>
              <a:uFillTx/>
              <a:latin typeface="Arial"/>
            </a:endParaRPr>
          </a:p>
          <a:p>
            <a:pPr defTabSz="914400">
              <a:lnSpc>
                <a:spcPct val="100000"/>
              </a:lnSpc>
            </a:pPr>
            <a:endParaRPr b="0" lang="nl-NL" sz="2400" strike="noStrike" u="none">
              <a:solidFill>
                <a:srgbClr val="ffffff"/>
              </a:solidFill>
              <a:effectLst/>
              <a:uFillTx/>
              <a:latin typeface="Arial"/>
            </a:endParaRPr>
          </a:p>
          <a:p>
            <a:pPr defTabSz="914400">
              <a:lnSpc>
                <a:spcPct val="100000"/>
              </a:lnSpc>
            </a:pPr>
            <a:r>
              <a:rPr b="0" lang="nl-NL" sz="2400" strike="noStrike" u="none">
                <a:solidFill>
                  <a:srgbClr val="ffff00"/>
                </a:solidFill>
                <a:effectLst/>
                <a:uFillTx/>
                <a:latin typeface="Arial"/>
                <a:ea typeface="DejaVu Sans"/>
              </a:rPr>
              <a:t>Als de scheidsrechter per ongeluk op zijn fluit blaast en het spel stopt, dan wordt het spel hervat met een scheidsrechtersbal (voor het team dat in balbezit was of zou zijn gekomen op moment van affluiten). </a:t>
            </a:r>
            <a:endParaRPr b="0" lang="nl-NL" sz="2400" strike="noStrike" u="none">
              <a:solidFill>
                <a:srgbClr val="ffffff"/>
              </a:solidFill>
              <a:effectLst/>
              <a:uFillTx/>
              <a:latin typeface="Arial"/>
            </a:endParaRPr>
          </a:p>
        </p:txBody>
      </p:sp>
      <p:sp>
        <p:nvSpPr>
          <p:cNvPr id="164"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timing>
    <p:tnLst>
      <p:par>
        <p:cTn id="105" dur="indefinite" restart="never" nodeType="tmRoot">
          <p:childTnLst>
            <p:seq>
              <p:cTn id="106" dur="indefinite" nodeType="mainSeq">
                <p:childTnLst>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163">
                                            <p:txEl>
                                              <p:pRg st="1" end="1"/>
                                            </p:txEl>
                                          </p:spTgt>
                                        </p:tgtEl>
                                        <p:attrNameLst>
                                          <p:attrName>style.visibility</p:attrName>
                                        </p:attrNameLst>
                                      </p:cBhvr>
                                      <p:to>
                                        <p:strVal val="visible"/>
                                      </p:to>
                                    </p:set>
                                  </p:childTnLst>
                                </p:cTn>
                              </p:par>
                              <p:par>
                                <p:cTn id="111" nodeType="withEffect" fill="hold" presetClass="entr" presetID="1">
                                  <p:stCondLst>
                                    <p:cond delay="0"/>
                                  </p:stCondLst>
                                  <p:childTnLst>
                                    <p:set>
                                      <p:cBhvr>
                                        <p:cTn id="112" dur="1" fill="hold">
                                          <p:stCondLst>
                                            <p:cond delay="0"/>
                                          </p:stCondLst>
                                        </p:cTn>
                                        <p:tgtEl>
                                          <p:spTgt spid="163">
                                            <p:txEl>
                                              <p:pRg st="2" end="2"/>
                                            </p:txEl>
                                          </p:spTgt>
                                        </p:tgtEl>
                                        <p:attrNameLst>
                                          <p:attrName>style.visibility</p:attrName>
                                        </p:attrNameLst>
                                      </p:cBhvr>
                                      <p:to>
                                        <p:strVal val="visible"/>
                                      </p:to>
                                    </p:set>
                                  </p:childTnLst>
                                </p:cTn>
                              </p:par>
                              <p:par>
                                <p:cTn id="113" nodeType="withEffect" fill="hold" presetClass="entr" presetID="1">
                                  <p:stCondLst>
                                    <p:cond delay="0"/>
                                  </p:stCondLst>
                                  <p:childTnLst>
                                    <p:set>
                                      <p:cBhvr>
                                        <p:cTn id="114" dur="1" fill="hold">
                                          <p:stCondLst>
                                            <p:cond delay="0"/>
                                          </p:stCondLst>
                                        </p:cTn>
                                        <p:tgtEl>
                                          <p:spTgt spid="163">
                                            <p:txEl>
                                              <p:pRg st="3" end="3"/>
                                            </p:txEl>
                                          </p:spTgt>
                                        </p:tgtEl>
                                        <p:attrNameLst>
                                          <p:attrName>style.visibility</p:attrName>
                                        </p:attrNameLst>
                                      </p:cBhvr>
                                      <p:to>
                                        <p:strVal val="visible"/>
                                      </p:to>
                                    </p:set>
                                  </p:childTnLst>
                                </p:cTn>
                              </p:par>
                              <p:par>
                                <p:cTn id="115" nodeType="withEffect" fill="hold" presetClass="entr" presetID="1">
                                  <p:stCondLst>
                                    <p:cond delay="0"/>
                                  </p:stCondLst>
                                  <p:childTnLst>
                                    <p:set>
                                      <p:cBhvr>
                                        <p:cTn id="116" dur="1" fill="hold">
                                          <p:stCondLst>
                                            <p:cond delay="0"/>
                                          </p:stCondLst>
                                        </p:cTn>
                                        <p:tgtEl>
                                          <p:spTgt spid="16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0"/>
              </a:tabLst>
            </a:pPr>
            <a:r>
              <a:rPr b="1" lang="nl-NL" sz="4800" strike="noStrike" u="none">
                <a:solidFill>
                  <a:srgbClr val="ffc000"/>
                </a:solidFill>
                <a:effectLst/>
                <a:uFillTx/>
                <a:latin typeface="Calibri Light"/>
                <a:ea typeface="DejaVu Sans"/>
              </a:rPr>
              <a:t>Signalen SR</a:t>
            </a:r>
            <a:endParaRPr b="0" lang="nl-NL" sz="4800" strike="noStrike" u="none">
              <a:solidFill>
                <a:srgbClr val="ffffff"/>
              </a:solidFill>
              <a:effectLst/>
              <a:uFillTx/>
              <a:latin typeface="Arial"/>
            </a:endParaRPr>
          </a:p>
        </p:txBody>
      </p:sp>
      <p:sp>
        <p:nvSpPr>
          <p:cNvPr id="166" name="TextShape 2"/>
          <p:cNvSpPr/>
          <p:nvPr/>
        </p:nvSpPr>
        <p:spPr>
          <a:xfrm>
            <a:off x="838080" y="1537560"/>
            <a:ext cx="10509480" cy="434520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spcBef>
                <a:spcPts val="850"/>
              </a:spcBef>
              <a:spcAft>
                <a:spcPts val="850"/>
              </a:spcAft>
              <a:tabLst>
                <a:tab algn="l" pos="0"/>
              </a:tabLst>
            </a:pPr>
            <a:endParaRPr b="0" lang="nl-NL" sz="3200" strike="noStrike" u="none">
              <a:solidFill>
                <a:srgbClr val="000000"/>
              </a:solidFill>
              <a:effectLst/>
              <a:uFillTx/>
              <a:latin typeface="Arial"/>
              <a:ea typeface="DejaVu Sans"/>
            </a:endParaRPr>
          </a:p>
        </p:txBody>
      </p:sp>
      <p:pic>
        <p:nvPicPr>
          <p:cNvPr id="167" name="Picture 6_0" descr=""/>
          <p:cNvPicPr/>
          <p:nvPr/>
        </p:nvPicPr>
        <p:blipFill>
          <a:blip r:embed="rId1"/>
          <a:stretch/>
        </p:blipFill>
        <p:spPr>
          <a:xfrm>
            <a:off x="10598400" y="201600"/>
            <a:ext cx="1088640" cy="1290960"/>
          </a:xfrm>
          <a:prstGeom prst="rect">
            <a:avLst/>
          </a:prstGeom>
          <a:noFill/>
          <a:ln w="0">
            <a:noFill/>
          </a:ln>
        </p:spPr>
      </p:pic>
      <p:pic>
        <p:nvPicPr>
          <p:cNvPr id="168" name="Afbeelding 2" descr="Afbeelding met tekenfilm"/>
          <p:cNvPicPr/>
          <p:nvPr/>
        </p:nvPicPr>
        <p:blipFill>
          <a:blip r:embed="rId2"/>
          <a:stretch/>
        </p:blipFill>
        <p:spPr>
          <a:xfrm>
            <a:off x="6208200" y="1358280"/>
            <a:ext cx="4103640" cy="5188320"/>
          </a:xfrm>
          <a:prstGeom prst="rect">
            <a:avLst/>
          </a:prstGeom>
          <a:noFill/>
          <a:ln w="0">
            <a:noFill/>
          </a:ln>
        </p:spPr>
      </p:pic>
      <p:pic>
        <p:nvPicPr>
          <p:cNvPr id="169" name="Afbeelding 4" descr="Afbeelding met tekenfilm, speelgoed"/>
          <p:cNvPicPr/>
          <p:nvPr/>
        </p:nvPicPr>
        <p:blipFill>
          <a:blip r:embed="rId3"/>
          <a:stretch/>
        </p:blipFill>
        <p:spPr>
          <a:xfrm>
            <a:off x="914040" y="1358280"/>
            <a:ext cx="4149000" cy="5188320"/>
          </a:xfrm>
          <a:prstGeom prst="rect">
            <a:avLst/>
          </a:prstGeom>
          <a:noFill/>
          <a:ln w="0">
            <a:noFill/>
          </a:ln>
        </p:spPr>
      </p:pic>
      <p:sp>
        <p:nvSpPr>
          <p:cNvPr id="170"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0"/>
              </a:tabLst>
            </a:pPr>
            <a:r>
              <a:rPr b="1" lang="nl-NL" sz="4800" strike="noStrike" u="none">
                <a:solidFill>
                  <a:srgbClr val="ffc000"/>
                </a:solidFill>
                <a:effectLst/>
                <a:uFillTx/>
                <a:latin typeface="Calibri Light"/>
                <a:ea typeface="DejaVu Sans"/>
              </a:rPr>
              <a:t>Signalen ASR</a:t>
            </a:r>
            <a:endParaRPr b="0" lang="nl-NL" sz="4800" strike="noStrike" u="none">
              <a:solidFill>
                <a:srgbClr val="ffffff"/>
              </a:solidFill>
              <a:effectLst/>
              <a:uFillTx/>
              <a:latin typeface="Arial"/>
            </a:endParaRPr>
          </a:p>
        </p:txBody>
      </p:sp>
      <p:sp>
        <p:nvSpPr>
          <p:cNvPr id="172" name="TextShape 2"/>
          <p:cNvSpPr/>
          <p:nvPr/>
        </p:nvSpPr>
        <p:spPr>
          <a:xfrm>
            <a:off x="838080" y="1537560"/>
            <a:ext cx="10509480" cy="434520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spcBef>
                <a:spcPts val="850"/>
              </a:spcBef>
              <a:spcAft>
                <a:spcPts val="850"/>
              </a:spcAft>
              <a:tabLst>
                <a:tab algn="l" pos="0"/>
              </a:tabLst>
            </a:pPr>
            <a:endParaRPr b="0" lang="nl-NL" sz="3200" strike="noStrike" u="none">
              <a:solidFill>
                <a:srgbClr val="000000"/>
              </a:solidFill>
              <a:effectLst/>
              <a:uFillTx/>
              <a:latin typeface="Arial"/>
              <a:ea typeface="DejaVu Sans"/>
            </a:endParaRPr>
          </a:p>
        </p:txBody>
      </p:sp>
      <p:pic>
        <p:nvPicPr>
          <p:cNvPr id="173" name="Picture 6_0" descr=""/>
          <p:cNvPicPr/>
          <p:nvPr/>
        </p:nvPicPr>
        <p:blipFill>
          <a:blip r:embed="rId1"/>
          <a:stretch/>
        </p:blipFill>
        <p:spPr>
          <a:xfrm>
            <a:off x="10598400" y="201600"/>
            <a:ext cx="1088640" cy="1290960"/>
          </a:xfrm>
          <a:prstGeom prst="rect">
            <a:avLst/>
          </a:prstGeom>
          <a:noFill/>
          <a:ln w="0">
            <a:noFill/>
          </a:ln>
        </p:spPr>
      </p:pic>
      <p:pic>
        <p:nvPicPr>
          <p:cNvPr id="174" name="Afbeelding 2" descr="Afbeelding met speelgoed"/>
          <p:cNvPicPr/>
          <p:nvPr/>
        </p:nvPicPr>
        <p:blipFill>
          <a:blip r:embed="rId2"/>
          <a:stretch/>
        </p:blipFill>
        <p:spPr>
          <a:xfrm>
            <a:off x="846000" y="1537560"/>
            <a:ext cx="4193280" cy="4885200"/>
          </a:xfrm>
          <a:prstGeom prst="rect">
            <a:avLst/>
          </a:prstGeom>
          <a:noFill/>
          <a:ln w="0">
            <a:noFill/>
          </a:ln>
        </p:spPr>
      </p:pic>
      <p:pic>
        <p:nvPicPr>
          <p:cNvPr id="175" name="Afbeelding 4" descr="Afbeelding met speelgoed"/>
          <p:cNvPicPr/>
          <p:nvPr/>
        </p:nvPicPr>
        <p:blipFill>
          <a:blip r:embed="rId3"/>
          <a:stretch/>
        </p:blipFill>
        <p:spPr>
          <a:xfrm>
            <a:off x="6292080" y="1537560"/>
            <a:ext cx="4193280" cy="4860360"/>
          </a:xfrm>
          <a:prstGeom prst="rect">
            <a:avLst/>
          </a:prstGeom>
          <a:noFill/>
          <a:ln w="0">
            <a:noFill/>
          </a:ln>
        </p:spPr>
      </p:pic>
      <p:sp>
        <p:nvSpPr>
          <p:cNvPr id="176"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_11"/>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Na de wedstrijd</a:t>
            </a:r>
            <a:endParaRPr b="0" lang="nl-NL" sz="4800" strike="noStrike" u="none">
              <a:solidFill>
                <a:srgbClr val="ffffff"/>
              </a:solidFill>
              <a:effectLst/>
              <a:uFillTx/>
              <a:latin typeface="Arial"/>
            </a:endParaRPr>
          </a:p>
        </p:txBody>
      </p:sp>
      <p:pic>
        <p:nvPicPr>
          <p:cNvPr id="178" name="Picture 6_7" descr=""/>
          <p:cNvPicPr/>
          <p:nvPr/>
        </p:nvPicPr>
        <p:blipFill>
          <a:blip r:embed="rId1"/>
          <a:stretch/>
        </p:blipFill>
        <p:spPr>
          <a:xfrm>
            <a:off x="10598400" y="201600"/>
            <a:ext cx="1083600" cy="1285920"/>
          </a:xfrm>
          <a:prstGeom prst="rect">
            <a:avLst/>
          </a:prstGeom>
          <a:noFill/>
          <a:ln w="0">
            <a:noFill/>
          </a:ln>
        </p:spPr>
      </p:pic>
      <p:sp>
        <p:nvSpPr>
          <p:cNvPr id="179" name="TextShape 2_7"/>
          <p:cNvSpPr/>
          <p:nvPr/>
        </p:nvSpPr>
        <p:spPr>
          <a:xfrm>
            <a:off x="540000" y="1462680"/>
            <a:ext cx="11338200" cy="5196600"/>
          </a:xfrm>
          <a:prstGeom prst="rect">
            <a:avLst/>
          </a:prstGeom>
          <a:noFill/>
          <a:ln w="0">
            <a:noFill/>
          </a:ln>
        </p:spPr>
        <p:style>
          <a:lnRef idx="0"/>
          <a:fillRef idx="0"/>
          <a:effectRef idx="0"/>
          <a:fontRef idx="minor"/>
        </p:style>
        <p:txBody>
          <a:bodyPr lIns="90000" rIns="90000" tIns="45000" bIns="45000" anchor="t">
            <a:noAutofit/>
          </a:bodyPr>
          <a:p>
            <a:pPr marL="571680" indent="-571680" defTabSz="914400">
              <a:lnSpc>
                <a:spcPct val="90000"/>
              </a:lnSpc>
              <a:spcBef>
                <a:spcPts val="1134"/>
              </a:spcBef>
              <a:spcAft>
                <a:spcPts val="1134"/>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Handen schudden</a:t>
            </a:r>
            <a:endParaRPr b="0" lang="nl-NL" sz="3200" strike="noStrike" u="none">
              <a:solidFill>
                <a:srgbClr val="ffffff"/>
              </a:solidFill>
              <a:effectLst/>
              <a:uFillTx/>
              <a:latin typeface="Arial"/>
            </a:endParaRPr>
          </a:p>
          <a:p>
            <a:pPr marL="571680" indent="-571680" defTabSz="914400">
              <a:lnSpc>
                <a:spcPct val="90000"/>
              </a:lnSpc>
              <a:spcBef>
                <a:spcPts val="1134"/>
              </a:spcBef>
              <a:spcAft>
                <a:spcPts val="1134"/>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dWf in orde maken en uitslag doorgeven aan wedstrijdsecretariaat</a:t>
            </a:r>
            <a:endParaRPr b="0" lang="nl-NL" sz="3200" strike="noStrike" u="none">
              <a:solidFill>
                <a:srgbClr val="ffffff"/>
              </a:solidFill>
              <a:effectLst/>
              <a:uFillTx/>
              <a:latin typeface="Arial"/>
            </a:endParaRPr>
          </a:p>
          <a:p>
            <a:pPr marL="571680" indent="-571680" defTabSz="914400">
              <a:lnSpc>
                <a:spcPct val="90000"/>
              </a:lnSpc>
              <a:spcBef>
                <a:spcPts val="1134"/>
              </a:spcBef>
              <a:spcAft>
                <a:spcPts val="1134"/>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SR materialen terug in kluisje (je borg terug)</a:t>
            </a:r>
            <a:endParaRPr b="0" lang="nl-NL" sz="3200" strike="noStrike" u="none">
              <a:solidFill>
                <a:srgbClr val="ffffff"/>
              </a:solidFill>
              <a:effectLst/>
              <a:uFillTx/>
              <a:latin typeface="Arial"/>
            </a:endParaRPr>
          </a:p>
          <a:p>
            <a:pPr marL="571680" indent="-571680" defTabSz="914400">
              <a:lnSpc>
                <a:spcPct val="90000"/>
              </a:lnSpc>
              <a:spcBef>
                <a:spcPts val="1134"/>
              </a:spcBef>
              <a:spcAft>
                <a:spcPts val="1134"/>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Korte nabespreking met begeleider</a:t>
            </a:r>
            <a:endParaRPr b="0" lang="nl-NL" sz="3200" strike="noStrike" u="none">
              <a:solidFill>
                <a:srgbClr val="ffffff"/>
              </a:solidFill>
              <a:effectLst/>
              <a:uFillTx/>
              <a:latin typeface="Arial"/>
            </a:endParaRPr>
          </a:p>
          <a:p>
            <a:pPr marL="571680" indent="-571680" defTabSz="914400">
              <a:lnSpc>
                <a:spcPct val="90000"/>
              </a:lnSpc>
              <a:spcBef>
                <a:spcPts val="1134"/>
              </a:spcBef>
              <a:spcAft>
                <a:spcPts val="1134"/>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Consumptie</a:t>
            </a:r>
            <a:endParaRPr b="0" lang="nl-NL" sz="3200" strike="noStrike" u="none">
              <a:solidFill>
                <a:srgbClr val="ffffff"/>
              </a:solidFill>
              <a:effectLst/>
              <a:uFillTx/>
              <a:latin typeface="Arial"/>
            </a:endParaRPr>
          </a:p>
        </p:txBody>
      </p:sp>
      <p:sp>
        <p:nvSpPr>
          <p:cNvPr id="180"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timing>
    <p:tnLst>
      <p:par>
        <p:cTn id="117" dur="indefinite" restart="never" nodeType="tmRoot">
          <p:childTnLst>
            <p:seq>
              <p:cTn id="118" dur="indefinite" nodeType="mainSeq">
                <p:childTnLst>
                  <p:par>
                    <p:cTn id="119" fill="hold">
                      <p:stCondLst>
                        <p:cond delay="indefinite"/>
                      </p:stCondLst>
                      <p:childTnLst>
                        <p:par>
                          <p:cTn id="120" fill="hold">
                            <p:stCondLst>
                              <p:cond delay="0"/>
                            </p:stCondLst>
                            <p:childTnLst>
                              <p:par>
                                <p:cTn id="121" nodeType="clickEffect" fill="hold" presetClass="entr" presetID="1">
                                  <p:stCondLst>
                                    <p:cond delay="0"/>
                                  </p:stCondLst>
                                  <p:childTnLst>
                                    <p:set>
                                      <p:cBhvr>
                                        <p:cTn id="122" dur="1" fill="hold">
                                          <p:stCondLst>
                                            <p:cond delay="0"/>
                                          </p:stCondLst>
                                        </p:cTn>
                                        <p:tgtEl>
                                          <p:spTgt spid="179">
                                            <p:txEl>
                                              <p:pRg st="0" end="0"/>
                                            </p:txEl>
                                          </p:spTgt>
                                        </p:tgtEl>
                                        <p:attrNameLst>
                                          <p:attrName>style.visibility</p:attrName>
                                        </p:attrNameLst>
                                      </p:cBhvr>
                                      <p:to>
                                        <p:strVal val="visible"/>
                                      </p:to>
                                    </p:set>
                                  </p:childTnLst>
                                </p:cTn>
                              </p:par>
                              <p:par>
                                <p:cTn id="123" nodeType="withEffect" fill="hold" presetClass="entr" presetID="1">
                                  <p:stCondLst>
                                    <p:cond delay="0"/>
                                  </p:stCondLst>
                                  <p:childTnLst>
                                    <p:set>
                                      <p:cBhvr>
                                        <p:cTn id="124" dur="1" fill="hold">
                                          <p:stCondLst>
                                            <p:cond delay="0"/>
                                          </p:stCondLst>
                                        </p:cTn>
                                        <p:tgtEl>
                                          <p:spTgt spid="179">
                                            <p:txEl>
                                              <p:pRg st="1" end="1"/>
                                            </p:txEl>
                                          </p:spTgt>
                                        </p:tgtEl>
                                        <p:attrNameLst>
                                          <p:attrName>style.visibility</p:attrName>
                                        </p:attrNameLst>
                                      </p:cBhvr>
                                      <p:to>
                                        <p:strVal val="visible"/>
                                      </p:to>
                                    </p:set>
                                  </p:childTnLst>
                                </p:cTn>
                              </p:par>
                              <p:par>
                                <p:cTn id="125" nodeType="withEffect" fill="hold" presetClass="entr" presetID="1">
                                  <p:stCondLst>
                                    <p:cond delay="0"/>
                                  </p:stCondLst>
                                  <p:childTnLst>
                                    <p:set>
                                      <p:cBhvr>
                                        <p:cTn id="126" dur="1" fill="hold">
                                          <p:stCondLst>
                                            <p:cond delay="0"/>
                                          </p:stCondLst>
                                        </p:cTn>
                                        <p:tgtEl>
                                          <p:spTgt spid="179">
                                            <p:txEl>
                                              <p:pRg st="2" end="2"/>
                                            </p:txEl>
                                          </p:spTgt>
                                        </p:tgtEl>
                                        <p:attrNameLst>
                                          <p:attrName>style.visibility</p:attrName>
                                        </p:attrNameLst>
                                      </p:cBhvr>
                                      <p:to>
                                        <p:strVal val="visible"/>
                                      </p:to>
                                    </p:set>
                                  </p:childTnLst>
                                </p:cTn>
                              </p:par>
                              <p:par>
                                <p:cTn id="127" nodeType="withEffect" fill="hold" presetClass="entr" presetID="1">
                                  <p:stCondLst>
                                    <p:cond delay="0"/>
                                  </p:stCondLst>
                                  <p:childTnLst>
                                    <p:set>
                                      <p:cBhvr>
                                        <p:cTn id="128" dur="1" fill="hold">
                                          <p:stCondLst>
                                            <p:cond delay="0"/>
                                          </p:stCondLst>
                                        </p:cTn>
                                        <p:tgtEl>
                                          <p:spTgt spid="179">
                                            <p:txEl>
                                              <p:pRg st="3" end="3"/>
                                            </p:txEl>
                                          </p:spTgt>
                                        </p:tgtEl>
                                        <p:attrNameLst>
                                          <p:attrName>style.visibility</p:attrName>
                                        </p:attrNameLst>
                                      </p:cBhvr>
                                      <p:to>
                                        <p:strVal val="visible"/>
                                      </p:to>
                                    </p:set>
                                  </p:childTnLst>
                                </p:cTn>
                              </p:par>
                              <p:par>
                                <p:cTn id="129" nodeType="withEffect" fill="hold" presetClass="entr" presetID="1">
                                  <p:stCondLst>
                                    <p:cond delay="0"/>
                                  </p:stCondLst>
                                  <p:childTnLst>
                                    <p:set>
                                      <p:cBhvr>
                                        <p:cTn id="130"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Spelregelbewijs</a:t>
            </a:r>
            <a:endParaRPr b="0" lang="nl-NL" sz="4800" strike="noStrike" u="none">
              <a:solidFill>
                <a:srgbClr val="ffffff"/>
              </a:solidFill>
              <a:effectLst/>
              <a:uFillTx/>
              <a:latin typeface="Arial"/>
            </a:endParaRPr>
          </a:p>
        </p:txBody>
      </p:sp>
      <p:sp>
        <p:nvSpPr>
          <p:cNvPr id="182" name="TextShape 2"/>
          <p:cNvSpPr/>
          <p:nvPr/>
        </p:nvSpPr>
        <p:spPr>
          <a:xfrm>
            <a:off x="838080" y="1537560"/>
            <a:ext cx="10509480" cy="434520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spcBef>
                <a:spcPts val="850"/>
              </a:spcBef>
              <a:spcAft>
                <a:spcPts val="850"/>
              </a:spcAft>
              <a:tabLst>
                <a:tab algn="l" pos="408240"/>
              </a:tabLst>
            </a:pPr>
            <a:endParaRPr b="0" lang="nl-NL" sz="3200" strike="noStrike" u="none">
              <a:solidFill>
                <a:srgbClr val="000000"/>
              </a:solidFill>
              <a:effectLst/>
              <a:uFillTx/>
              <a:latin typeface="Arial"/>
              <a:ea typeface="DejaVu Sans"/>
            </a:endParaRPr>
          </a:p>
        </p:txBody>
      </p:sp>
      <p:pic>
        <p:nvPicPr>
          <p:cNvPr id="183" name="Picture 6_0" descr=""/>
          <p:cNvPicPr/>
          <p:nvPr/>
        </p:nvPicPr>
        <p:blipFill>
          <a:blip r:embed="rId1"/>
          <a:stretch/>
        </p:blipFill>
        <p:spPr>
          <a:xfrm>
            <a:off x="10598400" y="201600"/>
            <a:ext cx="1088640" cy="1290960"/>
          </a:xfrm>
          <a:prstGeom prst="rect">
            <a:avLst/>
          </a:prstGeom>
          <a:noFill/>
          <a:ln w="0">
            <a:noFill/>
          </a:ln>
        </p:spPr>
      </p:pic>
      <p:sp>
        <p:nvSpPr>
          <p:cNvPr id="184"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
        <p:nvSpPr>
          <p:cNvPr id="185" name="TextShape 2_7"/>
          <p:cNvSpPr/>
          <p:nvPr/>
        </p:nvSpPr>
        <p:spPr>
          <a:xfrm>
            <a:off x="540000" y="1462680"/>
            <a:ext cx="11338200" cy="5196600"/>
          </a:xfrm>
          <a:prstGeom prst="rect">
            <a:avLst/>
          </a:prstGeom>
          <a:noFill/>
          <a:ln w="0">
            <a:noFill/>
          </a:ln>
        </p:spPr>
        <p:style>
          <a:lnRef idx="0"/>
          <a:fillRef idx="0"/>
          <a:effectRef idx="0"/>
          <a:fontRef idx="minor"/>
        </p:style>
        <p:txBody>
          <a:bodyPr lIns="90000" rIns="90000" tIns="45000" bIns="45000" anchor="t">
            <a:noAutofit/>
          </a:bodyPr>
          <a:p>
            <a:pPr marL="571680" indent="-571680" defTabSz="914400">
              <a:lnSpc>
                <a:spcPct val="90000"/>
              </a:lnSpc>
              <a:spcBef>
                <a:spcPts val="1134"/>
              </a:spcBef>
              <a:spcAft>
                <a:spcPts val="1134"/>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spelregelbewijs.nl</a:t>
            </a:r>
            <a:endParaRPr b="0" lang="nl-NL" sz="3200" strike="noStrike" u="none">
              <a:solidFill>
                <a:srgbClr val="ffffff"/>
              </a:solidFill>
              <a:effectLst/>
              <a:uFillTx/>
              <a:latin typeface="Arial"/>
            </a:endParaRPr>
          </a:p>
          <a:p>
            <a:pPr defTabSz="914400">
              <a:lnSpc>
                <a:spcPct val="90000"/>
              </a:lnSpc>
              <a:spcBef>
                <a:spcPts val="1134"/>
              </a:spcBef>
              <a:spcAft>
                <a:spcPts val="1134"/>
              </a:spcAft>
              <a:tabLst>
                <a:tab algn="l" pos="408240"/>
              </a:tabLst>
            </a:pPr>
            <a:r>
              <a:rPr b="0" lang="nl-NL" sz="3200" strike="noStrike" u="none">
                <a:solidFill>
                  <a:srgbClr val="ffff00"/>
                </a:solidFill>
                <a:effectLst/>
                <a:uFillTx/>
                <a:latin typeface="Arial"/>
                <a:ea typeface="DejaVu Sans"/>
              </a:rPr>
              <a:t>www.</a:t>
            </a:r>
            <a:r>
              <a:rPr b="0" lang="nl-NL" sz="3200" strike="noStrike" u="sng">
                <a:solidFill>
                  <a:srgbClr val="ffff00"/>
                </a:solidFill>
                <a:effectLst/>
                <a:uFillTx/>
                <a:latin typeface="Arial"/>
                <a:ea typeface="DejaVu Sans"/>
                <a:hlinkClick r:id="rId2"/>
              </a:rPr>
              <a:t>spelregelbewijs</a:t>
            </a:r>
            <a:r>
              <a:rPr b="0" lang="nl-NL" sz="3200" strike="noStrike" u="none">
                <a:solidFill>
                  <a:srgbClr val="ffff00"/>
                </a:solidFill>
                <a:effectLst/>
                <a:uFillTx/>
                <a:latin typeface="Arial"/>
                <a:ea typeface="DejaVu Sans"/>
              </a:rPr>
              <a:t>.nl/</a:t>
            </a:r>
            <a:endParaRPr b="0" lang="nl-NL"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Vragen?</a:t>
            </a:r>
            <a:endParaRPr b="0" lang="nl-NL" sz="4800" strike="noStrike" u="none">
              <a:solidFill>
                <a:srgbClr val="ffffff"/>
              </a:solidFill>
              <a:effectLst/>
              <a:uFillTx/>
              <a:latin typeface="Arial"/>
            </a:endParaRPr>
          </a:p>
        </p:txBody>
      </p:sp>
      <p:sp>
        <p:nvSpPr>
          <p:cNvPr id="187" name="TextShape 2"/>
          <p:cNvSpPr/>
          <p:nvPr/>
        </p:nvSpPr>
        <p:spPr>
          <a:xfrm>
            <a:off x="838080" y="1537560"/>
            <a:ext cx="10509480" cy="434520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spcBef>
                <a:spcPts val="850"/>
              </a:spcBef>
              <a:spcAft>
                <a:spcPts val="850"/>
              </a:spcAft>
              <a:tabLst>
                <a:tab algn="l" pos="408240"/>
              </a:tabLst>
            </a:pPr>
            <a:endParaRPr b="0" lang="nl-NL" sz="3200" strike="noStrike" u="none">
              <a:solidFill>
                <a:srgbClr val="000000"/>
              </a:solidFill>
              <a:effectLst/>
              <a:uFillTx/>
              <a:latin typeface="Arial"/>
              <a:ea typeface="DejaVu Sans"/>
            </a:endParaRPr>
          </a:p>
        </p:txBody>
      </p:sp>
      <p:pic>
        <p:nvPicPr>
          <p:cNvPr id="188" name="Picture 6_0" descr=""/>
          <p:cNvPicPr/>
          <p:nvPr/>
        </p:nvPicPr>
        <p:blipFill>
          <a:blip r:embed="rId1"/>
          <a:stretch/>
        </p:blipFill>
        <p:spPr>
          <a:xfrm>
            <a:off x="10598400" y="201600"/>
            <a:ext cx="1088640" cy="1290960"/>
          </a:xfrm>
          <a:prstGeom prst="rect">
            <a:avLst/>
          </a:prstGeom>
          <a:noFill/>
          <a:ln w="0">
            <a:noFill/>
          </a:ln>
        </p:spPr>
      </p:pic>
      <p:sp>
        <p:nvSpPr>
          <p:cNvPr id="189"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itel 1"/>
          <p:cNvSpPr/>
          <p:nvPr/>
        </p:nvSpPr>
        <p:spPr>
          <a:xfrm>
            <a:off x="838080" y="365040"/>
            <a:ext cx="10509480" cy="1319400"/>
          </a:xfrm>
          <a:prstGeom prst="rect">
            <a:avLst/>
          </a:prstGeom>
          <a:noFill/>
          <a:ln w="0">
            <a:noFill/>
          </a:ln>
        </p:spPr>
        <p:style>
          <a:lnRef idx="0"/>
          <a:fillRef idx="0"/>
          <a:effectRef idx="0"/>
          <a:fontRef idx="minor"/>
        </p:style>
        <p:txBody>
          <a:bodyPr lIns="0" rIns="0" tIns="0" bIns="0" anchor="ctr">
            <a:noAutofit/>
          </a:bodyPr>
          <a:p>
            <a:pPr defTabSz="914400">
              <a:lnSpc>
                <a:spcPct val="90000"/>
              </a:lnSpc>
              <a:tabLst>
                <a:tab algn="l" pos="408240"/>
              </a:tabLst>
            </a:pPr>
            <a:r>
              <a:rPr b="0" lang="nl-NL" sz="4400" strike="noStrike" u="none">
                <a:solidFill>
                  <a:srgbClr val="ffc000"/>
                </a:solidFill>
                <a:effectLst/>
                <a:uFillTx/>
                <a:latin typeface="Arial"/>
                <a:ea typeface="DejaVu Sans"/>
              </a:rPr>
              <a:t>Welkom &amp; opening</a:t>
            </a:r>
            <a:endParaRPr b="0" lang="nl-NL" sz="4400" strike="noStrike" u="none">
              <a:solidFill>
                <a:srgbClr val="ffffff"/>
              </a:solidFill>
              <a:effectLst/>
              <a:uFillTx/>
              <a:latin typeface="Arial"/>
            </a:endParaRPr>
          </a:p>
        </p:txBody>
      </p:sp>
      <p:sp>
        <p:nvSpPr>
          <p:cNvPr id="93" name="Ondertitel 2"/>
          <p:cNvSpPr/>
          <p:nvPr/>
        </p:nvSpPr>
        <p:spPr>
          <a:xfrm>
            <a:off x="709560" y="1687320"/>
            <a:ext cx="10969560" cy="3974400"/>
          </a:xfrm>
          <a:prstGeom prst="rect">
            <a:avLst/>
          </a:prstGeom>
          <a:noFill/>
          <a:ln w="0">
            <a:noFill/>
          </a:ln>
        </p:spPr>
        <p:style>
          <a:lnRef idx="0"/>
          <a:fillRef idx="0"/>
          <a:effectRef idx="0"/>
          <a:fontRef idx="minor"/>
        </p:style>
        <p:txBody>
          <a:bodyPr lIns="0" rIns="0" tIns="0" bIns="0" anchor="ctr">
            <a:noAutofit/>
          </a:bodyPr>
          <a:p>
            <a:pPr defTabSz="914400">
              <a:lnSpc>
                <a:spcPct val="90000"/>
              </a:lnSpc>
              <a:spcBef>
                <a:spcPts val="1001"/>
              </a:spcBef>
              <a:tabLst>
                <a:tab algn="l" pos="408240"/>
              </a:tabLst>
            </a:pPr>
            <a:endParaRPr b="0" lang="nl-NL" sz="3200" strike="noStrike" u="none">
              <a:solidFill>
                <a:srgbClr val="000000"/>
              </a:solidFill>
              <a:effectLst/>
              <a:uFillTx/>
              <a:latin typeface="Arial"/>
              <a:ea typeface="DejaVu Sans"/>
            </a:endParaRPr>
          </a:p>
        </p:txBody>
      </p:sp>
      <p:pic>
        <p:nvPicPr>
          <p:cNvPr id="94" name="Picture 6" descr=""/>
          <p:cNvPicPr/>
          <p:nvPr/>
        </p:nvPicPr>
        <p:blipFill>
          <a:blip r:embed="rId1"/>
          <a:stretch/>
        </p:blipFill>
        <p:spPr>
          <a:xfrm>
            <a:off x="10598400" y="201600"/>
            <a:ext cx="1088640" cy="1290960"/>
          </a:xfrm>
          <a:prstGeom prst="rect">
            <a:avLst/>
          </a:prstGeom>
          <a:noFill/>
          <a:ln w="0">
            <a:noFill/>
          </a:ln>
        </p:spPr>
      </p:pic>
      <p:sp>
        <p:nvSpPr>
          <p:cNvPr id="95"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_8"/>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Reden van aanstelling O19 en O20</a:t>
            </a:r>
            <a:endParaRPr b="0" lang="nl-NL" sz="4800" strike="noStrike" u="none">
              <a:solidFill>
                <a:srgbClr val="ffffff"/>
              </a:solidFill>
              <a:effectLst/>
              <a:uFillTx/>
              <a:latin typeface="Arial"/>
            </a:endParaRPr>
          </a:p>
        </p:txBody>
      </p:sp>
      <p:pic>
        <p:nvPicPr>
          <p:cNvPr id="97" name="Picture 6_2" descr=""/>
          <p:cNvPicPr/>
          <p:nvPr/>
        </p:nvPicPr>
        <p:blipFill>
          <a:blip r:embed="rId1"/>
          <a:stretch/>
        </p:blipFill>
        <p:spPr>
          <a:xfrm>
            <a:off x="10598400" y="201600"/>
            <a:ext cx="1083600" cy="1285920"/>
          </a:xfrm>
          <a:prstGeom prst="rect">
            <a:avLst/>
          </a:prstGeom>
          <a:noFill/>
          <a:ln w="0">
            <a:noFill/>
          </a:ln>
        </p:spPr>
      </p:pic>
      <p:sp>
        <p:nvSpPr>
          <p:cNvPr id="98" name="TextShape 2_3"/>
          <p:cNvSpPr/>
          <p:nvPr/>
        </p:nvSpPr>
        <p:spPr>
          <a:xfrm>
            <a:off x="540000" y="1537560"/>
            <a:ext cx="11338200" cy="434016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FCO heeft een SR tekort &amp; blijft maar groeien</a:t>
            </a:r>
            <a:endParaRPr b="0" lang="nl-NL" sz="32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FCO laat senioren teams wedstrijden leiden i.v.m. tekort</a:t>
            </a:r>
            <a:endParaRPr b="0" lang="nl-NL" sz="32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Sinds vorig seizoen ook door JO23</a:t>
            </a:r>
            <a:endParaRPr b="0" lang="nl-NL" sz="32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Bestuur en SRCommissie hebben plan gemaakt en willen nu de inzet van jeugdleden</a:t>
            </a:r>
            <a:endParaRPr b="0" lang="nl-NL" sz="32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JO19 en MO20 teamleden zijn het meest geschikt i.v.m. spelregelbewijs</a:t>
            </a:r>
            <a:endParaRPr b="0" lang="nl-NL" sz="3200" strike="noStrike" u="none">
              <a:solidFill>
                <a:srgbClr val="ffffff"/>
              </a:solidFill>
              <a:effectLst/>
              <a:uFillTx/>
              <a:latin typeface="Arial"/>
            </a:endParaRPr>
          </a:p>
          <a:p>
            <a:pPr defTabSz="914400">
              <a:lnSpc>
                <a:spcPct val="90000"/>
              </a:lnSpc>
              <a:spcBef>
                <a:spcPts val="850"/>
              </a:spcBef>
              <a:spcAft>
                <a:spcPts val="850"/>
              </a:spcAft>
              <a:tabLst>
                <a:tab algn="l" pos="408240"/>
              </a:tabLst>
            </a:pPr>
            <a:endParaRPr b="0" lang="nl-NL" sz="3200" strike="noStrike" u="none">
              <a:solidFill>
                <a:srgbClr val="ffffff"/>
              </a:solidFill>
              <a:effectLst/>
              <a:uFillTx/>
              <a:latin typeface="Arial"/>
            </a:endParaRPr>
          </a:p>
          <a:p>
            <a:pPr defTabSz="914400">
              <a:lnSpc>
                <a:spcPct val="90000"/>
              </a:lnSpc>
              <a:spcBef>
                <a:spcPts val="850"/>
              </a:spcBef>
              <a:spcAft>
                <a:spcPts val="850"/>
              </a:spcAft>
              <a:tabLst>
                <a:tab algn="l" pos="408240"/>
              </a:tabLst>
            </a:pPr>
            <a:endParaRPr b="0" lang="nl-NL" sz="3200" strike="noStrike" u="none">
              <a:solidFill>
                <a:srgbClr val="ffffff"/>
              </a:solidFill>
              <a:effectLst/>
              <a:uFillTx/>
              <a:latin typeface="Arial"/>
            </a:endParaRPr>
          </a:p>
        </p:txBody>
      </p:sp>
      <p:sp>
        <p:nvSpPr>
          <p:cNvPr id="99"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98">
                                            <p:txEl>
                                              <p:pRg st="1" end="1"/>
                                            </p:txEl>
                                          </p:spTgt>
                                        </p:tgtEl>
                                        <p:attrNameLst>
                                          <p:attrName>style.visibility</p:attrName>
                                        </p:attrNameLst>
                                      </p:cBhvr>
                                      <p:to>
                                        <p:strVal val="visible"/>
                                      </p:to>
                                    </p:set>
                                  </p:childTnLst>
                                </p:cTn>
                              </p:par>
                              <p:par>
                                <p:cTn id="9" nodeType="withEffect" fill="hold" presetClass="entr" presetID="1">
                                  <p:stCondLst>
                                    <p:cond delay="0"/>
                                  </p:stCondLst>
                                  <p:childTnLst>
                                    <p:set>
                                      <p:cBhvr>
                                        <p:cTn id="10" dur="1" fill="hold">
                                          <p:stCondLst>
                                            <p:cond delay="0"/>
                                          </p:stCondLst>
                                        </p:cTn>
                                        <p:tgtEl>
                                          <p:spTgt spid="98">
                                            <p:txEl>
                                              <p:pRg st="2" end="2"/>
                                            </p:txEl>
                                          </p:spTgt>
                                        </p:tgtEl>
                                        <p:attrNameLst>
                                          <p:attrName>style.visibility</p:attrName>
                                        </p:attrNameLst>
                                      </p:cBhvr>
                                      <p:to>
                                        <p:strVal val="visible"/>
                                      </p:to>
                                    </p:set>
                                  </p:childTnLst>
                                </p:cTn>
                              </p:par>
                              <p:par>
                                <p:cTn id="11" nodeType="withEffect" fill="hold" presetClass="entr" presetID="1">
                                  <p:stCondLst>
                                    <p:cond delay="0"/>
                                  </p:stCondLst>
                                  <p:childTnLst>
                                    <p:set>
                                      <p:cBhvr>
                                        <p:cTn id="12" dur="1" fill="hold">
                                          <p:stCondLst>
                                            <p:cond delay="0"/>
                                          </p:stCondLst>
                                        </p:cTn>
                                        <p:tgtEl>
                                          <p:spTgt spid="98">
                                            <p:txEl>
                                              <p:pRg st="3" end="3"/>
                                            </p:txEl>
                                          </p:spTgt>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_14"/>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Aanstellingen</a:t>
            </a:r>
            <a:endParaRPr b="0" lang="nl-NL" sz="4800" strike="noStrike" u="none">
              <a:solidFill>
                <a:srgbClr val="ffffff"/>
              </a:solidFill>
              <a:effectLst/>
              <a:uFillTx/>
              <a:latin typeface="Arial"/>
            </a:endParaRPr>
          </a:p>
        </p:txBody>
      </p:sp>
      <p:pic>
        <p:nvPicPr>
          <p:cNvPr id="101" name="Picture 6_3" descr=""/>
          <p:cNvPicPr/>
          <p:nvPr/>
        </p:nvPicPr>
        <p:blipFill>
          <a:blip r:embed="rId1"/>
          <a:stretch/>
        </p:blipFill>
        <p:spPr>
          <a:xfrm>
            <a:off x="10598400" y="201600"/>
            <a:ext cx="1083600" cy="1285920"/>
          </a:xfrm>
          <a:prstGeom prst="rect">
            <a:avLst/>
          </a:prstGeom>
          <a:noFill/>
          <a:ln w="0">
            <a:noFill/>
          </a:ln>
        </p:spPr>
      </p:pic>
      <p:sp>
        <p:nvSpPr>
          <p:cNvPr id="102" name="TextShape 2_4"/>
          <p:cNvSpPr/>
          <p:nvPr/>
        </p:nvSpPr>
        <p:spPr>
          <a:xfrm>
            <a:off x="540000" y="1537560"/>
            <a:ext cx="11338200" cy="434016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De scheidsrechterplanner doet de aanstellingen </a:t>
            </a:r>
            <a:r>
              <a:rPr b="0" lang="nl-NL" sz="2000" strike="noStrike" u="none">
                <a:solidFill>
                  <a:srgbClr val="ffff00"/>
                </a:solidFill>
                <a:effectLst/>
                <a:uFillTx/>
                <a:latin typeface="Calibri"/>
                <a:ea typeface="DejaVu Sans"/>
              </a:rPr>
              <a:t>(1,5 week van tevoren) </a:t>
            </a:r>
            <a:endParaRPr b="0" lang="nl-NL" sz="2000" strike="noStrike" u="none">
              <a:solidFill>
                <a:srgbClr val="ffffff"/>
              </a:solidFill>
              <a:effectLst/>
              <a:uFillTx/>
              <a:latin typeface="Arial"/>
            </a:endParaRPr>
          </a:p>
          <a:p>
            <a:pPr lvl="3" marL="1828800" indent="-457200" defTabSz="914400">
              <a:lnSpc>
                <a:spcPct val="90000"/>
              </a:lnSpc>
              <a:spcBef>
                <a:spcPts val="850"/>
              </a:spcBef>
              <a:spcAft>
                <a:spcPts val="850"/>
              </a:spcAft>
              <a:buClr>
                <a:srgbClr val="ffff00"/>
              </a:buClr>
              <a:buFont typeface="Arial"/>
              <a:buChar char="•"/>
              <a:tabLst>
                <a:tab algn="l" pos="408240"/>
              </a:tabLst>
            </a:pPr>
            <a:r>
              <a:rPr b="0" lang="nl-NL" sz="1800" strike="noStrike" u="none">
                <a:solidFill>
                  <a:srgbClr val="ffff00"/>
                </a:solidFill>
                <a:effectLst/>
                <a:uFillTx/>
                <a:latin typeface="Calibri"/>
                <a:ea typeface="DejaVu Sans"/>
              </a:rPr>
              <a:t>B-categorie MO13/14 en JO13/14</a:t>
            </a:r>
            <a:endParaRPr b="0" lang="nl-NL" sz="1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Alleen als je thuis speelt</a:t>
            </a:r>
            <a:endParaRPr b="0" lang="nl-NL" sz="32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Alleen fluiten: 1x per seizoen. Als duo: 2x per seizoen</a:t>
            </a:r>
            <a:endParaRPr b="0" lang="nl-NL" sz="32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Je komt op het wedstrijdformulier (dWf)</a:t>
            </a:r>
            <a:endParaRPr b="0" lang="nl-NL" sz="32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Als je verhinderd bent, dan ruilen met iemand uit je team</a:t>
            </a:r>
            <a:endParaRPr b="0" lang="nl-NL" sz="3200" strike="noStrike" u="none">
              <a:solidFill>
                <a:srgbClr val="ffffff"/>
              </a:solidFill>
              <a:effectLst/>
              <a:uFillTx/>
              <a:latin typeface="Arial"/>
            </a:endParaRPr>
          </a:p>
          <a:p>
            <a:pPr defTabSz="914400">
              <a:lnSpc>
                <a:spcPct val="90000"/>
              </a:lnSpc>
              <a:spcBef>
                <a:spcPts val="850"/>
              </a:spcBef>
              <a:spcAft>
                <a:spcPts val="850"/>
              </a:spcAft>
              <a:tabLst>
                <a:tab algn="l" pos="408240"/>
              </a:tabLst>
            </a:pPr>
            <a:endParaRPr b="0" lang="nl-NL" sz="3200" strike="noStrike" u="none">
              <a:solidFill>
                <a:srgbClr val="ffffff"/>
              </a:solidFill>
              <a:effectLst/>
              <a:uFillTx/>
              <a:latin typeface="Arial"/>
            </a:endParaRPr>
          </a:p>
          <a:p>
            <a:pPr defTabSz="914400">
              <a:lnSpc>
                <a:spcPct val="90000"/>
              </a:lnSpc>
              <a:spcBef>
                <a:spcPts val="850"/>
              </a:spcBef>
              <a:spcAft>
                <a:spcPts val="850"/>
              </a:spcAft>
              <a:tabLst>
                <a:tab algn="l" pos="408240"/>
              </a:tabLst>
            </a:pPr>
            <a:endParaRPr b="0" lang="nl-NL" sz="3200" strike="noStrike" u="none">
              <a:solidFill>
                <a:srgbClr val="ffffff"/>
              </a:solidFill>
              <a:effectLst/>
              <a:uFillTx/>
              <a:latin typeface="Arial"/>
            </a:endParaRPr>
          </a:p>
          <a:p>
            <a:pPr defTabSz="914400">
              <a:lnSpc>
                <a:spcPct val="90000"/>
              </a:lnSpc>
              <a:spcBef>
                <a:spcPts val="850"/>
              </a:spcBef>
              <a:spcAft>
                <a:spcPts val="850"/>
              </a:spcAft>
              <a:tabLst>
                <a:tab algn="l" pos="408240"/>
              </a:tabLst>
            </a:pPr>
            <a:endParaRPr b="0" lang="nl-NL" sz="3200" strike="noStrike" u="none">
              <a:solidFill>
                <a:srgbClr val="ffffff"/>
              </a:solidFill>
              <a:effectLst/>
              <a:uFillTx/>
              <a:latin typeface="Arial"/>
            </a:endParaRPr>
          </a:p>
        </p:txBody>
      </p:sp>
      <p:sp>
        <p:nvSpPr>
          <p:cNvPr id="103"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102">
                                            <p:txEl>
                                              <p:pRg st="0" end="0"/>
                                            </p:txEl>
                                          </p:spTgt>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102">
                                            <p:txEl>
                                              <p:pRg st="1" end="1"/>
                                            </p:txEl>
                                          </p:spTgt>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102">
                                            <p:txEl>
                                              <p:pRg st="2" end="2"/>
                                            </p:txEl>
                                          </p:spTgt>
                                        </p:tgtEl>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tgtEl>
                                          <p:spTgt spid="102">
                                            <p:txEl>
                                              <p:pRg st="3" end="3"/>
                                            </p:txEl>
                                          </p:spTgt>
                                        </p:tgtEl>
                                        <p:attrNameLst>
                                          <p:attrName>style.visibility</p:attrName>
                                        </p:attrNameLst>
                                      </p:cBhvr>
                                      <p:to>
                                        <p:strVal val="visible"/>
                                      </p:to>
                                    </p:set>
                                  </p:childTnLst>
                                </p:cTn>
                              </p:par>
                              <p:par>
                                <p:cTn id="27" nodeType="withEffect" fill="hold" presetClass="entr" presetID="1">
                                  <p:stCondLst>
                                    <p:cond delay="0"/>
                                  </p:stCondLst>
                                  <p:childTnLst>
                                    <p:set>
                                      <p:cBhvr>
                                        <p:cTn id="28" dur="1" fill="hold">
                                          <p:stCondLst>
                                            <p:cond delay="0"/>
                                          </p:stCondLst>
                                        </p:cTn>
                                        <p:tgtEl>
                                          <p:spTgt spid="102">
                                            <p:txEl>
                                              <p:pRg st="4" end="4"/>
                                            </p:txEl>
                                          </p:spTgt>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10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p:nvPr/>
        </p:nvSpPr>
        <p:spPr>
          <a:xfrm>
            <a:off x="846000" y="6012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Voor de wedstrijd</a:t>
            </a:r>
            <a:endParaRPr b="0" lang="nl-NL" sz="4800" strike="noStrike" u="none">
              <a:solidFill>
                <a:srgbClr val="ffffff"/>
              </a:solidFill>
              <a:effectLst/>
              <a:uFillTx/>
              <a:latin typeface="Arial"/>
            </a:endParaRPr>
          </a:p>
        </p:txBody>
      </p:sp>
      <p:sp>
        <p:nvSpPr>
          <p:cNvPr id="105" name="TextShape 2"/>
          <p:cNvSpPr/>
          <p:nvPr/>
        </p:nvSpPr>
        <p:spPr>
          <a:xfrm>
            <a:off x="846000" y="1083600"/>
            <a:ext cx="10509480" cy="434520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30 minuten van tevoren aanwezig. Warming-up?</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Melden bij bestuursdienst/wedstrijdsecretariaat (</a:t>
            </a:r>
            <a:r>
              <a:rPr b="0" lang="nl-NL" sz="2800" strike="noStrike" u="sng">
                <a:solidFill>
                  <a:srgbClr val="ffff00"/>
                </a:solidFill>
                <a:effectLst/>
                <a:uFillTx/>
                <a:latin typeface="Calibri"/>
                <a:ea typeface="DejaVu Sans"/>
              </a:rPr>
              <a:t>begeleider</a:t>
            </a:r>
            <a:r>
              <a:rPr b="0" lang="nl-NL" sz="2800" strike="noStrike" u="none">
                <a:solidFill>
                  <a:srgbClr val="ffff00"/>
                </a:solidFill>
                <a:effectLst/>
                <a:uFillTx/>
                <a:latin typeface="Calibri"/>
                <a:ea typeface="DejaVu Sans"/>
              </a:rPr>
              <a:t>)</a:t>
            </a:r>
            <a:endParaRPr b="0" lang="nl-NL" sz="28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SR benodigdheden in ontvangst nemen</a:t>
            </a:r>
            <a:endParaRPr b="0" lang="nl-NL" sz="2800" strike="noStrike" u="none">
              <a:solidFill>
                <a:srgbClr val="ffffff"/>
              </a:solidFill>
              <a:effectLst/>
              <a:uFillTx/>
              <a:latin typeface="Arial"/>
            </a:endParaRPr>
          </a:p>
          <a:p>
            <a:pPr lvl="2" marL="1371600" indent="-457200" defTabSz="914400">
              <a:lnSpc>
                <a:spcPct val="90000"/>
              </a:lnSpc>
              <a:spcBef>
                <a:spcPts val="850"/>
              </a:spcBef>
              <a:spcAft>
                <a:spcPts val="850"/>
              </a:spcAft>
              <a:buClr>
                <a:srgbClr val="ffff00"/>
              </a:buClr>
              <a:buFont typeface="Arial"/>
              <a:buChar char="•"/>
              <a:tabLst>
                <a:tab algn="l" pos="408240"/>
              </a:tabLst>
            </a:pPr>
            <a:r>
              <a:rPr b="0" lang="nl-NL" sz="2000" strike="noStrike" u="none">
                <a:solidFill>
                  <a:srgbClr val="ffff00"/>
                </a:solidFill>
                <a:effectLst/>
                <a:uFillTx/>
                <a:latin typeface="Calibri"/>
                <a:ea typeface="DejaVu Sans"/>
              </a:rPr>
              <a:t>Vlaggen, kaarten, notitie blokje, pen/potlood</a:t>
            </a:r>
            <a:endParaRPr b="0" lang="nl-NL" sz="20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Coaches begroeten op het veld (is het veld leeg?)</a:t>
            </a:r>
            <a:endParaRPr b="0" lang="nl-NL" sz="2800" strike="noStrike" u="none">
              <a:solidFill>
                <a:srgbClr val="ffffff"/>
              </a:solidFill>
              <a:effectLst/>
              <a:uFillTx/>
              <a:latin typeface="Arial"/>
            </a:endParaRPr>
          </a:p>
          <a:p>
            <a:pPr lvl="2" marL="1371600" indent="-457200" defTabSz="914400">
              <a:lnSpc>
                <a:spcPct val="90000"/>
              </a:lnSpc>
              <a:spcBef>
                <a:spcPts val="850"/>
              </a:spcBef>
              <a:spcAft>
                <a:spcPts val="850"/>
              </a:spcAft>
              <a:buClr>
                <a:srgbClr val="ffff00"/>
              </a:buClr>
              <a:buFont typeface="Arial"/>
              <a:buChar char="•"/>
              <a:tabLst>
                <a:tab algn="l" pos="408240"/>
              </a:tabLst>
            </a:pPr>
            <a:r>
              <a:rPr b="0" lang="nl-NL" sz="2000" strike="noStrike" u="none">
                <a:solidFill>
                  <a:srgbClr val="ffff00"/>
                </a:solidFill>
                <a:effectLst/>
                <a:uFillTx/>
                <a:latin typeface="Calibri"/>
                <a:ea typeface="DejaVu Sans"/>
              </a:rPr>
              <a:t>Dwf ingevuld door coaches &amp; verzonden (navragen)</a:t>
            </a:r>
            <a:endParaRPr b="0" lang="nl-NL" sz="20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800" strike="noStrike" u="none">
                <a:solidFill>
                  <a:srgbClr val="ffff00"/>
                </a:solidFill>
                <a:effectLst/>
                <a:uFillTx/>
                <a:latin typeface="Calibri"/>
                <a:ea typeface="DejaVu Sans"/>
              </a:rPr>
              <a:t>Niet vergeten</a:t>
            </a:r>
            <a:endParaRPr b="0" lang="nl-NL" sz="2800" strike="noStrike" u="none">
              <a:solidFill>
                <a:srgbClr val="ffffff"/>
              </a:solidFill>
              <a:effectLst/>
              <a:uFillTx/>
              <a:latin typeface="Arial"/>
            </a:endParaRPr>
          </a:p>
          <a:p>
            <a:pPr lvl="2" marL="1371600" indent="-457200" defTabSz="914400">
              <a:lnSpc>
                <a:spcPct val="100000"/>
              </a:lnSpc>
              <a:spcBef>
                <a:spcPts val="850"/>
              </a:spcBef>
              <a:spcAft>
                <a:spcPts val="850"/>
              </a:spcAft>
              <a:buClr>
                <a:srgbClr val="ffff00"/>
              </a:buClr>
              <a:buFont typeface="Arial"/>
              <a:buChar char="•"/>
              <a:tabLst>
                <a:tab algn="l" pos="408240"/>
              </a:tabLst>
            </a:pPr>
            <a:r>
              <a:rPr b="0" lang="nl-NL" sz="2000" strike="noStrike" u="none">
                <a:solidFill>
                  <a:srgbClr val="ffff00"/>
                </a:solidFill>
                <a:effectLst/>
                <a:uFillTx/>
                <a:latin typeface="Calibri"/>
                <a:ea typeface="DejaVu Sans"/>
              </a:rPr>
              <a:t>Sportieve kleding</a:t>
            </a:r>
            <a:endParaRPr b="0" lang="nl-NL" sz="2000" strike="noStrike" u="none">
              <a:solidFill>
                <a:srgbClr val="ffffff"/>
              </a:solidFill>
              <a:effectLst/>
              <a:uFillTx/>
              <a:latin typeface="Arial"/>
            </a:endParaRPr>
          </a:p>
          <a:p>
            <a:pPr lvl="2" marL="1371600" indent="-457200" defTabSz="914400">
              <a:lnSpc>
                <a:spcPct val="100000"/>
              </a:lnSpc>
              <a:spcBef>
                <a:spcPts val="850"/>
              </a:spcBef>
              <a:spcAft>
                <a:spcPts val="850"/>
              </a:spcAft>
              <a:buClr>
                <a:srgbClr val="ffff00"/>
              </a:buClr>
              <a:buFont typeface="Arial"/>
              <a:buChar char="•"/>
              <a:tabLst>
                <a:tab algn="l" pos="408240"/>
              </a:tabLst>
            </a:pPr>
            <a:r>
              <a:rPr b="0" lang="nl-NL" sz="2000" strike="noStrike" u="none">
                <a:solidFill>
                  <a:srgbClr val="ffff00"/>
                </a:solidFill>
                <a:effectLst/>
                <a:uFillTx/>
                <a:latin typeface="Calibri"/>
                <a:ea typeface="DejaVu Sans"/>
              </a:rPr>
              <a:t>Toss muntje</a:t>
            </a:r>
            <a:endParaRPr b="0" lang="nl-NL" sz="2000" strike="noStrike" u="none">
              <a:solidFill>
                <a:srgbClr val="ffffff"/>
              </a:solidFill>
              <a:effectLst/>
              <a:uFillTx/>
              <a:latin typeface="Arial"/>
            </a:endParaRPr>
          </a:p>
          <a:p>
            <a:pPr lvl="2" marL="1371600" indent="-457200" defTabSz="914400">
              <a:lnSpc>
                <a:spcPct val="100000"/>
              </a:lnSpc>
              <a:spcBef>
                <a:spcPts val="850"/>
              </a:spcBef>
              <a:spcAft>
                <a:spcPts val="850"/>
              </a:spcAft>
              <a:buClr>
                <a:srgbClr val="ffff00"/>
              </a:buClr>
              <a:buFont typeface="Arial"/>
              <a:buChar char="•"/>
              <a:tabLst>
                <a:tab algn="l" pos="408240"/>
              </a:tabLst>
            </a:pPr>
            <a:r>
              <a:rPr b="0" lang="nl-NL" sz="2000" strike="noStrike" u="none">
                <a:solidFill>
                  <a:srgbClr val="ffff00"/>
                </a:solidFill>
                <a:effectLst/>
                <a:uFillTx/>
                <a:latin typeface="Calibri"/>
                <a:ea typeface="DejaVu Sans"/>
              </a:rPr>
              <a:t>Tijdswaarneming (horloge/telefoon)</a:t>
            </a:r>
            <a:r>
              <a:rPr b="0" lang="nl-NL" sz="2800" strike="noStrike" u="none">
                <a:solidFill>
                  <a:srgbClr val="ffff00"/>
                </a:solidFill>
                <a:effectLst/>
                <a:uFillTx/>
                <a:latin typeface="Calibri"/>
                <a:ea typeface="DejaVu Sans"/>
              </a:rPr>
              <a:t>	</a:t>
            </a:r>
            <a:endParaRPr b="0" lang="nl-NL" sz="2800" strike="noStrike" u="none">
              <a:solidFill>
                <a:srgbClr val="ffffff"/>
              </a:solidFill>
              <a:effectLst/>
              <a:uFillTx/>
              <a:latin typeface="Arial"/>
            </a:endParaRPr>
          </a:p>
        </p:txBody>
      </p:sp>
      <p:pic>
        <p:nvPicPr>
          <p:cNvPr id="106" name="Picture 6_0" descr=""/>
          <p:cNvPicPr/>
          <p:nvPr/>
        </p:nvPicPr>
        <p:blipFill>
          <a:blip r:embed="rId1"/>
          <a:stretch/>
        </p:blipFill>
        <p:spPr>
          <a:xfrm>
            <a:off x="10598400" y="201600"/>
            <a:ext cx="1088640" cy="1290960"/>
          </a:xfrm>
          <a:prstGeom prst="rect">
            <a:avLst/>
          </a:prstGeom>
          <a:noFill/>
          <a:ln w="0">
            <a:noFill/>
          </a:ln>
        </p:spPr>
      </p:pic>
      <p:sp>
        <p:nvSpPr>
          <p:cNvPr id="107"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pic>
        <p:nvPicPr>
          <p:cNvPr id="108" name="Afbeelding 2" descr=""/>
          <p:cNvPicPr/>
          <p:nvPr/>
        </p:nvPicPr>
        <p:blipFill>
          <a:blip r:embed="rId2"/>
          <a:stretch/>
        </p:blipFill>
        <p:spPr>
          <a:xfrm>
            <a:off x="8799840" y="3625560"/>
            <a:ext cx="2716560" cy="2661120"/>
          </a:xfrm>
          <a:prstGeom prst="rect">
            <a:avLst/>
          </a:prstGeom>
          <a:noFill/>
          <a:ln w="0">
            <a:noFill/>
          </a:ln>
        </p:spPr>
      </p:pic>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childTnLst>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05">
                                            <p:txEl>
                                              <p:pRg st="0" end="0"/>
                                            </p:txEl>
                                          </p:spTgt>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105">
                                            <p:txEl>
                                              <p:pRg st="1" end="1"/>
                                            </p:txEl>
                                          </p:spTgt>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105">
                                            <p:txEl>
                                              <p:pRg st="2" end="2"/>
                                            </p:txEl>
                                          </p:spTgt>
                                        </p:tgtEl>
                                        <p:attrNameLst>
                                          <p:attrName>style.visibility</p:attrName>
                                        </p:attrNameLst>
                                      </p:cBhvr>
                                      <p:to>
                                        <p:strVal val="visible"/>
                                      </p:to>
                                    </p:set>
                                  </p:childTnLst>
                                </p:cTn>
                              </p:par>
                              <p:par>
                                <p:cTn id="41" nodeType="withEffect" fill="hold" presetClass="entr" presetID="1">
                                  <p:stCondLst>
                                    <p:cond delay="0"/>
                                  </p:stCondLst>
                                  <p:childTnLst>
                                    <p:set>
                                      <p:cBhvr>
                                        <p:cTn id="42" dur="1" fill="hold">
                                          <p:stCondLst>
                                            <p:cond delay="0"/>
                                          </p:stCondLst>
                                        </p:cTn>
                                        <p:tgtEl>
                                          <p:spTgt spid="105">
                                            <p:txEl>
                                              <p:pRg st="3" end="3"/>
                                            </p:txEl>
                                          </p:spTgt>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105">
                                            <p:txEl>
                                              <p:pRg st="4" end="4"/>
                                            </p:txEl>
                                          </p:spTgt>
                                        </p:tgtEl>
                                        <p:attrNameLst>
                                          <p:attrName>style.visibility</p:attrName>
                                        </p:attrNameLst>
                                      </p:cBhvr>
                                      <p:to>
                                        <p:strVal val="visible"/>
                                      </p:to>
                                    </p:set>
                                  </p:childTnLst>
                                </p:cTn>
                              </p:par>
                              <p:par>
                                <p:cTn id="45" nodeType="withEffect" fill="hold" presetClass="entr" presetID="1">
                                  <p:stCondLst>
                                    <p:cond delay="0"/>
                                  </p:stCondLst>
                                  <p:childTnLst>
                                    <p:set>
                                      <p:cBhvr>
                                        <p:cTn id="46" dur="1" fill="hold">
                                          <p:stCondLst>
                                            <p:cond delay="0"/>
                                          </p:stCondLst>
                                        </p:cTn>
                                        <p:tgtEl>
                                          <p:spTgt spid="105">
                                            <p:txEl>
                                              <p:pRg st="5" end="5"/>
                                            </p:txEl>
                                          </p:spTgt>
                                        </p:tgtEl>
                                        <p:attrNameLst>
                                          <p:attrName>style.visibility</p:attrName>
                                        </p:attrNameLst>
                                      </p:cBhvr>
                                      <p:to>
                                        <p:strVal val="visible"/>
                                      </p:to>
                                    </p:set>
                                  </p:childTnLst>
                                </p:cTn>
                              </p:par>
                              <p:par>
                                <p:cTn id="47" nodeType="withEffect" fill="hold" presetClass="entr" presetID="1">
                                  <p:stCondLst>
                                    <p:cond delay="0"/>
                                  </p:stCondLst>
                                  <p:childTnLst>
                                    <p:set>
                                      <p:cBhvr>
                                        <p:cTn id="48" dur="1" fill="hold">
                                          <p:stCondLst>
                                            <p:cond delay="0"/>
                                          </p:stCondLst>
                                        </p:cTn>
                                        <p:tgtEl>
                                          <p:spTgt spid="105">
                                            <p:txEl>
                                              <p:pRg st="6" end="6"/>
                                            </p:txEl>
                                          </p:spTgt>
                                        </p:tgtEl>
                                        <p:attrNameLst>
                                          <p:attrName>style.visibility</p:attrName>
                                        </p:attrNameLst>
                                      </p:cBhvr>
                                      <p:to>
                                        <p:strVal val="visible"/>
                                      </p:to>
                                    </p:set>
                                  </p:childTnLst>
                                </p:cTn>
                              </p:par>
                              <p:par>
                                <p:cTn id="49" nodeType="withEffect" fill="hold" presetClass="entr" presetID="1">
                                  <p:stCondLst>
                                    <p:cond delay="0"/>
                                  </p:stCondLst>
                                  <p:childTnLst>
                                    <p:set>
                                      <p:cBhvr>
                                        <p:cTn id="50" dur="1" fill="hold">
                                          <p:stCondLst>
                                            <p:cond delay="0"/>
                                          </p:stCondLst>
                                        </p:cTn>
                                        <p:tgtEl>
                                          <p:spTgt spid="105">
                                            <p:txEl>
                                              <p:pRg st="7" end="7"/>
                                            </p:txEl>
                                          </p:spTgt>
                                        </p:tgtEl>
                                        <p:attrNameLst>
                                          <p:attrName>style.visibility</p:attrName>
                                        </p:attrNameLst>
                                      </p:cBhvr>
                                      <p:to>
                                        <p:strVal val="visible"/>
                                      </p:to>
                                    </p:set>
                                  </p:childTnLst>
                                </p:cTn>
                              </p:par>
                              <p:par>
                                <p:cTn id="51" nodeType="withEffect" fill="hold" presetClass="entr" presetID="1">
                                  <p:stCondLst>
                                    <p:cond delay="0"/>
                                  </p:stCondLst>
                                  <p:childTnLst>
                                    <p:set>
                                      <p:cBhvr>
                                        <p:cTn id="52" dur="1" fill="hold">
                                          <p:stCondLst>
                                            <p:cond delay="0"/>
                                          </p:stCondLst>
                                        </p:cTn>
                                        <p:tgtEl>
                                          <p:spTgt spid="105">
                                            <p:txEl>
                                              <p:pRg st="8" end="8"/>
                                            </p:txEl>
                                          </p:spTgt>
                                        </p:tgtEl>
                                        <p:attrNameLst>
                                          <p:attrName>style.visibility</p:attrName>
                                        </p:attrNameLst>
                                      </p:cBhvr>
                                      <p:to>
                                        <p:strVal val="visible"/>
                                      </p:to>
                                    </p:set>
                                  </p:childTnLst>
                                </p:cTn>
                              </p:par>
                              <p:par>
                                <p:cTn id="53" nodeType="withEffect" fill="hold" presetClass="entr" presetID="1">
                                  <p:stCondLst>
                                    <p:cond delay="0"/>
                                  </p:stCondLst>
                                  <p:childTnLst>
                                    <p:set>
                                      <p:cBhvr>
                                        <p:cTn id="54" dur="1" fill="hold">
                                          <p:stCondLst>
                                            <p:cond delay="0"/>
                                          </p:stCondLst>
                                        </p:cTn>
                                        <p:tgtEl>
                                          <p:spTgt spid="105">
                                            <p:txEl>
                                              <p:pRg st="9" end="9"/>
                                            </p:txEl>
                                          </p:spTgt>
                                        </p:tgtEl>
                                        <p:attrNameLst>
                                          <p:attrName>style.visibility</p:attrName>
                                        </p:attrNameLst>
                                      </p:cBhvr>
                                      <p:to>
                                        <p:strVal val="visible"/>
                                      </p:to>
                                    </p:set>
                                  </p:childTnLst>
                                </p:cTn>
                              </p:par>
                              <p:par>
                                <p:cTn id="55" nodeType="withEffect" fill="hold" presetClass="entr" presetID="1">
                                  <p:stCondLst>
                                    <p:cond delay="0"/>
                                  </p:stCondLst>
                                  <p:childTnLst>
                                    <p:set>
                                      <p:cBhvr>
                                        <p:cTn id="5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Start wedstrijd</a:t>
            </a:r>
            <a:endParaRPr b="0" lang="nl-NL" sz="4800" strike="noStrike" u="none">
              <a:solidFill>
                <a:srgbClr val="ffffff"/>
              </a:solidFill>
              <a:effectLst/>
              <a:uFillTx/>
              <a:latin typeface="Arial"/>
            </a:endParaRPr>
          </a:p>
        </p:txBody>
      </p:sp>
      <p:sp>
        <p:nvSpPr>
          <p:cNvPr id="110" name="TextShape 2"/>
          <p:cNvSpPr/>
          <p:nvPr/>
        </p:nvSpPr>
        <p:spPr>
          <a:xfrm>
            <a:off x="838080" y="1537560"/>
            <a:ext cx="10509480" cy="4345200"/>
          </a:xfrm>
          <a:prstGeom prst="rect">
            <a:avLst/>
          </a:prstGeom>
          <a:noFill/>
          <a:ln w="0">
            <a:noFill/>
          </a:ln>
        </p:spPr>
        <p:style>
          <a:lnRef idx="0"/>
          <a:fillRef idx="0"/>
          <a:effectRef idx="0"/>
          <a:fontRef idx="minor"/>
        </p:style>
        <p:txBody>
          <a:bodyPr lIns="90000" rIns="90000" tIns="45000" bIns="45000" anchor="t">
            <a:noAutofit/>
          </a:bodyPr>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Toss</a:t>
            </a:r>
            <a:endParaRPr b="0" lang="nl-NL" sz="32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3200" strike="noStrike" u="none">
                <a:solidFill>
                  <a:srgbClr val="ffff00"/>
                </a:solidFill>
                <a:effectLst/>
                <a:uFillTx/>
                <a:latin typeface="Calibri"/>
                <a:ea typeface="DejaVu Sans"/>
              </a:rPr>
              <a:t>ASR instructie</a:t>
            </a:r>
            <a:endParaRPr b="0" lang="nl-NL" sz="3200" strike="noStrike" u="none">
              <a:solidFill>
                <a:srgbClr val="ffffff"/>
              </a:solidFill>
              <a:effectLst/>
              <a:uFillTx/>
              <a:latin typeface="Arial"/>
            </a:endParaRPr>
          </a:p>
          <a:p>
            <a:pPr lvl="1" marL="9144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Duidelijke vlagsignalen te geven (en daarbij stil te staan).</a:t>
            </a:r>
            <a:endParaRPr b="0" lang="nl-NL" sz="2400" strike="noStrike" u="none">
              <a:solidFill>
                <a:srgbClr val="ffffff"/>
              </a:solidFill>
              <a:effectLst/>
              <a:uFillTx/>
              <a:latin typeface="Arial"/>
            </a:endParaRPr>
          </a:p>
          <a:p>
            <a:pPr lvl="1" marL="9144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Niet te vlaggen voor overtredingen, deze zijn ter beoordeling van de scheidsrechter. </a:t>
            </a:r>
            <a:endParaRPr b="0" lang="nl-NL" sz="2400" strike="noStrike" u="none">
              <a:solidFill>
                <a:srgbClr val="ffffff"/>
              </a:solidFill>
              <a:effectLst/>
              <a:uFillTx/>
              <a:latin typeface="Arial"/>
            </a:endParaRPr>
          </a:p>
          <a:p>
            <a:pPr lvl="1" marL="9144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Pas voor buitenspel te vlaggen als de buitenspel staande speler actief meedoet aan het spel. </a:t>
            </a:r>
            <a:endParaRPr b="0" lang="nl-NL" sz="2400" strike="noStrike" u="none">
              <a:solidFill>
                <a:srgbClr val="ffffff"/>
              </a:solidFill>
              <a:effectLst/>
              <a:uFillTx/>
              <a:latin typeface="Arial"/>
            </a:endParaRPr>
          </a:p>
          <a:p>
            <a:pPr lvl="1" marL="9144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Niet hun team te coachen, want ze zijn er immers ter ondersteuning van de scheidsrechter.</a:t>
            </a:r>
            <a:r>
              <a:rPr b="0" lang="nl-NL" sz="2400" strike="noStrike" u="none">
                <a:solidFill>
                  <a:srgbClr val="ffff00"/>
                </a:solidFill>
                <a:effectLst/>
                <a:uFillTx/>
                <a:latin typeface="Calibri"/>
                <a:ea typeface="DejaVu Sans"/>
              </a:rPr>
              <a:t>	</a:t>
            </a:r>
            <a:endParaRPr b="0" lang="nl-NL" sz="2400" strike="noStrike" u="none">
              <a:solidFill>
                <a:srgbClr val="ffffff"/>
              </a:solidFill>
              <a:effectLst/>
              <a:uFillTx/>
              <a:latin typeface="Arial"/>
            </a:endParaRPr>
          </a:p>
        </p:txBody>
      </p:sp>
      <p:pic>
        <p:nvPicPr>
          <p:cNvPr id="111" name="Picture 6_0" descr=""/>
          <p:cNvPicPr/>
          <p:nvPr/>
        </p:nvPicPr>
        <p:blipFill>
          <a:blip r:embed="rId1"/>
          <a:stretch/>
        </p:blipFill>
        <p:spPr>
          <a:xfrm>
            <a:off x="10598400" y="201600"/>
            <a:ext cx="1088640" cy="1290960"/>
          </a:xfrm>
          <a:prstGeom prst="rect">
            <a:avLst/>
          </a:prstGeom>
          <a:noFill/>
          <a:ln w="0">
            <a:noFill/>
          </a:ln>
        </p:spPr>
      </p:pic>
      <p:sp>
        <p:nvSpPr>
          <p:cNvPr id="112"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childTnLst>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110">
                                            <p:txEl>
                                              <p:pRg st="0" end="0"/>
                                            </p:txEl>
                                          </p:spTgt>
                                        </p:tgtEl>
                                        <p:attrNameLst>
                                          <p:attrName>style.visibility</p:attrName>
                                        </p:attrNameLst>
                                      </p:cBhvr>
                                      <p:to>
                                        <p:strVal val="visible"/>
                                      </p:to>
                                    </p:set>
                                  </p:childTnLst>
                                </p:cTn>
                              </p:par>
                              <p:par>
                                <p:cTn id="63" nodeType="withEffect" fill="hold" presetClass="entr" presetID="1">
                                  <p:stCondLst>
                                    <p:cond delay="0"/>
                                  </p:stCondLst>
                                  <p:childTnLst>
                                    <p:set>
                                      <p:cBhvr>
                                        <p:cTn id="64" dur="1" fill="hold">
                                          <p:stCondLst>
                                            <p:cond delay="0"/>
                                          </p:stCondLst>
                                        </p:cTn>
                                        <p:tgtEl>
                                          <p:spTgt spid="110">
                                            <p:txEl>
                                              <p:pRg st="1" end="1"/>
                                            </p:txEl>
                                          </p:spTgt>
                                        </p:tgtEl>
                                        <p:attrNameLst>
                                          <p:attrName>style.visibility</p:attrName>
                                        </p:attrNameLst>
                                      </p:cBhvr>
                                      <p:to>
                                        <p:strVal val="visible"/>
                                      </p:to>
                                    </p:set>
                                  </p:childTnLst>
                                </p:cTn>
                              </p:par>
                              <p:par>
                                <p:cTn id="65" nodeType="withEffect" fill="hold" presetClass="entr" presetID="1">
                                  <p:stCondLst>
                                    <p:cond delay="0"/>
                                  </p:stCondLst>
                                  <p:childTnLst>
                                    <p:set>
                                      <p:cBhvr>
                                        <p:cTn id="66" dur="1" fill="hold">
                                          <p:stCondLst>
                                            <p:cond delay="0"/>
                                          </p:stCondLst>
                                        </p:cTn>
                                        <p:tgtEl>
                                          <p:spTgt spid="110">
                                            <p:txEl>
                                              <p:pRg st="2" end="2"/>
                                            </p:txEl>
                                          </p:spTgt>
                                        </p:tgtEl>
                                        <p:attrNameLst>
                                          <p:attrName>style.visibility</p:attrName>
                                        </p:attrNameLst>
                                      </p:cBhvr>
                                      <p:to>
                                        <p:strVal val="visible"/>
                                      </p:to>
                                    </p:set>
                                  </p:childTnLst>
                                </p:cTn>
                              </p:par>
                              <p:par>
                                <p:cTn id="67" nodeType="withEffect" fill="hold" presetClass="entr" presetID="1">
                                  <p:stCondLst>
                                    <p:cond delay="0"/>
                                  </p:stCondLst>
                                  <p:childTnLst>
                                    <p:set>
                                      <p:cBhvr>
                                        <p:cTn id="68" dur="1" fill="hold">
                                          <p:stCondLst>
                                            <p:cond delay="0"/>
                                          </p:stCondLst>
                                        </p:cTn>
                                        <p:tgtEl>
                                          <p:spTgt spid="110">
                                            <p:txEl>
                                              <p:pRg st="3" end="3"/>
                                            </p:txEl>
                                          </p:spTgt>
                                        </p:tgtEl>
                                        <p:attrNameLst>
                                          <p:attrName>style.visibility</p:attrName>
                                        </p:attrNameLst>
                                      </p:cBhvr>
                                      <p:to>
                                        <p:strVal val="visible"/>
                                      </p:to>
                                    </p:set>
                                  </p:childTnLst>
                                </p:cTn>
                              </p:par>
                              <p:par>
                                <p:cTn id="69" nodeType="withEffect" fill="hold" presetClass="entr" presetID="1">
                                  <p:stCondLst>
                                    <p:cond delay="0"/>
                                  </p:stCondLst>
                                  <p:childTnLst>
                                    <p:set>
                                      <p:cBhvr>
                                        <p:cTn id="70" dur="1" fill="hold">
                                          <p:stCondLst>
                                            <p:cond delay="0"/>
                                          </p:stCondLst>
                                        </p:cTn>
                                        <p:tgtEl>
                                          <p:spTgt spid="110">
                                            <p:txEl>
                                              <p:pRg st="4" end="4"/>
                                            </p:txEl>
                                          </p:spTgt>
                                        </p:tgtEl>
                                        <p:attrNameLst>
                                          <p:attrName>style.visibility</p:attrName>
                                        </p:attrNameLst>
                                      </p:cBhvr>
                                      <p:to>
                                        <p:strVal val="visible"/>
                                      </p:to>
                                    </p:set>
                                  </p:childTnLst>
                                </p:cTn>
                              </p:par>
                              <p:par>
                                <p:cTn id="71" nodeType="withEffect" fill="hold" presetClass="entr" presetID="1">
                                  <p:stCondLst>
                                    <p:cond delay="0"/>
                                  </p:stCondLst>
                                  <p:childTnLst>
                                    <p:set>
                                      <p:cBhvr>
                                        <p:cTn id="72"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p:nvPr/>
        </p:nvSpPr>
        <p:spPr>
          <a:xfrm>
            <a:off x="846000" y="147600"/>
            <a:ext cx="10509480" cy="131940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tabLst>
                <a:tab algn="l" pos="408240"/>
              </a:tabLst>
            </a:pPr>
            <a:r>
              <a:rPr b="1" lang="nl-NL" sz="4800" strike="noStrike" u="none">
                <a:solidFill>
                  <a:srgbClr val="ffc000"/>
                </a:solidFill>
                <a:effectLst/>
                <a:uFillTx/>
                <a:latin typeface="Calibri Light"/>
                <a:ea typeface="DejaVu Sans"/>
              </a:rPr>
              <a:t>Spelregels</a:t>
            </a:r>
            <a:endParaRPr b="0" lang="nl-NL" sz="4800" strike="noStrike" u="none">
              <a:solidFill>
                <a:srgbClr val="ffffff"/>
              </a:solidFill>
              <a:effectLst/>
              <a:uFillTx/>
              <a:latin typeface="Arial"/>
            </a:endParaRPr>
          </a:p>
        </p:txBody>
      </p:sp>
      <p:sp>
        <p:nvSpPr>
          <p:cNvPr id="114" name="TextShape 2"/>
          <p:cNvSpPr/>
          <p:nvPr/>
        </p:nvSpPr>
        <p:spPr>
          <a:xfrm>
            <a:off x="838080" y="1537560"/>
            <a:ext cx="10509480" cy="54648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spcBef>
                <a:spcPts val="850"/>
              </a:spcBef>
              <a:spcAft>
                <a:spcPts val="850"/>
              </a:spcAft>
              <a:tabLst>
                <a:tab algn="l" pos="408240"/>
              </a:tabLst>
            </a:pPr>
            <a:r>
              <a:rPr b="0" lang="nl-NL" sz="3200" strike="noStrike" u="none">
                <a:solidFill>
                  <a:srgbClr val="ffff00"/>
                </a:solidFill>
                <a:effectLst/>
                <a:uFillTx/>
                <a:latin typeface="Calibri"/>
                <a:ea typeface="DejaVu Sans"/>
              </a:rPr>
              <a:t>Onder 13-14 (B-categorie jongens, A en B categorie meiden)</a:t>
            </a:r>
            <a:endParaRPr b="0" lang="nl-NL" sz="3200" strike="noStrike" u="none">
              <a:solidFill>
                <a:srgbClr val="ffffff"/>
              </a:solidFill>
              <a:effectLst/>
              <a:uFillTx/>
              <a:latin typeface="Arial"/>
            </a:endParaRPr>
          </a:p>
          <a:p>
            <a:pPr defTabSz="914400">
              <a:lnSpc>
                <a:spcPct val="90000"/>
              </a:lnSpc>
              <a:spcBef>
                <a:spcPts val="850"/>
              </a:spcBef>
              <a:spcAft>
                <a:spcPts val="850"/>
              </a:spcAft>
              <a:tabLst>
                <a:tab algn="l" pos="408240"/>
              </a:tabLst>
            </a:pPr>
            <a:endParaRPr b="0" lang="nl-NL" sz="32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Je bent </a:t>
            </a:r>
            <a:r>
              <a:rPr b="0" lang="nl-NL" sz="2400" strike="noStrike" u="sng">
                <a:solidFill>
                  <a:srgbClr val="ffff00"/>
                </a:solidFill>
                <a:effectLst/>
                <a:uFillTx/>
                <a:latin typeface="Calibri"/>
                <a:ea typeface="DejaVu Sans"/>
              </a:rPr>
              <a:t>on</a:t>
            </a:r>
            <a:r>
              <a:rPr b="0" lang="nl-NL" sz="2400" strike="noStrike" u="none">
                <a:solidFill>
                  <a:srgbClr val="ffff00"/>
                </a:solidFill>
                <a:effectLst/>
                <a:uFillTx/>
                <a:latin typeface="Calibri"/>
                <a:ea typeface="DejaVu Sans"/>
              </a:rPr>
              <a:t>partijdig, dus een KNVB vertegenwoordiger</a:t>
            </a:r>
            <a:endParaRPr b="0" lang="nl-NL" sz="24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Werk samen met assistent scheidsrechters (ASR)</a:t>
            </a:r>
            <a:endParaRPr b="0" lang="nl-NL" sz="2400" strike="noStrike" u="none">
              <a:solidFill>
                <a:srgbClr val="ffffff"/>
              </a:solidFill>
              <a:effectLst/>
              <a:uFillTx/>
              <a:latin typeface="Arial"/>
            </a:endParaRPr>
          </a:p>
          <a:p>
            <a:pPr marL="457200" indent="-457200" defTabSz="914400">
              <a:lnSpc>
                <a:spcPct val="90000"/>
              </a:lnSpc>
              <a:spcBef>
                <a:spcPts val="850"/>
              </a:spcBef>
              <a:spcAft>
                <a:spcPts val="850"/>
              </a:spcAft>
              <a:buClr>
                <a:srgbClr val="ffff00"/>
              </a:buClr>
              <a:buFont typeface="Arial"/>
              <a:buChar char="•"/>
              <a:tabLst>
                <a:tab algn="l" pos="408240"/>
              </a:tabLst>
            </a:pPr>
            <a:r>
              <a:rPr b="0" lang="nl-NL" sz="2400" strike="noStrike" u="none">
                <a:solidFill>
                  <a:srgbClr val="ffff00"/>
                </a:solidFill>
                <a:effectLst/>
                <a:uFillTx/>
                <a:latin typeface="Calibri"/>
                <a:ea typeface="DejaVu Sans"/>
              </a:rPr>
              <a:t>Consequent beslissen</a:t>
            </a:r>
            <a:endParaRPr b="0" lang="nl-NL" sz="2400" strike="noStrike" u="none">
              <a:solidFill>
                <a:srgbClr val="ffffff"/>
              </a:solidFill>
              <a:effectLst/>
              <a:uFillTx/>
              <a:latin typeface="Arial"/>
            </a:endParaRPr>
          </a:p>
          <a:p>
            <a:pPr defTabSz="914400">
              <a:lnSpc>
                <a:spcPct val="90000"/>
              </a:lnSpc>
              <a:spcBef>
                <a:spcPts val="850"/>
              </a:spcBef>
              <a:spcAft>
                <a:spcPts val="850"/>
              </a:spcAft>
              <a:tabLst>
                <a:tab algn="l" pos="408240"/>
              </a:tabLst>
            </a:pPr>
            <a:endParaRPr b="0" lang="nl-NL" sz="3200" strike="noStrike" u="none">
              <a:solidFill>
                <a:srgbClr val="ffffff"/>
              </a:solidFill>
              <a:effectLst/>
              <a:uFillTx/>
              <a:latin typeface="Arial"/>
            </a:endParaRPr>
          </a:p>
        </p:txBody>
      </p:sp>
      <p:pic>
        <p:nvPicPr>
          <p:cNvPr id="115" name="Picture 6_0" descr=""/>
          <p:cNvPicPr/>
          <p:nvPr/>
        </p:nvPicPr>
        <p:blipFill>
          <a:blip r:embed="rId1"/>
          <a:stretch/>
        </p:blipFill>
        <p:spPr>
          <a:xfrm>
            <a:off x="10598400" y="201600"/>
            <a:ext cx="1088640" cy="1290960"/>
          </a:xfrm>
          <a:prstGeom prst="rect">
            <a:avLst/>
          </a:prstGeom>
          <a:noFill/>
          <a:ln w="0">
            <a:noFill/>
          </a:ln>
        </p:spPr>
      </p:pic>
      <p:sp>
        <p:nvSpPr>
          <p:cNvPr id="116" name="Tekstvak 1"/>
          <p:cNvSpPr/>
          <p:nvPr/>
        </p:nvSpPr>
        <p:spPr>
          <a:xfrm>
            <a:off x="10485720" y="6287040"/>
            <a:ext cx="17398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nl-NL" sz="1800" strike="noStrike" u="none">
                <a:solidFill>
                  <a:srgbClr val="ffff00"/>
                </a:solidFill>
                <a:effectLst/>
                <a:uFillTx/>
                <a:latin typeface="Arial"/>
                <a:ea typeface="DejaVu Sans"/>
              </a:rPr>
              <a:t>SRCommissie</a:t>
            </a:r>
            <a:endParaRPr b="0" lang="nl-NL"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Afbeelding 2" descr="Afbeelding met tekst, schermopname, Lettertype, Afdrukken"/>
          <p:cNvPicPr/>
          <p:nvPr/>
        </p:nvPicPr>
        <p:blipFill>
          <a:blip r:embed="rId1"/>
          <a:stretch/>
        </p:blipFill>
        <p:spPr>
          <a:xfrm>
            <a:off x="1251720" y="0"/>
            <a:ext cx="9687960" cy="685764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349</TotalTime>
  <Application>LibreOffice/25.8.3.2$Windows_X86_64 LibreOffice_project/8ca8d55c161d602844f5428fa4b58097424e324e</Application>
  <AppVersion>15.0000</AppVersion>
  <Words>616</Words>
  <Paragraphs>125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2020-08-31T14:39:16Z</dcterms:created>
  <dc:creator>matthijs perreijn</dc:creator>
  <dc:description/>
  <dc:language>nl-NL</dc:language>
  <cp:lastModifiedBy/>
  <dcterms:modified xsi:type="dcterms:W3CDTF">2025-12-12T20:15:31Z</dcterms:modified>
  <cp:revision>135</cp:revision>
  <dc:subject/>
  <dc:title>PowerPoint-presentatie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3</vt:i4>
  </property>
  <property fmtid="{D5CDD505-2E9C-101B-9397-08002B2CF9AE}" pid="7" name="PresentationFormat">
    <vt:lpwstr>Breedbeeld</vt:lpwstr>
  </property>
  <property fmtid="{D5CDD505-2E9C-101B-9397-08002B2CF9AE}" pid="8" name="ScaleCrop">
    <vt:bool>0</vt:bool>
  </property>
  <property fmtid="{D5CDD505-2E9C-101B-9397-08002B2CF9AE}" pid="9" name="ShareDoc">
    <vt:bool>0</vt:bool>
  </property>
  <property fmtid="{D5CDD505-2E9C-101B-9397-08002B2CF9AE}" pid="10" name="Slides">
    <vt:i4>25</vt:i4>
  </property>
</Properties>
</file>