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0" r:id="rId5"/>
    <p:sldId id="272" r:id="rId6"/>
    <p:sldId id="260" r:id="rId7"/>
    <p:sldId id="262" r:id="rId8"/>
    <p:sldId id="263" r:id="rId9"/>
    <p:sldId id="265" r:id="rId10"/>
    <p:sldId id="273" r:id="rId11"/>
    <p:sldId id="275" r:id="rId12"/>
    <p:sldId id="259" r:id="rId13"/>
    <p:sldId id="266" r:id="rId14"/>
    <p:sldId id="278" r:id="rId15"/>
    <p:sldId id="277" r:id="rId16"/>
    <p:sldId id="279" r:id="rId17"/>
    <p:sldId id="280" r:id="rId18"/>
    <p:sldId id="282" r:id="rId19"/>
    <p:sldId id="283" r:id="rId20"/>
    <p:sldId id="286" r:id="rId21"/>
    <p:sldId id="285" r:id="rId22"/>
    <p:sldId id="284" r:id="rId23"/>
    <p:sldId id="287" r:id="rId24"/>
    <p:sldId id="288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0" autoAdjust="0"/>
    <p:restoredTop sz="94660"/>
  </p:normalViewPr>
  <p:slideViewPr>
    <p:cSldViewPr>
      <p:cViewPr>
        <p:scale>
          <a:sx n="73" d="100"/>
          <a:sy n="73" d="100"/>
        </p:scale>
        <p:origin x="-111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61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26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6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51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12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97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20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32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73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22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93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F648-E9DE-4AED-8A38-9DEA26C6A31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8305-E5DD-44C1-BA76-653AA9E55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38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g"/><Relationship Id="rId1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2952328"/>
          </a:xfrm>
        </p:spPr>
        <p:txBody>
          <a:bodyPr>
            <a:noAutofit/>
          </a:bodyPr>
          <a:lstStyle/>
          <a:p>
            <a:r>
              <a:rPr lang="nl-NL" sz="8000" b="1" dirty="0">
                <a:solidFill>
                  <a:srgbClr val="FFC000"/>
                </a:solidFill>
              </a:rPr>
              <a:t>CORONA-QUIZ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Excellent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4616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81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3CE52-727D-4FD5-BC79-CA24CA42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E426C-E994-4FEA-B23B-92426CA9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zingt de regel: “oh wat voelt het goed, oranje bloed” in het Excellent club lied?</a:t>
            </a:r>
          </a:p>
          <a:p>
            <a:r>
              <a:rPr lang="nl-NL" dirty="0"/>
              <a:t>En hoe eindigt deze regel?</a:t>
            </a:r>
          </a:p>
        </p:txBody>
      </p:sp>
    </p:spTree>
    <p:extLst>
      <p:ext uri="{BB962C8B-B14F-4D97-AF65-F5344CB8AC3E}">
        <p14:creationId xmlns:p14="http://schemas.microsoft.com/office/powerpoint/2010/main" val="100521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3A9D3-5D27-49A9-B25C-36EED756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</p:spPr>
        <p:txBody>
          <a:bodyPr>
            <a:normAutofit/>
          </a:bodyPr>
          <a:lstStyle/>
          <a:p>
            <a:r>
              <a:rPr lang="nl-NL" dirty="0"/>
              <a:t>Vraag 5</a:t>
            </a:r>
          </a:p>
        </p:txBody>
      </p:sp>
      <p:pic>
        <p:nvPicPr>
          <p:cNvPr id="5" name="Picture 4" descr="A blurry image of a person&#10;&#10;Description automatically generated">
            <a:extLst>
              <a:ext uri="{FF2B5EF4-FFF2-40B4-BE49-F238E27FC236}">
                <a16:creationId xmlns:a16="http://schemas.microsoft.com/office/drawing/2014/main" xmlns="" id="{E1B24B7A-89AA-4BC9-BE02-76031D0B5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" y="0"/>
            <a:ext cx="1409955" cy="24316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D8D85C-1F6C-4028-9FED-6013F14E6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20887"/>
            <a:ext cx="7886700" cy="37560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000" dirty="0"/>
              <a:t>Jannus van Dijk vanaf het dak en het eindigt met de beroemde hand-kus zo wisten Frans Cuppens/Roy Lenkens/Gido Lenkens/Kevin Ebben/ Benny Lenkens</a:t>
            </a:r>
          </a:p>
          <a:p>
            <a:pPr>
              <a:lnSpc>
                <a:spcPct val="90000"/>
              </a:lnSpc>
            </a:pP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000" dirty="0"/>
              <a:t>Tussenstand</a:t>
            </a:r>
          </a:p>
          <a:p>
            <a:pPr>
              <a:lnSpc>
                <a:spcPct val="90000"/>
              </a:lnSpc>
            </a:pPr>
            <a:r>
              <a:rPr lang="nl-NL" sz="2000" dirty="0">
                <a:solidFill>
                  <a:srgbClr val="FF0000"/>
                </a:solidFill>
              </a:rPr>
              <a:t>Noud van der Stoel &amp; Jan van Riet &amp; Teun Verberk &amp; Silke Verberk &amp; Frans Cuppens &amp; Roy Lenkens &amp; Gido Lenkens &amp; Kevin Ebben &amp; Benny Lenkens</a:t>
            </a:r>
          </a:p>
          <a:p>
            <a:pPr>
              <a:lnSpc>
                <a:spcPct val="90000"/>
              </a:lnSpc>
            </a:pP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000" dirty="0"/>
              <a:t>9 personen op de gedeelde eerste plaats met allemaal 1 punt, het moet nie gekker worden.................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11307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13E26-BCB5-4C62-9BC4-71CE830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nl-NL" dirty="0"/>
              <a:t>Vraag 6. Het viert van 2015 had één berucht wapen. Kies het goede antwoord:</a:t>
            </a:r>
            <a:br>
              <a:rPr lang="nl-NL" dirty="0"/>
            </a:b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F8D9C0-67D0-47DA-A5FC-7B945BED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2341768"/>
            <a:ext cx="3106688" cy="3784395"/>
          </a:xfrm>
        </p:spPr>
        <p:txBody>
          <a:bodyPr>
            <a:normAutofit fontScale="70000" lnSpcReduction="20000"/>
          </a:bodyPr>
          <a:lstStyle/>
          <a:p>
            <a:pPr fontAlgn="base"/>
            <a:endParaRPr lang="nl-NL" dirty="0"/>
          </a:p>
          <a:p>
            <a:pPr fontAlgn="base"/>
            <a:r>
              <a:rPr lang="nl-NL" dirty="0"/>
              <a:t>1. de leiding had overzicht over het spelverloop</a:t>
            </a:r>
          </a:p>
          <a:p>
            <a:pPr fontAlgn="base"/>
            <a:r>
              <a:rPr lang="nl-NL" dirty="0"/>
              <a:t>2. het elftal had een eigen kok</a:t>
            </a:r>
          </a:p>
          <a:p>
            <a:pPr fontAlgn="base"/>
            <a:r>
              <a:rPr lang="nl-NL" dirty="0"/>
              <a:t>3. in noodgevallen kon er lengte in het veld            gebracht worden</a:t>
            </a:r>
          </a:p>
          <a:p>
            <a:pPr fontAlgn="base"/>
            <a:r>
              <a:rPr lang="nl-NL" dirty="0"/>
              <a:t>4. de team spirit</a:t>
            </a:r>
            <a:br>
              <a:rPr lang="nl-NL" dirty="0"/>
            </a:br>
            <a:endParaRPr lang="nl-NL" dirty="0"/>
          </a:p>
          <a:p>
            <a:pPr fontAlgn="base"/>
            <a:endParaRPr lang="nl-NL" dirty="0"/>
          </a:p>
        </p:txBody>
      </p:sp>
      <p:pic>
        <p:nvPicPr>
          <p:cNvPr id="4" name="Picture 2" descr="Voorbeeld van afbeelding">
            <a:extLst>
              <a:ext uri="{FF2B5EF4-FFF2-40B4-BE49-F238E27FC236}">
                <a16:creationId xmlns:a16="http://schemas.microsoft.com/office/drawing/2014/main" xmlns="" id="{F416E3EB-F84A-4B37-BFCC-C1F753813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" y="2341767"/>
            <a:ext cx="5554342" cy="37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1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3A9D3-5D27-49A9-B25C-36EED756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D8D85C-1F6C-4028-9FED-6013F14E6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Antwoord 2 was goed. Joris Verberk wist dit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Tussenstand: 10 personen aan de leiding met allemaal 1 punt</a:t>
            </a:r>
          </a:p>
          <a:p>
            <a:r>
              <a:rPr lang="nl-NL" sz="2600" dirty="0">
                <a:solidFill>
                  <a:srgbClr val="FF0000"/>
                </a:solidFill>
              </a:rPr>
              <a:t>Noud van der Stoel</a:t>
            </a:r>
          </a:p>
          <a:p>
            <a:r>
              <a:rPr lang="nl-NL" sz="2600" dirty="0">
                <a:solidFill>
                  <a:srgbClr val="FF0000"/>
                </a:solidFill>
              </a:rPr>
              <a:t>Jan van Riet</a:t>
            </a:r>
          </a:p>
          <a:p>
            <a:r>
              <a:rPr lang="nl-NL" sz="2600" dirty="0">
                <a:solidFill>
                  <a:srgbClr val="FF0000"/>
                </a:solidFill>
              </a:rPr>
              <a:t>Teun Verberk</a:t>
            </a:r>
          </a:p>
          <a:p>
            <a:r>
              <a:rPr lang="nl-NL" sz="2600" dirty="0">
                <a:solidFill>
                  <a:srgbClr val="FF0000"/>
                </a:solidFill>
              </a:rPr>
              <a:t>Silke Verberk</a:t>
            </a:r>
          </a:p>
          <a:p>
            <a:r>
              <a:rPr lang="nl-NL" sz="2600" dirty="0">
                <a:solidFill>
                  <a:srgbClr val="FF0000"/>
                </a:solidFill>
              </a:rPr>
              <a:t>Frans Cuppens/Roy Lenkens/Gido Lenkens/Kevin Ebben/ Benny Lenkens</a:t>
            </a:r>
          </a:p>
          <a:p>
            <a:r>
              <a:rPr lang="nl-NL" sz="2600" dirty="0">
                <a:solidFill>
                  <a:srgbClr val="FF0000"/>
                </a:solidFill>
              </a:rPr>
              <a:t>Joris Verberk</a:t>
            </a:r>
          </a:p>
          <a:p>
            <a:endParaRPr lang="nl-NL" sz="2600" dirty="0"/>
          </a:p>
          <a:p>
            <a:r>
              <a:rPr lang="nl-NL" sz="2600" dirty="0"/>
              <a:t>Ongelooflijk....................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06924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FDB59-02D4-4759-B3EC-DF404064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911846" cy="1650606"/>
          </a:xfrm>
        </p:spPr>
        <p:txBody>
          <a:bodyPr anchor="b">
            <a:normAutofit fontScale="90000"/>
          </a:bodyPr>
          <a:lstStyle/>
          <a:p>
            <a:r>
              <a:rPr lang="nl-NL" sz="3500" dirty="0"/>
              <a:t>Vraag 7. </a:t>
            </a:r>
            <a:r>
              <a:rPr lang="en-US" sz="3600" dirty="0"/>
              <a:t>Wat is (</a:t>
            </a:r>
            <a:r>
              <a:rPr lang="en-US" sz="3600" dirty="0" err="1"/>
              <a:t>zijn</a:t>
            </a:r>
            <a:r>
              <a:rPr lang="en-US" sz="3600" dirty="0"/>
              <a:t>) de </a:t>
            </a:r>
            <a:r>
              <a:rPr lang="en-US" sz="3600" dirty="0" err="1"/>
              <a:t>gemeenschappelijke</a:t>
            </a:r>
            <a:r>
              <a:rPr lang="en-US" sz="3600" dirty="0"/>
              <a:t> </a:t>
            </a:r>
            <a:r>
              <a:rPr lang="en-US" sz="3600" dirty="0" err="1"/>
              <a:t>deler</a:t>
            </a:r>
            <a:r>
              <a:rPr lang="en-US" sz="3600" dirty="0"/>
              <a:t>(s) van de 3 </a:t>
            </a:r>
            <a:r>
              <a:rPr lang="en-US" sz="3600" dirty="0" err="1"/>
              <a:t>foto’s</a:t>
            </a:r>
            <a:r>
              <a:rPr lang="en-US" sz="3600" dirty="0"/>
              <a:t>?</a:t>
            </a:r>
            <a:br>
              <a:rPr lang="en-US" sz="3600" dirty="0"/>
            </a:br>
            <a:endParaRPr lang="nl-NL" sz="35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850898F-2E23-4170-8166-036C3D3AB6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0210" y="1701532"/>
            <a:ext cx="7810286" cy="0"/>
          </a:xfrm>
          <a:prstGeom prst="line">
            <a:avLst/>
          </a:prstGeom>
          <a:ln w="19050">
            <a:solidFill>
              <a:srgbClr val="6BA1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person, man, table, standing&#10;&#10;Description automatically generated">
            <a:extLst>
              <a:ext uri="{FF2B5EF4-FFF2-40B4-BE49-F238E27FC236}">
                <a16:creationId xmlns:a16="http://schemas.microsoft.com/office/drawing/2014/main" xmlns="" id="{93DF0E3D-EED0-4375-8C0D-53F9B812C2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r="6998" b="4"/>
          <a:stretch/>
        </p:blipFill>
        <p:spPr>
          <a:xfrm>
            <a:off x="730210" y="1927960"/>
            <a:ext cx="2329622" cy="5926834"/>
          </a:xfrm>
          <a:prstGeom prst="rect">
            <a:avLst/>
          </a:prstGeom>
        </p:spPr>
      </p:pic>
      <p:pic>
        <p:nvPicPr>
          <p:cNvPr id="7" name="Picture 6" descr="A picture containing person, man, holding, sitting&#10;&#10;Description automatically generated">
            <a:extLst>
              <a:ext uri="{FF2B5EF4-FFF2-40B4-BE49-F238E27FC236}">
                <a16:creationId xmlns:a16="http://schemas.microsoft.com/office/drawing/2014/main" xmlns="" id="{0E99EA76-CB7D-4B3E-8F1E-66E4EAC9A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2" r="-2" b="9450"/>
          <a:stretch/>
        </p:blipFill>
        <p:spPr>
          <a:xfrm rot="5400000">
            <a:off x="5347485" y="3013555"/>
            <a:ext cx="4495882" cy="2734485"/>
          </a:xfrm>
          <a:prstGeom prst="rect">
            <a:avLst/>
          </a:prstGeom>
        </p:spPr>
      </p:pic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351DF448-9DBD-4616-9590-9187733AF4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0" b="12"/>
          <a:stretch/>
        </p:blipFill>
        <p:spPr>
          <a:xfrm>
            <a:off x="3347528" y="2614922"/>
            <a:ext cx="2592959" cy="4243078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3F20F902-2294-44DC-AE9A-EB20E3B8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400" y="4077072"/>
            <a:ext cx="267999" cy="3096341"/>
          </a:xfrm>
        </p:spPr>
        <p:txBody>
          <a:bodyPr>
            <a:normAutofit/>
          </a:bodyPr>
          <a:lstStyle/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2519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AE27-2BE0-4A7E-864A-419905BF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1E492-96BF-421E-9179-50B1A06A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47500" lnSpcReduction="20000"/>
          </a:bodyPr>
          <a:lstStyle/>
          <a:p>
            <a:r>
              <a:rPr lang="nl-NL" sz="5100" dirty="0"/>
              <a:t>Easter Open zaterdag 2019 / leden van Excellent </a:t>
            </a:r>
            <a:r>
              <a:rPr lang="nl-NL" sz="5100" dirty="0">
                <a:sym typeface="Wingdings" panose="05000000000000000000" pitchFamily="2" charset="2"/>
              </a:rPr>
              <a:t></a:t>
            </a:r>
            <a:r>
              <a:rPr lang="nl-NL" sz="5100" dirty="0"/>
              <a:t> Roy Lenkens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5000" dirty="0"/>
              <a:t>     Antwoord van Jan van Riet, dit leverde Jan een bonuspunt op:</a:t>
            </a:r>
          </a:p>
          <a:p>
            <a:r>
              <a:rPr lang="nl-NL" sz="5000" dirty="0"/>
              <a:t>Namen zijn familiair in voor of achternaam verbonden.</a:t>
            </a:r>
            <a:br>
              <a:rPr lang="nl-NL" sz="5000" dirty="0"/>
            </a:br>
            <a:r>
              <a:rPr lang="nl-NL" sz="5000" dirty="0"/>
              <a:t>Marcel en Twan bijvoorbeeld Verschuren</a:t>
            </a:r>
            <a:br>
              <a:rPr lang="nl-NL" sz="5000" dirty="0"/>
            </a:br>
            <a:r>
              <a:rPr lang="nl-NL" sz="5000" dirty="0"/>
              <a:t>Tom en Bas, zijn nu ook broertjes</a:t>
            </a:r>
            <a:br>
              <a:rPr lang="nl-NL" sz="5000" dirty="0"/>
            </a:br>
            <a:r>
              <a:rPr lang="nl-NL" sz="5000" dirty="0"/>
              <a:t>Cornelissen en Verberk, Teun en Anne</a:t>
            </a:r>
          </a:p>
          <a:p>
            <a:endParaRPr lang="nl-NL" dirty="0"/>
          </a:p>
          <a:p>
            <a:r>
              <a:rPr lang="nl-NL" sz="5900" dirty="0"/>
              <a:t>Tussenstand</a:t>
            </a:r>
          </a:p>
          <a:p>
            <a:r>
              <a:rPr lang="nl-NL" sz="5900" dirty="0">
                <a:solidFill>
                  <a:srgbClr val="FF0000"/>
                </a:solidFill>
              </a:rPr>
              <a:t>Jan van Riet 3 punten</a:t>
            </a:r>
          </a:p>
          <a:p>
            <a:r>
              <a:rPr lang="nl-NL" sz="5900" dirty="0">
                <a:solidFill>
                  <a:srgbClr val="FF0000"/>
                </a:solidFill>
              </a:rPr>
              <a:t>Roy Lenkens 2 punten</a:t>
            </a:r>
          </a:p>
          <a:p>
            <a:r>
              <a:rPr lang="nl-NL" sz="4200" dirty="0">
                <a:solidFill>
                  <a:srgbClr val="FF0000"/>
                </a:solidFill>
              </a:rPr>
              <a:t>De volgende hebben alle 1 punt: </a:t>
            </a:r>
          </a:p>
          <a:p>
            <a:r>
              <a:rPr lang="nl-NL" sz="4200" dirty="0">
                <a:solidFill>
                  <a:srgbClr val="FF0000"/>
                </a:solidFill>
              </a:rPr>
              <a:t>Noud van der Stoel &amp; Teun Verberk &amp; Silke Verberk &amp; Frans Cuppens &amp; Gido Lenkens &amp; Kevin Ebben &amp; Benny Lenkens &amp; Joris Verberk</a:t>
            </a:r>
          </a:p>
        </p:txBody>
      </p:sp>
    </p:spTree>
    <p:extLst>
      <p:ext uri="{BB962C8B-B14F-4D97-AF65-F5344CB8AC3E}">
        <p14:creationId xmlns:p14="http://schemas.microsoft.com/office/powerpoint/2010/main" val="1393650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513C3-50ED-4E42-8F13-585B371B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nl-NL" dirty="0"/>
              <a:t>Vraag 8 Hoe vaak hebben deze (kantine-) kanjers gezamelijk in het urst gescoord?</a:t>
            </a:r>
          </a:p>
        </p:txBody>
      </p:sp>
      <p:pic>
        <p:nvPicPr>
          <p:cNvPr id="1026" name="Picture 2" descr="Afbeelding">
            <a:extLst>
              <a:ext uri="{FF2B5EF4-FFF2-40B4-BE49-F238E27FC236}">
                <a16:creationId xmlns:a16="http://schemas.microsoft.com/office/drawing/2014/main" xmlns="" id="{E50CD942-07A3-4BDB-ACBD-E668C41232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992534" cy="40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9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AE27-2BE0-4A7E-864A-419905BF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1E492-96BF-421E-9179-50B1A06A7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7 keer , de quiz leiding neemt aan dat  Wouter Ermens dit goed weet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sz="4400" dirty="0"/>
              <a:t>Tussenstand</a:t>
            </a:r>
          </a:p>
          <a:p>
            <a:r>
              <a:rPr lang="nl-NL" sz="4400" dirty="0">
                <a:solidFill>
                  <a:srgbClr val="FF0000"/>
                </a:solidFill>
              </a:rPr>
              <a:t>Jan van Riet 3 punten</a:t>
            </a:r>
          </a:p>
          <a:p>
            <a:r>
              <a:rPr lang="nl-NL" sz="4400" dirty="0">
                <a:solidFill>
                  <a:srgbClr val="FF0000"/>
                </a:solidFill>
              </a:rPr>
              <a:t>Roy Lenkens 2 punten</a:t>
            </a:r>
          </a:p>
          <a:p>
            <a:r>
              <a:rPr lang="nl-NL" dirty="0">
                <a:solidFill>
                  <a:srgbClr val="FF0000"/>
                </a:solidFill>
              </a:rPr>
              <a:t>De volgende hebben alle 1 punt: </a:t>
            </a:r>
          </a:p>
          <a:p>
            <a:r>
              <a:rPr lang="nl-NL" dirty="0">
                <a:solidFill>
                  <a:srgbClr val="FF0000"/>
                </a:solidFill>
              </a:rPr>
              <a:t>Noud van der Stoel &amp; Teun Verberk &amp; Silke Verberk &amp; Frans Cuppens &amp; Gido Lenkens &amp; Kevin Ebben &amp; Benny Lenkens &amp; Joris Verberk &amp; Wouter Ermens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0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513C3-50ED-4E42-8F13-585B371B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nl-NL" dirty="0"/>
              <a:t>Vraag 9 over welk lid van Excellent gaat het hier eigenlijk?</a:t>
            </a:r>
          </a:p>
        </p:txBody>
      </p:sp>
      <p:pic>
        <p:nvPicPr>
          <p:cNvPr id="4" name="Picture 2" descr="Voorbeeld van afbeelding">
            <a:extLst>
              <a:ext uri="{FF2B5EF4-FFF2-40B4-BE49-F238E27FC236}">
                <a16:creationId xmlns:a16="http://schemas.microsoft.com/office/drawing/2014/main" xmlns="" id="{3765AAD6-40FD-4E8F-BA57-FA90EEA24E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292066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orbeeld van afbeelding">
            <a:extLst>
              <a:ext uri="{FF2B5EF4-FFF2-40B4-BE49-F238E27FC236}">
                <a16:creationId xmlns:a16="http://schemas.microsoft.com/office/drawing/2014/main" xmlns="" id="{A298F497-D655-4D83-A887-1274539B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18" y="1844824"/>
            <a:ext cx="27585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544714-C7D9-4D5F-AB66-2A893A0CA60A}"/>
              </a:ext>
            </a:extLst>
          </p:cNvPr>
          <p:cNvSpPr/>
          <p:nvPr/>
        </p:nvSpPr>
        <p:spPr>
          <a:xfrm>
            <a:off x="2195736" y="2527466"/>
            <a:ext cx="1182124" cy="61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AAB1EB-1929-4CF6-8B0C-84119B43CE18}"/>
              </a:ext>
            </a:extLst>
          </p:cNvPr>
          <p:cNvSpPr/>
          <p:nvPr/>
        </p:nvSpPr>
        <p:spPr>
          <a:xfrm>
            <a:off x="4932040" y="3284984"/>
            <a:ext cx="12961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700813-03FC-4D88-903F-D80C09A48C4B}"/>
              </a:ext>
            </a:extLst>
          </p:cNvPr>
          <p:cNvSpPr/>
          <p:nvPr/>
        </p:nvSpPr>
        <p:spPr>
          <a:xfrm>
            <a:off x="4427984" y="3645024"/>
            <a:ext cx="11521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05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AE27-2BE0-4A7E-864A-419905BF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1E492-96BF-421E-9179-50B1A06A7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/>
              <a:t>Daan van de Steeg, was het juiste antwoord. Te gemakkelijk met de aanwijzing van Jannus erbij zo blijkt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/>
              <a:t>Noud vd Stoel, Gido Lenkens, Daan vd Steeg, Daisy vd Hoef, Jan van Riet  allemaal een punt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sz="4400" dirty="0"/>
              <a:t>Tussenstand</a:t>
            </a:r>
          </a:p>
          <a:p>
            <a:r>
              <a:rPr lang="nl-NL" sz="4400" dirty="0">
                <a:solidFill>
                  <a:srgbClr val="FF0000"/>
                </a:solidFill>
              </a:rPr>
              <a:t>Jan van Riet 4 punten</a:t>
            </a:r>
          </a:p>
          <a:p>
            <a:r>
              <a:rPr lang="nl-NL" sz="3800" dirty="0">
                <a:solidFill>
                  <a:srgbClr val="FF0000"/>
                </a:solidFill>
              </a:rPr>
              <a:t>Roy Lenkens &amp; Noud van der Stoel &amp; Gido Lenkens 2 punten</a:t>
            </a:r>
          </a:p>
          <a:p>
            <a:r>
              <a:rPr lang="nl-NL" dirty="0">
                <a:solidFill>
                  <a:srgbClr val="FF0000"/>
                </a:solidFill>
              </a:rPr>
              <a:t>De volgende hebben alle 1 punt: 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      Teun Verberk &amp; Silke Verberk &amp; Frans Cuppens &amp; Kevin Ebben &amp; Benny Lenkens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      &amp; oris Verberk &amp; Wouter Ermens &amp; Daan van de Steeg &amp; Daisy vd Hoef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Een niet Excellent-lid aan de leiding in de Excellent kennissen quiz.......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3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7B3D06-88A8-4C0B-AA73-0756CCDE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1: noem de drie verschillen</a:t>
            </a:r>
          </a:p>
        </p:txBody>
      </p:sp>
      <p:pic>
        <p:nvPicPr>
          <p:cNvPr id="2052" name="Picture 4" descr="Voorbeeld van afbeelding">
            <a:extLst>
              <a:ext uri="{FF2B5EF4-FFF2-40B4-BE49-F238E27FC236}">
                <a16:creationId xmlns:a16="http://schemas.microsoft.com/office/drawing/2014/main" xmlns="" id="{20623A64-8455-480E-8113-7451B51F3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2313"/>
            <a:ext cx="25486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oorbeeld van afbeelding">
            <a:extLst>
              <a:ext uri="{FF2B5EF4-FFF2-40B4-BE49-F238E27FC236}">
                <a16:creationId xmlns:a16="http://schemas.microsoft.com/office/drawing/2014/main" xmlns="" id="{42255024-62F7-4244-B11C-9DC53368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02" y="1432313"/>
            <a:ext cx="2548997" cy="45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513C3-50ED-4E42-8F13-585B371B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nl-NL" dirty="0"/>
              <a:t>Vraag 10. naar welke ogenschijnlijk interessante persoon luistert het publiek (sept 2018)?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544714-C7D9-4D5F-AB66-2A893A0CA60A}"/>
              </a:ext>
            </a:extLst>
          </p:cNvPr>
          <p:cNvSpPr/>
          <p:nvPr/>
        </p:nvSpPr>
        <p:spPr>
          <a:xfrm>
            <a:off x="2195736" y="2527466"/>
            <a:ext cx="1182124" cy="61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AAB1EB-1929-4CF6-8B0C-84119B43CE18}"/>
              </a:ext>
            </a:extLst>
          </p:cNvPr>
          <p:cNvSpPr/>
          <p:nvPr/>
        </p:nvSpPr>
        <p:spPr>
          <a:xfrm>
            <a:off x="4932040" y="3284984"/>
            <a:ext cx="12961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700813-03FC-4D88-903F-D80C09A48C4B}"/>
              </a:ext>
            </a:extLst>
          </p:cNvPr>
          <p:cNvSpPr/>
          <p:nvPr/>
        </p:nvSpPr>
        <p:spPr>
          <a:xfrm>
            <a:off x="4427984" y="3645024"/>
            <a:ext cx="11521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Content Placeholder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xmlns="" id="{1DE31CE8-C3DA-4842-8476-ADC358259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1" y="2057399"/>
            <a:ext cx="7965378" cy="4525963"/>
          </a:xfrm>
        </p:spPr>
      </p:pic>
    </p:spTree>
    <p:extLst>
      <p:ext uri="{BB962C8B-B14F-4D97-AF65-F5344CB8AC3E}">
        <p14:creationId xmlns:p14="http://schemas.microsoft.com/office/powerpoint/2010/main" val="7500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AE27-2BE0-4A7E-864A-419905BF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1E492-96BF-421E-9179-50B1A06A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683770"/>
          </a:xfrm>
        </p:spPr>
        <p:txBody>
          <a:bodyPr>
            <a:normAutofit fontScale="70000" lnSpcReduction="20000"/>
          </a:bodyPr>
          <a:lstStyle/>
          <a:p>
            <a:r>
              <a:rPr lang="nl-NL" sz="5100" dirty="0"/>
              <a:t>Het was Chris tijdens met zijn afscheidsspeech , de foto was goed bekeken door Wouter Ermens &amp; Daisy vd Hoef</a:t>
            </a:r>
          </a:p>
          <a:p>
            <a:endParaRPr lang="nl-NL" sz="7200" dirty="0"/>
          </a:p>
          <a:p>
            <a:r>
              <a:rPr lang="nl-NL" sz="7200" dirty="0"/>
              <a:t> </a:t>
            </a:r>
            <a:r>
              <a:rPr lang="nl-NL" sz="5100" dirty="0"/>
              <a:t>Tussenstand</a:t>
            </a:r>
          </a:p>
          <a:p>
            <a:r>
              <a:rPr lang="nl-NL" sz="5100" dirty="0">
                <a:solidFill>
                  <a:srgbClr val="FF0000"/>
                </a:solidFill>
              </a:rPr>
              <a:t>Jan van Riet 4 punten</a:t>
            </a:r>
          </a:p>
          <a:p>
            <a:r>
              <a:rPr lang="nl-NL" dirty="0">
                <a:solidFill>
                  <a:srgbClr val="FF0000"/>
                </a:solidFill>
              </a:rPr>
              <a:t>Roy Lenkens &amp; Noud van der Stoel &amp; Gido Lenkens &amp; Daisy vd Hoef &amp; Wouter Ermens :      2 punten</a:t>
            </a:r>
          </a:p>
          <a:p>
            <a:r>
              <a:rPr lang="nl-NL" sz="3300" dirty="0">
                <a:solidFill>
                  <a:srgbClr val="FF0000"/>
                </a:solidFill>
              </a:rPr>
              <a:t>De volgende personen hebben allemaal 1 punt: </a:t>
            </a:r>
          </a:p>
          <a:p>
            <a:pPr marL="0" indent="0">
              <a:buNone/>
            </a:pPr>
            <a:r>
              <a:rPr lang="nl-NL" sz="3300" dirty="0">
                <a:solidFill>
                  <a:srgbClr val="FF0000"/>
                </a:solidFill>
              </a:rPr>
              <a:t>     Teun Verberk &amp; Silke Verberk &amp; Frans Cuppens &amp; Kevin Ebben &amp; </a:t>
            </a:r>
          </a:p>
          <a:p>
            <a:pPr marL="0" indent="0">
              <a:buNone/>
            </a:pPr>
            <a:r>
              <a:rPr lang="nl-NL" sz="3300" dirty="0">
                <a:solidFill>
                  <a:srgbClr val="FF0000"/>
                </a:solidFill>
              </a:rPr>
              <a:t>     Benny Lenkens &amp; Joris Verberk &amp; Daan van de Steeg</a:t>
            </a:r>
          </a:p>
          <a:p>
            <a:endParaRPr lang="nl-NL" sz="5100" dirty="0"/>
          </a:p>
          <a:p>
            <a:endParaRPr lang="nl-NL" sz="5100" dirty="0"/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440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513C3-50ED-4E42-8F13-585B371B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96" y="-819472"/>
            <a:ext cx="3456384" cy="5400600"/>
          </a:xfrm>
        </p:spPr>
        <p:txBody>
          <a:bodyPr>
            <a:normAutofit/>
          </a:bodyPr>
          <a:lstStyle/>
          <a:p>
            <a:r>
              <a:rPr lang="nl-NL" sz="1800" dirty="0"/>
              <a:t> 5 punten vraag</a:t>
            </a:r>
            <a:br>
              <a:rPr lang="nl-NL" sz="1800" dirty="0"/>
            </a:br>
            <a:r>
              <a:rPr lang="nl-NL" sz="1800" dirty="0"/>
              <a:t>Vraag 11.een selectie uit de 50+ clubiconen: Zet het cijfer bij de juiste letter. Het zijn de activiteiten van deze clubhelden uit het verleden of heden</a:t>
            </a:r>
            <a:br>
              <a:rPr lang="nl-NL" sz="1800" dirty="0"/>
            </a:br>
            <a:r>
              <a:rPr lang="nl-NL" sz="1800" dirty="0"/>
              <a:t>a-b-c-d</a:t>
            </a:r>
            <a:br>
              <a:rPr lang="nl-NL" sz="1800" dirty="0"/>
            </a:br>
            <a:r>
              <a:rPr lang="nl-NL" sz="1800" dirty="0"/>
              <a:t>e-f-g-h</a:t>
            </a:r>
            <a:br>
              <a:rPr lang="nl-NL" sz="1800" dirty="0"/>
            </a:br>
            <a:r>
              <a:rPr lang="nl-NL" sz="1800" dirty="0"/>
              <a:t>   i-j-k-l	</a:t>
            </a:r>
            <a:br>
              <a:rPr lang="nl-NL" sz="1800" dirty="0"/>
            </a:br>
            <a:r>
              <a:rPr lang="nl-NL" sz="1800" dirty="0"/>
              <a:t>  m-n-o-p</a:t>
            </a:r>
            <a:r>
              <a:rPr lang="nl-NL" sz="1000" dirty="0"/>
              <a:t/>
            </a:r>
            <a:br>
              <a:rPr lang="nl-NL" sz="1000" dirty="0"/>
            </a:br>
            <a:endParaRPr lang="nl-NL" dirty="0"/>
          </a:p>
        </p:txBody>
      </p:sp>
      <p:pic>
        <p:nvPicPr>
          <p:cNvPr id="5" name="Content Placeholder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xmlns="" id="{2F36734B-9BAA-422F-A26A-5575D774E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61" y="648780"/>
            <a:ext cx="1130946" cy="1330871"/>
          </a:xfrm>
        </p:spPr>
      </p:pic>
      <p:pic>
        <p:nvPicPr>
          <p:cNvPr id="7" name="Picture 6" descr="A person wearing a hat&#10;&#10;Description automatically generated">
            <a:extLst>
              <a:ext uri="{FF2B5EF4-FFF2-40B4-BE49-F238E27FC236}">
                <a16:creationId xmlns:a16="http://schemas.microsoft.com/office/drawing/2014/main" xmlns="" id="{E7A2328E-FD74-45C0-B203-6B8D7458F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43" y="2084497"/>
            <a:ext cx="1130946" cy="1354408"/>
          </a:xfrm>
          <a:prstGeom prst="rect">
            <a:avLst/>
          </a:prstGeom>
        </p:spPr>
      </p:pic>
      <p:pic>
        <p:nvPicPr>
          <p:cNvPr id="9" name="Picture 8" descr="A person wearing a hat and glasses&#10;&#10;Description automatically generated">
            <a:extLst>
              <a:ext uri="{FF2B5EF4-FFF2-40B4-BE49-F238E27FC236}">
                <a16:creationId xmlns:a16="http://schemas.microsoft.com/office/drawing/2014/main" xmlns="" id="{B4926DCE-BFF6-44C0-A688-100C990AB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1" y="3744752"/>
            <a:ext cx="1010055" cy="1356734"/>
          </a:xfrm>
          <a:prstGeom prst="rect">
            <a:avLst/>
          </a:prstGeom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16339AF2-C517-4BD8-9F6F-BA3B24EE1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17" y="2069000"/>
            <a:ext cx="1069194" cy="1369905"/>
          </a:xfrm>
          <a:prstGeom prst="rect">
            <a:avLst/>
          </a:prstGeom>
        </p:spPr>
      </p:pic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xmlns="" id="{52589AC3-415D-4BEA-BBB5-AA5DE0615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07" y="2079298"/>
            <a:ext cx="1125495" cy="1328287"/>
          </a:xfrm>
          <a:prstGeom prst="rect">
            <a:avLst/>
          </a:prstGeom>
        </p:spPr>
      </p:pic>
      <p:pic>
        <p:nvPicPr>
          <p:cNvPr id="8" name="Picture 7" descr="A person wearing glasses&#10;&#10;Description automatically generated">
            <a:extLst>
              <a:ext uri="{FF2B5EF4-FFF2-40B4-BE49-F238E27FC236}">
                <a16:creationId xmlns:a16="http://schemas.microsoft.com/office/drawing/2014/main" xmlns="" id="{068922C1-6E94-4B4D-AECE-37883A6F13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71" y="5210446"/>
            <a:ext cx="1011408" cy="1452278"/>
          </a:xfrm>
          <a:prstGeom prst="rect">
            <a:avLst/>
          </a:prstGeom>
        </p:spPr>
      </p:pic>
      <p:pic>
        <p:nvPicPr>
          <p:cNvPr id="12" name="Picture 11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xmlns="" id="{E3B63C17-2616-495B-B462-3CD9101D3D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56" y="3744752"/>
            <a:ext cx="1345672" cy="1372532"/>
          </a:xfrm>
          <a:prstGeom prst="rect">
            <a:avLst/>
          </a:prstGeom>
        </p:spPr>
      </p:pic>
      <p:pic>
        <p:nvPicPr>
          <p:cNvPr id="14" name="Picture 13" descr="A blurry image of a person&#10;&#10;Description automatically generated">
            <a:extLst>
              <a:ext uri="{FF2B5EF4-FFF2-40B4-BE49-F238E27FC236}">
                <a16:creationId xmlns:a16="http://schemas.microsoft.com/office/drawing/2014/main" xmlns="" id="{24A03E7A-1953-4D1A-88E4-47EDF0CBC4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78" y="3695391"/>
            <a:ext cx="995530" cy="1413941"/>
          </a:xfrm>
          <a:prstGeom prst="rect">
            <a:avLst/>
          </a:prstGeom>
        </p:spPr>
      </p:pic>
      <p:pic>
        <p:nvPicPr>
          <p:cNvPr id="16" name="Picture 1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xmlns="" id="{4E8B6B89-E02D-4931-AC81-5DCC25F763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37" y="3744752"/>
            <a:ext cx="1040736" cy="1372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92B568A-2B4E-4506-88CF-4BC09EBC07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5" y="2084709"/>
            <a:ext cx="1125495" cy="1331230"/>
          </a:xfrm>
          <a:prstGeom prst="rect">
            <a:avLst/>
          </a:prstGeom>
        </p:spPr>
      </p:pic>
      <p:pic>
        <p:nvPicPr>
          <p:cNvPr id="6" name="Picture 5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xmlns="" id="{8BA57B0E-8DC5-45A6-9066-3565965A69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3" y="651293"/>
            <a:ext cx="1296144" cy="1296144"/>
          </a:xfrm>
          <a:prstGeom prst="rect">
            <a:avLst/>
          </a:prstGeom>
        </p:spPr>
      </p:pic>
      <p:pic>
        <p:nvPicPr>
          <p:cNvPr id="13" name="Picture 1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xmlns="" id="{4212034D-C3A7-4909-B60F-7FD53431E3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2" y="5224814"/>
            <a:ext cx="1135009" cy="1425465"/>
          </a:xfrm>
          <a:prstGeom prst="rect">
            <a:avLst/>
          </a:prstGeom>
        </p:spPr>
      </p:pic>
      <p:pic>
        <p:nvPicPr>
          <p:cNvPr id="17" name="Picture 1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xmlns="" id="{47772803-E55A-443E-BD9B-E949411714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63" y="5214551"/>
            <a:ext cx="1112856" cy="1448166"/>
          </a:xfrm>
          <a:prstGeom prst="rect">
            <a:avLst/>
          </a:prstGeom>
        </p:spPr>
      </p:pic>
      <p:pic>
        <p:nvPicPr>
          <p:cNvPr id="21" name="Picture 2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xmlns="" id="{3429FB16-15E1-4A09-9F8D-535793C6022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56" y="651168"/>
            <a:ext cx="1158890" cy="1328483"/>
          </a:xfrm>
          <a:prstGeom prst="rect">
            <a:avLst/>
          </a:prstGeom>
        </p:spPr>
      </p:pic>
      <p:pic>
        <p:nvPicPr>
          <p:cNvPr id="24" name="Picture 23" descr="A person wearing a blue shirt&#10;&#10;Description automatically generated">
            <a:extLst>
              <a:ext uri="{FF2B5EF4-FFF2-40B4-BE49-F238E27FC236}">
                <a16:creationId xmlns:a16="http://schemas.microsoft.com/office/drawing/2014/main" xmlns="" id="{37698982-BA5A-4729-B244-3B96474B36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90" y="5210446"/>
            <a:ext cx="1431759" cy="1452278"/>
          </a:xfrm>
          <a:prstGeom prst="rect">
            <a:avLst/>
          </a:prstGeom>
        </p:spPr>
      </p:pic>
      <p:pic>
        <p:nvPicPr>
          <p:cNvPr id="10" name="Picture 9" descr="A person wearing glasses&#10;&#10;Description automatically generated">
            <a:extLst>
              <a:ext uri="{FF2B5EF4-FFF2-40B4-BE49-F238E27FC236}">
                <a16:creationId xmlns:a16="http://schemas.microsoft.com/office/drawing/2014/main" xmlns="" id="{A0724F5A-62E6-4A75-9636-2E750AFBD2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96" y="641310"/>
            <a:ext cx="1130946" cy="1349667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0D33BBBF-6158-444F-930C-920A4CB9E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7451"/>
              </p:ext>
            </p:extLst>
          </p:nvPr>
        </p:nvGraphicFramePr>
        <p:xfrm>
          <a:off x="6084168" y="2924944"/>
          <a:ext cx="2448273" cy="3737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091">
                  <a:extLst>
                    <a:ext uri="{9D8B030D-6E8A-4147-A177-3AD203B41FA5}">
                      <a16:colId xmlns:a16="http://schemas.microsoft.com/office/drawing/2014/main" xmlns="" val="859969055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xmlns="" val="1552124574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xmlns="" val="4097677141"/>
                    </a:ext>
                  </a:extLst>
                </a:gridCol>
              </a:tblGrid>
              <a:tr h="219869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81239580"/>
                  </a:ext>
                </a:extLst>
              </a:tr>
              <a:tr h="2198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1.      Clubschilder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29908419"/>
                  </a:ext>
                </a:extLst>
              </a:tr>
              <a:tr h="2198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2.      Goaltjesdief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20744730"/>
                  </a:ext>
                </a:extLst>
              </a:tr>
              <a:tr h="2198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3.      Record bestuurslid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589402"/>
                  </a:ext>
                </a:extLst>
              </a:tr>
              <a:tr h="2198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4.      Gastheer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386591106"/>
                  </a:ext>
                </a:extLst>
              </a:tr>
              <a:tr h="2198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5.      Sproeitechniker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088324"/>
                  </a:ext>
                </a:extLst>
              </a:tr>
              <a:tr h="2198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6.      Ballenmeester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408229008"/>
                  </a:ext>
                </a:extLst>
              </a:tr>
              <a:tr h="2198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7.      Penningmeester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2791108"/>
                  </a:ext>
                </a:extLst>
              </a:tr>
              <a:tr h="2198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8.      Kantine beheerder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366087"/>
                  </a:ext>
                </a:extLst>
              </a:tr>
              <a:tr h="2198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9.      Leider veteranen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4507252"/>
                  </a:ext>
                </a:extLst>
              </a:tr>
              <a:tr h="2198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10.    Archivaris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418240449"/>
                  </a:ext>
                </a:extLst>
              </a:tr>
              <a:tr h="2198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11.     Clubpersoon van het jaar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0274265"/>
                  </a:ext>
                </a:extLst>
              </a:tr>
              <a:tr h="2198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12.    Sluitpost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381374414"/>
                  </a:ext>
                </a:extLst>
              </a:tr>
              <a:tr h="2198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13.     Erelid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213226271"/>
                  </a:ext>
                </a:extLst>
              </a:tr>
              <a:tr h="2198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14.     Secretariaat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849280340"/>
                  </a:ext>
                </a:extLst>
              </a:tr>
              <a:tr h="2198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15.     Verslaggever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58919548"/>
                  </a:ext>
                </a:extLst>
              </a:tr>
              <a:tr h="2198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16.     Redactie aan de bal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894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19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AE27-2BE0-4A7E-864A-419905BF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11 eindstand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1E492-96BF-421E-9179-50B1A06A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nl-NL" sz="5900" dirty="0"/>
              <a:t>Marcel de Bruijn was de enige zonder fouten, dit leverde hem 4 punten op!</a:t>
            </a:r>
          </a:p>
          <a:p>
            <a:endParaRPr lang="nl-NL" dirty="0"/>
          </a:p>
          <a:p>
            <a:r>
              <a:rPr lang="nl-NL" dirty="0"/>
              <a:t>A14 –B6 – C12 – D16 – E2 – F9 – G3 – H8 – I4 – J13 – K10 – L1 – M11 – N7 – O5 – P15</a:t>
            </a:r>
          </a:p>
          <a:p>
            <a:endParaRPr lang="nl-NL" dirty="0"/>
          </a:p>
          <a:p>
            <a:r>
              <a:rPr lang="nl-NL" sz="5100" dirty="0"/>
              <a:t>Eindstand:</a:t>
            </a:r>
          </a:p>
          <a:p>
            <a:r>
              <a:rPr lang="nl-NL" sz="3800" b="1" u="sng" dirty="0">
                <a:solidFill>
                  <a:srgbClr val="FF0000"/>
                </a:solidFill>
              </a:rPr>
              <a:t>De tweede plaats: </a:t>
            </a:r>
            <a:r>
              <a:rPr lang="nl-NL" sz="3800" dirty="0">
                <a:solidFill>
                  <a:srgbClr val="FF0000"/>
                </a:solidFill>
              </a:rPr>
              <a:t>Roy Lenkens , Noud van der Stoel , Gido Lenkens , Daisy vd Hoef , Wouter Ermens verdienen echt allemaal een consumptie</a:t>
            </a:r>
          </a:p>
          <a:p>
            <a:endParaRPr lang="nl-NL" sz="3800" dirty="0">
              <a:solidFill>
                <a:srgbClr val="FF0000"/>
              </a:solidFill>
            </a:endParaRPr>
          </a:p>
          <a:p>
            <a:r>
              <a:rPr lang="nl-NL" b="1" u="sng" dirty="0">
                <a:solidFill>
                  <a:srgbClr val="FF0000"/>
                </a:solidFill>
              </a:rPr>
              <a:t>De derde plaats: </a:t>
            </a:r>
            <a:r>
              <a:rPr lang="nl-NL" dirty="0">
                <a:solidFill>
                  <a:srgbClr val="FF0000"/>
                </a:solidFill>
              </a:rPr>
              <a:t>Teun Verberk ,  Silke Verberk ,  Frans Cuppens ,  Kevin Ebben , Benny Lenkens , Joris Verberk , Daan van de Steeg zouden ook een consumptie moeten krijgen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5177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AE27-2BE0-4A7E-864A-419905BF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Winnaar van de Excellent corona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1E492-96BF-421E-9179-50B1A06A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9831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5900" dirty="0">
                <a:solidFill>
                  <a:srgbClr val="FF0000"/>
                </a:solidFill>
              </a:rPr>
              <a:t>Marcel de Bruijn </a:t>
            </a:r>
          </a:p>
          <a:p>
            <a:pPr marL="0" indent="0">
              <a:buNone/>
            </a:pPr>
            <a:r>
              <a:rPr lang="nl-NL" sz="5900" dirty="0">
                <a:solidFill>
                  <a:srgbClr val="FF0000"/>
                </a:solidFill>
              </a:rPr>
              <a:t>en (kleine) Jan van Riet </a:t>
            </a:r>
            <a:r>
              <a:rPr lang="nl-NL" sz="1700" dirty="0">
                <a:solidFill>
                  <a:srgbClr val="FF0000"/>
                </a:solidFill>
              </a:rPr>
              <a:t>(afwezig voor de foto)  </a:t>
            </a:r>
          </a:p>
          <a:p>
            <a:pPr marL="0" indent="0">
              <a:buNone/>
            </a:pPr>
            <a:r>
              <a:rPr lang="nl-NL" sz="5900" dirty="0">
                <a:solidFill>
                  <a:srgbClr val="FF0000"/>
                </a:solidFill>
              </a:rPr>
              <a:t>winnen met 4 punten </a:t>
            </a:r>
          </a:p>
          <a:p>
            <a:pPr marL="0" indent="0">
              <a:buNone/>
            </a:pPr>
            <a:r>
              <a:rPr lang="nl-NL" sz="5900" dirty="0">
                <a:solidFill>
                  <a:srgbClr val="FF0000"/>
                </a:solidFill>
              </a:rPr>
              <a:t>een Chorizo worst</a:t>
            </a:r>
          </a:p>
          <a:p>
            <a:endParaRPr lang="nl-NL" sz="5900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AFB3EC8D-FA01-4B76-AB71-6F3FA6555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50" y="2204864"/>
            <a:ext cx="2129749" cy="4653136"/>
          </a:xfrm>
          <a:prstGeom prst="rect">
            <a:avLst/>
          </a:prstGeom>
        </p:spPr>
      </p:pic>
      <p:pic>
        <p:nvPicPr>
          <p:cNvPr id="7" name="Picture 6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852FAD67-F8DB-40CC-9803-0818C2D0B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53" y="3651312"/>
            <a:ext cx="2036393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5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963FD-62B6-4DF6-9B7F-15113052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37CF74-6DDA-44B7-B405-99BCAAEC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bel is maar aanwezig op één foto</a:t>
            </a:r>
          </a:p>
          <a:p>
            <a:r>
              <a:rPr lang="nl-NL" dirty="0"/>
              <a:t>Het biermerk is verschillend</a:t>
            </a:r>
          </a:p>
          <a:p>
            <a:r>
              <a:rPr lang="nl-NL" dirty="0"/>
              <a:t>Één stel houdt van de grasmat, de ander breekt het af, </a:t>
            </a:r>
          </a:p>
          <a:p>
            <a:pPr lvl="1"/>
            <a:r>
              <a:rPr lang="nl-NL" dirty="0"/>
              <a:t>ingevuld door Noud van der Stoel</a:t>
            </a:r>
          </a:p>
          <a:p>
            <a:endParaRPr lang="nl-NL" dirty="0"/>
          </a:p>
          <a:p>
            <a:r>
              <a:rPr lang="nl-NL" dirty="0"/>
              <a:t>Tussenstand</a:t>
            </a:r>
          </a:p>
          <a:p>
            <a:r>
              <a:rPr lang="nl-NL" dirty="0">
                <a:solidFill>
                  <a:srgbClr val="FF0000"/>
                </a:solidFill>
              </a:rPr>
              <a:t>Noud van der Stoel: 1 punt</a:t>
            </a:r>
          </a:p>
        </p:txBody>
      </p:sp>
    </p:spTree>
    <p:extLst>
      <p:ext uri="{BB962C8B-B14F-4D97-AF65-F5344CB8AC3E}">
        <p14:creationId xmlns:p14="http://schemas.microsoft.com/office/powerpoint/2010/main" val="346835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E6F42-EE4D-447D-9E5E-45CCF3AD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1FC54D-C52A-4BB7-9DA7-418CBD4B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1772816"/>
            <a:ext cx="5069758" cy="4525963"/>
          </a:xfrm>
        </p:spPr>
        <p:txBody>
          <a:bodyPr/>
          <a:lstStyle/>
          <a:p>
            <a:r>
              <a:rPr lang="nl-NL" dirty="0"/>
              <a:t>Harrie Huppel meende echt een Excellent lid te hebben gezien in een pret park dat hij bezocht had. Wie kan dat geweest zijn?</a:t>
            </a:r>
          </a:p>
          <a:p>
            <a:endParaRPr lang="nl-NL" dirty="0"/>
          </a:p>
        </p:txBody>
      </p:sp>
      <p:pic>
        <p:nvPicPr>
          <p:cNvPr id="4" name="Picture 2" descr="Voorbeeld van afbeelding">
            <a:extLst>
              <a:ext uri="{FF2B5EF4-FFF2-40B4-BE49-F238E27FC236}">
                <a16:creationId xmlns:a16="http://schemas.microsoft.com/office/drawing/2014/main" xmlns="" id="{2256F433-9825-4DA4-9412-9A0F952A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1740"/>
            <a:ext cx="2952328" cy="45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8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623DC-7B15-4560-B213-2A159057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B07506-2CAD-4593-A77A-7B0AE0CEA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Pieter Manders, meende (kleine) Jan van Riet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r>
              <a:rPr lang="nl-NL" dirty="0"/>
              <a:t>Tussenstand</a:t>
            </a:r>
          </a:p>
          <a:p>
            <a:r>
              <a:rPr lang="nl-NL" sz="2800" dirty="0">
                <a:solidFill>
                  <a:srgbClr val="FF0000"/>
                </a:solidFill>
              </a:rPr>
              <a:t>Noud van der Stoel &amp; Jan van Riet met allebei 1 punt</a:t>
            </a:r>
          </a:p>
        </p:txBody>
      </p:sp>
    </p:spTree>
    <p:extLst>
      <p:ext uri="{BB962C8B-B14F-4D97-AF65-F5344CB8AC3E}">
        <p14:creationId xmlns:p14="http://schemas.microsoft.com/office/powerpoint/2010/main" val="199319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203F2A-675E-41B1-9E1E-8DAE295C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Vraag 3 Voor wie was deze erehaag opgezet?</a:t>
            </a:r>
            <a:br>
              <a:rPr lang="nl-NL" dirty="0"/>
            </a:br>
            <a:endParaRPr lang="nl-NL" dirty="0"/>
          </a:p>
        </p:txBody>
      </p:sp>
      <p:pic>
        <p:nvPicPr>
          <p:cNvPr id="3074" name="Picture 2" descr="Voorbeeld van afbeelding">
            <a:extLst>
              <a:ext uri="{FF2B5EF4-FFF2-40B4-BE49-F238E27FC236}">
                <a16:creationId xmlns:a16="http://schemas.microsoft.com/office/drawing/2014/main" xmlns="" id="{3DCCE448-B981-4E01-B66D-A0A2B31A30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3A9D3-5D27-49A9-B25C-36EED756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D8D85C-1F6C-4028-9FED-6013F14E6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Bart Jacobs – “Pony” – Prins Bart II, T ‘is maar goed dat Teun Verberk dat wist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Tussenstand:</a:t>
            </a:r>
          </a:p>
          <a:p>
            <a:r>
              <a:rPr lang="nl-NL" sz="2800" dirty="0">
                <a:solidFill>
                  <a:srgbClr val="FF0000"/>
                </a:solidFill>
              </a:rPr>
              <a:t>Noud van der Stoel &amp; Jan van Riet &amp; Teun Verberk, allemaal 1 punt</a:t>
            </a:r>
          </a:p>
          <a:p>
            <a:r>
              <a:rPr lang="nl-NL" sz="2800" dirty="0">
                <a:solidFill>
                  <a:srgbClr val="FF0000"/>
                </a:solidFill>
              </a:rPr>
              <a:t>Nek aan nek race..................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03146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4045E-67F2-413A-95E0-7FBDD531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nl-NL" dirty="0"/>
              <a:t>Vraag 4. Deze foto is niet gemaakt in mei 2020, maar wanneer dan wel?</a:t>
            </a:r>
            <a:br>
              <a:rPr lang="nl-NL" dirty="0"/>
            </a:br>
            <a:endParaRPr lang="nl-NL" dirty="0"/>
          </a:p>
        </p:txBody>
      </p:sp>
      <p:pic>
        <p:nvPicPr>
          <p:cNvPr id="4098" name="Picture 2" descr="Voorbeeld van afbeelding">
            <a:extLst>
              <a:ext uri="{FF2B5EF4-FFF2-40B4-BE49-F238E27FC236}">
                <a16:creationId xmlns:a16="http://schemas.microsoft.com/office/drawing/2014/main" xmlns="" id="{84EBF376-F25D-4FFA-B9D3-1E6D3DC6A7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91683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2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5F59D7-A6FA-4969-B2DF-E599CA89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72E079-45D3-4146-A728-E944B118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Tijdens de feestdag die georganiseerd werd door de dames, voorjaar 2019, zo wist Silke Verberk</a:t>
            </a:r>
          </a:p>
          <a:p>
            <a:endParaRPr lang="nl-NL" dirty="0"/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Tussenstand: </a:t>
            </a:r>
          </a:p>
          <a:p>
            <a:r>
              <a:rPr lang="nl-NL" sz="2800" dirty="0">
                <a:solidFill>
                  <a:srgbClr val="FF0000"/>
                </a:solidFill>
              </a:rPr>
              <a:t>Noud van der Stoel &amp;  Jan van Riet &amp; Teun Verberk &amp; Silke Verberk, allemaal 1 punt.</a:t>
            </a:r>
          </a:p>
          <a:p>
            <a:r>
              <a:rPr lang="nl-NL" sz="2800" dirty="0">
                <a:solidFill>
                  <a:srgbClr val="FF0000"/>
                </a:solidFill>
              </a:rPr>
              <a:t>Het is kei spannend...........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5082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951</Words>
  <Application>Microsoft Office PowerPoint</Application>
  <PresentationFormat>Diavoorstelling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 Theme</vt:lpstr>
      <vt:lpstr>CORONA-QUIZ</vt:lpstr>
      <vt:lpstr>Vraag 1: noem de drie verschillen</vt:lpstr>
      <vt:lpstr>Vraag 1</vt:lpstr>
      <vt:lpstr>Vraag 2</vt:lpstr>
      <vt:lpstr>Vraag 2</vt:lpstr>
      <vt:lpstr>Vraag 3 Voor wie was deze erehaag opgezet? </vt:lpstr>
      <vt:lpstr>Vraag 3</vt:lpstr>
      <vt:lpstr>Vraag 4. Deze foto is niet gemaakt in mei 2020, maar wanneer dan wel? </vt:lpstr>
      <vt:lpstr>Vraag 4</vt:lpstr>
      <vt:lpstr>Vraag 5</vt:lpstr>
      <vt:lpstr>Vraag 5</vt:lpstr>
      <vt:lpstr>Vraag 6. Het viert van 2015 had één berucht wapen. Kies het goede antwoord: </vt:lpstr>
      <vt:lpstr>Vraag 6</vt:lpstr>
      <vt:lpstr>Vraag 7. Wat is (zijn) de gemeenschappelijke deler(s) van de 3 foto’s? </vt:lpstr>
      <vt:lpstr>Vraag 7</vt:lpstr>
      <vt:lpstr>Vraag 8 Hoe vaak hebben deze (kantine-) kanjers gezamelijk in het urst gescoord?</vt:lpstr>
      <vt:lpstr>Vraag 8</vt:lpstr>
      <vt:lpstr>Vraag 9 over welk lid van Excellent gaat het hier eigenlijk?</vt:lpstr>
      <vt:lpstr>Vraag 9</vt:lpstr>
      <vt:lpstr>Vraag 10. naar welke ogenschijnlijk interessante persoon luistert het publiek (sept 2018)?</vt:lpstr>
      <vt:lpstr>Vraag 10</vt:lpstr>
      <vt:lpstr> 5 punten vraag Vraag 11.een selectie uit de 50+ clubiconen: Zet het cijfer bij de juiste letter. Het zijn de activiteiten van deze clubhelden uit het verleden of heden a-b-c-d e-f-g-h    i-j-k-l    m-n-o-p </vt:lpstr>
      <vt:lpstr>Vraag 11 eindstand</vt:lpstr>
      <vt:lpstr>Winnaar van de Excellent corona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CORONA-QUIZ</dc:title>
  <dc:creator>Jos Rutten</dc:creator>
  <cp:lastModifiedBy>Gertie Verberk</cp:lastModifiedBy>
  <cp:revision>49</cp:revision>
  <dcterms:created xsi:type="dcterms:W3CDTF">2020-04-13T11:27:31Z</dcterms:created>
  <dcterms:modified xsi:type="dcterms:W3CDTF">2020-05-24T08:27:34Z</dcterms:modified>
</cp:coreProperties>
</file>