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0"/>
  </p:notesMasterIdLst>
  <p:handoutMasterIdLst>
    <p:handoutMasterId r:id="rId11"/>
  </p:handoutMasterIdLst>
  <p:sldIdLst>
    <p:sldId id="387" r:id="rId2"/>
    <p:sldId id="388" r:id="rId3"/>
    <p:sldId id="389" r:id="rId4"/>
    <p:sldId id="390" r:id="rId5"/>
    <p:sldId id="391" r:id="rId6"/>
    <p:sldId id="392" r:id="rId7"/>
    <p:sldId id="393" r:id="rId8"/>
    <p:sldId id="394" r:id="rId9"/>
  </p:sldIdLst>
  <p:sldSz cx="9144000" cy="6858000" type="screen4x3"/>
  <p:notesSz cx="6797675" cy="987425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snapVertSplitter="1" vertBarState="minimized" horzBarState="maximized">
    <p:restoredLeft sz="34615" autoAdjust="0"/>
    <p:restoredTop sz="86477" autoAdjust="0"/>
  </p:normalViewPr>
  <p:slideViewPr>
    <p:cSldViewPr>
      <p:cViewPr varScale="1">
        <p:scale>
          <a:sx n="79" d="100"/>
          <a:sy n="79" d="100"/>
        </p:scale>
        <p:origin x="-78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948" y="-66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016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80537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016" y="9380537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C57F750-EE84-4511-9FC2-32D63477C825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016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357" y="4690269"/>
            <a:ext cx="4984962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noProof="0" smtClean="0"/>
              <a:t>Klik om de opmaakprofielen van de modeltekst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80537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016" y="9380537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46B891F-F344-4FE1-8B8D-E2D27912F442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-1035050" y="1552575"/>
            <a:ext cx="10179050" cy="5305425"/>
            <a:chOff x="-652" y="978"/>
            <a:chExt cx="6412" cy="3342"/>
          </a:xfrm>
        </p:grpSpPr>
        <p:sp>
          <p:nvSpPr>
            <p:cNvPr id="5" name="Freeform 3"/>
            <p:cNvSpPr>
              <a:spLocks/>
            </p:cNvSpPr>
            <p:nvPr/>
          </p:nvSpPr>
          <p:spPr bwMode="auto">
            <a:xfrm>
              <a:off x="2061" y="1707"/>
              <a:ext cx="3699" cy="2613"/>
            </a:xfrm>
            <a:custGeom>
              <a:avLst/>
              <a:gdLst/>
              <a:ahLst/>
              <a:cxnLst>
                <a:cxn ang="0">
                  <a:pos x="1523" y="2611"/>
                </a:cxn>
                <a:cxn ang="0">
                  <a:pos x="3698" y="2612"/>
                </a:cxn>
                <a:cxn ang="0">
                  <a:pos x="3698" y="2228"/>
                </a:cxn>
                <a:cxn ang="0">
                  <a:pos x="0" y="0"/>
                </a:cxn>
                <a:cxn ang="0">
                  <a:pos x="160" y="118"/>
                </a:cxn>
                <a:cxn ang="0">
                  <a:pos x="292" y="219"/>
                </a:cxn>
                <a:cxn ang="0">
                  <a:pos x="441" y="347"/>
                </a:cxn>
                <a:cxn ang="0">
                  <a:pos x="585" y="482"/>
                </a:cxn>
                <a:cxn ang="0">
                  <a:pos x="796" y="711"/>
                </a:cxn>
                <a:cxn ang="0">
                  <a:pos x="983" y="955"/>
                </a:cxn>
                <a:cxn ang="0">
                  <a:pos x="1119" y="1168"/>
                </a:cxn>
                <a:cxn ang="0">
                  <a:pos x="1238" y="1388"/>
                </a:cxn>
                <a:cxn ang="0">
                  <a:pos x="1331" y="1608"/>
                </a:cxn>
                <a:cxn ang="0">
                  <a:pos x="1400" y="1809"/>
                </a:cxn>
                <a:cxn ang="0">
                  <a:pos x="1447" y="1979"/>
                </a:cxn>
                <a:cxn ang="0">
                  <a:pos x="1490" y="2190"/>
                </a:cxn>
                <a:cxn ang="0">
                  <a:pos x="1511" y="2374"/>
                </a:cxn>
                <a:cxn ang="0">
                  <a:pos x="1523" y="2611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nl-NL" dirty="0"/>
            </a:p>
          </p:txBody>
        </p:sp>
        <p:sp>
          <p:nvSpPr>
            <p:cNvPr id="6" name="Arc 4"/>
            <p:cNvSpPr>
              <a:spLocks/>
            </p:cNvSpPr>
            <p:nvPr/>
          </p:nvSpPr>
          <p:spPr bwMode="auto">
            <a:xfrm>
              <a:off x="-652" y="978"/>
              <a:ext cx="4237" cy="3342"/>
            </a:xfrm>
            <a:custGeom>
              <a:avLst/>
              <a:gdLst>
                <a:gd name="G0" fmla="+- 0 0 0"/>
                <a:gd name="G1" fmla="+- 21231 0 0"/>
                <a:gd name="G2" fmla="+- 21600 0 0"/>
                <a:gd name="T0" fmla="*/ 3977 w 21600"/>
                <a:gd name="T1" fmla="*/ 0 h 21231"/>
                <a:gd name="T2" fmla="*/ 21600 w 21600"/>
                <a:gd name="T3" fmla="*/ 21231 h 21231"/>
                <a:gd name="T4" fmla="*/ 0 w 21600"/>
                <a:gd name="T5" fmla="*/ 21231 h 21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231" fill="none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</a:path>
                <a:path w="21600" h="21231" stroke="0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  <a:lnTo>
                    <a:pt x="0" y="21231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nl-NL" dirty="0"/>
            </a:p>
          </p:txBody>
        </p:sp>
      </p:grpSp>
      <p:sp>
        <p:nvSpPr>
          <p:cNvPr id="3077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lang="nl-NL"/>
              <a:t>Klik om het opmaakprofiel van de modeltitel te bewerken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3429000"/>
            <a:ext cx="6400800" cy="1752600"/>
          </a:xfrm>
        </p:spPr>
        <p:txBody>
          <a:bodyPr lIns="92075" tIns="46038" rIns="92075" bIns="46038"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nl-NL"/>
              <a:t>Klik om het opmaakprofiel van de modelondertitel te bewerken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EF2C6-3138-464C-B235-6F73B74639F1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1B519-070D-488B-9495-9BA2327E5EB4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3A496-640D-4700-8EDC-80BEF373E67F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84E15-4894-4655-8DEA-116FA96BE633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AD9AC-7A04-4857-B59F-C2BC37FCE0AC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667F7-0759-452B-BC51-A85C48E949CB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1AB78-5280-4C78-BF30-4469201CAEC5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3CD68-DF28-4201-B925-23B6864B23AD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 dirty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E2D48-E6C6-4322-9ADE-DE71846F9301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40989-4BC0-415E-9D9D-3002361F49BD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20B734-20C4-4A8B-A2A4-A88E45960556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0"/>
          <p:cNvGrpSpPr>
            <a:grpSpLocks/>
          </p:cNvGrpSpPr>
          <p:nvPr/>
        </p:nvGrpSpPr>
        <p:grpSpPr bwMode="auto"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2051" name="Freeform 3"/>
            <p:cNvSpPr>
              <a:spLocks/>
            </p:cNvSpPr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nl-NL" dirty="0"/>
            </a:p>
          </p:txBody>
        </p:sp>
        <p:sp>
          <p:nvSpPr>
            <p:cNvPr id="2052" name="Arc 4"/>
            <p:cNvSpPr>
              <a:spLocks/>
            </p:cNvSpPr>
            <p:nvPr/>
          </p:nvSpPr>
          <p:spPr bwMode="auto">
            <a:xfrm>
              <a:off x="0" y="1"/>
              <a:ext cx="5298" cy="431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nl-NL" dirty="0"/>
            </a:p>
          </p:txBody>
        </p:sp>
      </p:grp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van de modeltitel te bewerken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B9A4F71-BFA9-42DF-A808-8AD90F899A0E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  <p:sp>
        <p:nvSpPr>
          <p:cNvPr id="103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zoom dir="in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000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628650"/>
            <a:ext cx="8991600" cy="560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 advTm="10000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6" y="714356"/>
            <a:ext cx="9000029" cy="5517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 advTm="10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7" y="900166"/>
            <a:ext cx="8834149" cy="488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 advTm="10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12931"/>
            <a:ext cx="8715436" cy="603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 advTm="10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096" y="1214422"/>
            <a:ext cx="8898059" cy="4409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 advTm="10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764" y="1285860"/>
            <a:ext cx="8884473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 advTm="10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" y="895350"/>
            <a:ext cx="8915400" cy="506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 advTm="10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108" y="1285860"/>
            <a:ext cx="8916048" cy="4258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 advTm="10000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liegerdiagram">
  <a:themeElements>
    <a:clrScheme name="">
      <a:dk1>
        <a:srgbClr val="000000"/>
      </a:dk1>
      <a:lt1>
        <a:srgbClr val="FFFFFF"/>
      </a:lt1>
      <a:dk2>
        <a:srgbClr val="FC2704"/>
      </a:dk2>
      <a:lt2>
        <a:srgbClr val="FFCC66"/>
      </a:lt2>
      <a:accent1>
        <a:srgbClr val="00FFFF"/>
      </a:accent1>
      <a:accent2>
        <a:srgbClr val="FFFFFF"/>
      </a:accent2>
      <a:accent3>
        <a:srgbClr val="FDACAA"/>
      </a:accent3>
      <a:accent4>
        <a:srgbClr val="DADADA"/>
      </a:accent4>
      <a:accent5>
        <a:srgbClr val="AAFFFF"/>
      </a:accent5>
      <a:accent6>
        <a:srgbClr val="E7E7E7"/>
      </a:accent6>
      <a:hlink>
        <a:srgbClr val="FF0033"/>
      </a:hlink>
      <a:folHlink>
        <a:srgbClr val="FFFF00"/>
      </a:folHlink>
    </a:clrScheme>
    <a:fontScheme name="Vliegerdiagram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Vliegerdiagram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FFFF"/>
        </a:accent1>
        <a:accent2>
          <a:srgbClr val="3366FF"/>
        </a:accent2>
        <a:accent3>
          <a:srgbClr val="AAAAFF"/>
        </a:accent3>
        <a:accent4>
          <a:srgbClr val="DADADA"/>
        </a:accent4>
        <a:accent5>
          <a:srgbClr val="AAFFFF"/>
        </a:accent5>
        <a:accent6>
          <a:srgbClr val="2D5CE7"/>
        </a:accent6>
        <a:hlink>
          <a:srgbClr val="FF0033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iegerdiagram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CC99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iegerdiagram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D4D4D4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iegerdiagram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009999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8A8A"/>
        </a:accent6>
        <a:hlink>
          <a:srgbClr val="6600CC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iegerdiagram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CC66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B95C00"/>
        </a:accent6>
        <a:hlink>
          <a:srgbClr val="CC0000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1690</TotalTime>
  <Words>0</Words>
  <Application>Microsoft Office PowerPoint</Application>
  <PresentationFormat>Diavoorstelling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9" baseType="lpstr">
      <vt:lpstr>Vliegerdiagram</vt:lpstr>
      <vt:lpstr>Dia 1</vt:lpstr>
      <vt:lpstr>Dia 2</vt:lpstr>
      <vt:lpstr>Dia 3</vt:lpstr>
      <vt:lpstr>Dia 4</vt:lpstr>
      <vt:lpstr>Dia 5</vt:lpstr>
      <vt:lpstr>Dia 6</vt:lpstr>
      <vt:lpstr>Dia 7</vt:lpstr>
      <vt:lpstr>Dia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Ron</dc:creator>
  <cp:lastModifiedBy>rzalva1</cp:lastModifiedBy>
  <cp:revision>302</cp:revision>
  <cp:lastPrinted>1601-01-01T00:00:00Z</cp:lastPrinted>
  <dcterms:created xsi:type="dcterms:W3CDTF">2005-01-04T21:06:21Z</dcterms:created>
  <dcterms:modified xsi:type="dcterms:W3CDTF">2012-10-24T18:04:18Z</dcterms:modified>
</cp:coreProperties>
</file>