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"/>
  </p:notesMasterIdLst>
  <p:sldSz cx="9144000" cy="5143500" type="screen16x9"/>
  <p:notesSz cx="6858000" cy="9144000"/>
  <p:embeddedFontLst>
    <p:embeddedFont>
      <p:font typeface="Open Sans" panose="020B0606030504020204" pitchFamily="34" charset="0"/>
      <p:regular r:id="rId3"/>
      <p:bold r:id="rId4"/>
      <p:italic r:id="rId5"/>
      <p:boldItalic r:id="rId6"/>
    </p:embeddedFont>
    <p:embeddedFont>
      <p:font typeface="Teko" panose="02000000000000000000" pitchFamily="2" charset="0"/>
      <p:regular r:id="rId7"/>
      <p:bold r:id="rId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03"/>
  </p:normalViewPr>
  <p:slideViewPr>
    <p:cSldViewPr snapToGrid="0">
      <p:cViewPr>
        <p:scale>
          <a:sx n="130" d="100"/>
          <a:sy n="130" d="100"/>
        </p:scale>
        <p:origin x="1074" y="3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tableStyles" Target="tableStyles.xml"/><Relationship Id="rId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theme" Target="theme/theme1.xml"/><Relationship Id="rId5" Type="http://schemas.openxmlformats.org/officeDocument/2006/relationships/font" Target="fonts/font3.fntdata"/><Relationship Id="rId10" Type="http://schemas.openxmlformats.org/officeDocument/2006/relationships/viewProps" Target="viewProps.xml"/><Relationship Id="rId4" Type="http://schemas.openxmlformats.org/officeDocument/2006/relationships/font" Target="fonts/font2.fntdata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 van presenta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13;p2">
            <a:extLst>
              <a:ext uri="{FF2B5EF4-FFF2-40B4-BE49-F238E27FC236}">
                <a16:creationId xmlns:a16="http://schemas.microsoft.com/office/drawing/2014/main" id="{87CEFE5A-F758-4B08-9C68-9AF2B312B608}"/>
              </a:ext>
            </a:extLst>
          </p:cNvPr>
          <p:cNvPicPr preferRelativeResize="0"/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34" y="0"/>
            <a:ext cx="9144034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itel 2">
            <a:extLst>
              <a:ext uri="{FF2B5EF4-FFF2-40B4-BE49-F238E27FC236}">
                <a16:creationId xmlns:a16="http://schemas.microsoft.com/office/drawing/2014/main" id="{1CDC1735-090C-46E6-81D6-D03A14823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700" y="1528548"/>
            <a:ext cx="8520600" cy="968709"/>
          </a:xfrm>
        </p:spPr>
        <p:txBody>
          <a:bodyPr/>
          <a:lstStyle>
            <a:lvl1pPr algn="ctr">
              <a:defRPr sz="6000" baseline="0">
                <a:solidFill>
                  <a:schemeClr val="bg1"/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7" name="Google Shape;11;p2">
            <a:extLst>
              <a:ext uri="{FF2B5EF4-FFF2-40B4-BE49-F238E27FC236}">
                <a16:creationId xmlns:a16="http://schemas.microsoft.com/office/drawing/2014/main" id="{BF68DFA2-47D2-4638-A9F3-DE926A83074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311700" y="2497256"/>
            <a:ext cx="8520600" cy="63792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 cap="all" baseline="0">
                <a:solidFill>
                  <a:srgbClr val="FFFFFF"/>
                </a:solidFill>
                <a:latin typeface="Teko"/>
                <a:ea typeface="Teko"/>
                <a:cs typeface="Teko"/>
                <a:sym typeface="Tek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r>
              <a:rPr lang="nl-NL" dirty="0"/>
              <a:t>Klikken om de ondertitelstijl van het model te bewerken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22250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/einde onderde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E4E30AB1-1908-4B84-8225-A94F337044C5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 smtClean="0"/>
              <a:t>‹nr.›</a:t>
            </a:fld>
            <a:endParaRPr lang="nl-NL"/>
          </a:p>
        </p:txBody>
      </p:sp>
      <p:sp>
        <p:nvSpPr>
          <p:cNvPr id="4" name="Google Shape;15;p3">
            <a:extLst>
              <a:ext uri="{FF2B5EF4-FFF2-40B4-BE49-F238E27FC236}">
                <a16:creationId xmlns:a16="http://schemas.microsoft.com/office/drawing/2014/main" id="{3387072D-C828-44BE-A3D9-245E94FD58B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0" y="1925072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000" baseline="0">
                <a:solidFill>
                  <a:srgbClr val="1C294B"/>
                </a:solidFill>
                <a:latin typeface="Teko"/>
                <a:ea typeface="Teko"/>
                <a:cs typeface="Teko"/>
                <a:sym typeface="Teko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r>
              <a:rPr lang="nl-NL" dirty="0"/>
              <a:t>Klik om stijl te bewerken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48722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66A90F24-60F5-419E-BA18-2C0CD5C2B112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 smtClean="0"/>
              <a:t>‹nr.›</a:t>
            </a:fld>
            <a:endParaRPr lang="nl-NL"/>
          </a:p>
        </p:txBody>
      </p:sp>
      <p:sp>
        <p:nvSpPr>
          <p:cNvPr id="4" name="Google Shape;18;p4">
            <a:extLst>
              <a:ext uri="{FF2B5EF4-FFF2-40B4-BE49-F238E27FC236}">
                <a16:creationId xmlns:a16="http://schemas.microsoft.com/office/drawing/2014/main" id="{7159B052-A631-44DC-9AC7-8E8AD8D65CD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0" y="335902"/>
            <a:ext cx="8520600" cy="68182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4000" baseline="0">
                <a:solidFill>
                  <a:schemeClr val="tx1"/>
                </a:solidFill>
                <a:latin typeface="Teko"/>
                <a:ea typeface="Teko"/>
                <a:cs typeface="Teko"/>
                <a:sym typeface="Teko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r>
              <a:rPr lang="nl-NL" dirty="0"/>
              <a:t>Klik om stijl te bewerken</a:t>
            </a:r>
            <a:endParaRPr dirty="0"/>
          </a:p>
        </p:txBody>
      </p:sp>
      <p:sp>
        <p:nvSpPr>
          <p:cNvPr id="5" name="Google Shape;19;p4">
            <a:extLst>
              <a:ext uri="{FF2B5EF4-FFF2-40B4-BE49-F238E27FC236}">
                <a16:creationId xmlns:a16="http://schemas.microsoft.com/office/drawing/2014/main" id="{D016DB4B-5DB8-4F90-B2A7-EFAF60DE16B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baseline="0">
                <a:solidFill>
                  <a:srgbClr val="1C29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775730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sse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655F3238-B3F9-4AEF-A4D9-61F1E3C9723C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 smtClean="0"/>
              <a:t>‹nr.›</a:t>
            </a:fld>
            <a:endParaRPr lang="nl-NL"/>
          </a:p>
        </p:txBody>
      </p:sp>
      <p:sp>
        <p:nvSpPr>
          <p:cNvPr id="4" name="Google Shape;27;p6">
            <a:extLst>
              <a:ext uri="{FF2B5EF4-FFF2-40B4-BE49-F238E27FC236}">
                <a16:creationId xmlns:a16="http://schemas.microsoft.com/office/drawing/2014/main" id="{28A58FD4-3034-406D-A12D-D7EB4B376A5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0" y="334370"/>
            <a:ext cx="8520600" cy="68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4000" baseline="0">
                <a:solidFill>
                  <a:srgbClr val="1E2E54"/>
                </a:solidFill>
                <a:latin typeface="Teko"/>
                <a:ea typeface="Teko"/>
                <a:cs typeface="Teko"/>
                <a:sym typeface="Teko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r>
              <a:rPr lang="nl-NL" dirty="0"/>
              <a:t>Klik om stijl te bewerken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77655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met bijschrij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4FAE5B24-CE3E-4A69-A7C7-11408CA4A223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 smtClean="0"/>
              <a:t>‹nr.›</a:t>
            </a:fld>
            <a:endParaRPr lang="nl-NL"/>
          </a:p>
        </p:txBody>
      </p:sp>
      <p:sp>
        <p:nvSpPr>
          <p:cNvPr id="6" name="Google Shape;43;p10">
            <a:extLst>
              <a:ext uri="{FF2B5EF4-FFF2-40B4-BE49-F238E27FC236}">
                <a16:creationId xmlns:a16="http://schemas.microsoft.com/office/drawing/2014/main" id="{C093A135-83C3-4D52-A6DF-56BB0F0A95B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311700" y="4140000"/>
            <a:ext cx="6852151" cy="59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8" name="Tijdelijke aanduiding voor afbeelding 7">
            <a:extLst>
              <a:ext uri="{FF2B5EF4-FFF2-40B4-BE49-F238E27FC236}">
                <a16:creationId xmlns:a16="http://schemas.microsoft.com/office/drawing/2014/main" id="{CD860D37-A6E1-44E1-A40F-FD355F83D47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1"/>
            <a:ext cx="9144000" cy="39600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36559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 zijka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DEED9EC2-B8DC-4556-A696-A6B7130A63E1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 smtClean="0"/>
              <a:t>‹nr.›</a:t>
            </a:fld>
            <a:endParaRPr lang="nl-NL"/>
          </a:p>
        </p:txBody>
      </p:sp>
      <p:sp>
        <p:nvSpPr>
          <p:cNvPr id="4" name="Google Shape;30;p7">
            <a:extLst>
              <a:ext uri="{FF2B5EF4-FFF2-40B4-BE49-F238E27FC236}">
                <a16:creationId xmlns:a16="http://schemas.microsoft.com/office/drawing/2014/main" id="{C1DD72AA-A0B7-4328-8B7D-67B8D869779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26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>
                <a:solidFill>
                  <a:srgbClr val="1E2E54"/>
                </a:solidFill>
                <a:latin typeface="Teko"/>
                <a:ea typeface="Teko"/>
                <a:cs typeface="Teko"/>
                <a:sym typeface="Teko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r>
              <a:rPr lang="nl-NL" dirty="0"/>
              <a:t>Klik om stijl te bewerken</a:t>
            </a:r>
            <a:endParaRPr dirty="0"/>
          </a:p>
        </p:txBody>
      </p:sp>
      <p:sp>
        <p:nvSpPr>
          <p:cNvPr id="5" name="Google Shape;31;p7">
            <a:extLst>
              <a:ext uri="{FF2B5EF4-FFF2-40B4-BE49-F238E27FC236}">
                <a16:creationId xmlns:a16="http://schemas.microsoft.com/office/drawing/2014/main" id="{81441DA6-931F-44B6-921F-021A118E682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26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 baseline="0">
                <a:solidFill>
                  <a:schemeClr val="tx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2482842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vak gro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BE12D96A-6025-4C8E-B7B0-44BC227065E5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 smtClean="0"/>
              <a:t>‹nr.›</a:t>
            </a:fld>
            <a:endParaRPr lang="nl-NL"/>
          </a:p>
        </p:txBody>
      </p:sp>
      <p:sp>
        <p:nvSpPr>
          <p:cNvPr id="4" name="Google Shape;34;p8">
            <a:extLst>
              <a:ext uri="{FF2B5EF4-FFF2-40B4-BE49-F238E27FC236}">
                <a16:creationId xmlns:a16="http://schemas.microsoft.com/office/drawing/2014/main" id="{D32A5FD5-65D6-4EFB-AA2D-C16D15F7B6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>
                <a:solidFill>
                  <a:srgbClr val="1E2E54"/>
                </a:solidFill>
                <a:latin typeface="Teko"/>
                <a:ea typeface="Teko"/>
                <a:cs typeface="Teko"/>
                <a:sym typeface="Teko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r>
              <a:rPr lang="nl-NL" dirty="0"/>
              <a:t>Klik om stijl te bewerken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11667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met beschrijv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713A9F62-F3AD-43DE-A2EB-2C63A1D68DDE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 smtClean="0"/>
              <a:t>‹nr.›</a:t>
            </a:fld>
            <a:endParaRPr lang="nl-NL"/>
          </a:p>
        </p:txBody>
      </p:sp>
      <p:sp>
        <p:nvSpPr>
          <p:cNvPr id="4" name="Google Shape;37;p9">
            <a:extLst>
              <a:ext uri="{FF2B5EF4-FFF2-40B4-BE49-F238E27FC236}">
                <a16:creationId xmlns:a16="http://schemas.microsoft.com/office/drawing/2014/main" id="{35139F55-8A34-4AA3-A433-0D29DBF448FA}"/>
              </a:ext>
            </a:extLst>
          </p:cNvPr>
          <p:cNvSpPr/>
          <p:nvPr userDrawn="1"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Google Shape;38;p9">
            <a:extLst>
              <a:ext uri="{FF2B5EF4-FFF2-40B4-BE49-F238E27FC236}">
                <a16:creationId xmlns:a16="http://schemas.microsoft.com/office/drawing/2014/main" id="{7C84165E-05C5-41C7-9461-6809DF6C0A1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 baseline="0">
                <a:solidFill>
                  <a:schemeClr val="tx1"/>
                </a:solidFill>
                <a:latin typeface="Teko"/>
                <a:ea typeface="Teko"/>
                <a:cs typeface="Teko"/>
                <a:sym typeface="Teko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r>
              <a:rPr lang="nl-NL" dirty="0"/>
              <a:t>Klik om stijl te bewerken</a:t>
            </a:r>
            <a:endParaRPr dirty="0"/>
          </a:p>
        </p:txBody>
      </p:sp>
      <p:sp>
        <p:nvSpPr>
          <p:cNvPr id="6" name="Google Shape;39;p9">
            <a:extLst>
              <a:ext uri="{FF2B5EF4-FFF2-40B4-BE49-F238E27FC236}">
                <a16:creationId xmlns:a16="http://schemas.microsoft.com/office/drawing/2014/main" id="{545EE255-3386-46D4-A6F8-A4D1105B73B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 baseline="0">
                <a:solidFill>
                  <a:schemeClr val="tx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r>
              <a:rPr lang="nl-NL" dirty="0"/>
              <a:t>Klikken om de ondertitelstijl van het model te bewerken</a:t>
            </a:r>
            <a:endParaRPr dirty="0"/>
          </a:p>
        </p:txBody>
      </p:sp>
      <p:sp>
        <p:nvSpPr>
          <p:cNvPr id="7" name="Google Shape;40;p9">
            <a:extLst>
              <a:ext uri="{FF2B5EF4-FFF2-40B4-BE49-F238E27FC236}">
                <a16:creationId xmlns:a16="http://schemas.microsoft.com/office/drawing/2014/main" id="{12CAADD6-8861-4054-85A1-E74F1FB3D32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solidFill>
                  <a:srgbClr val="48546E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546972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ot getal m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86964B5D-0567-42CC-9909-9CBE75678D15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 smtClean="0"/>
              <a:t>‹nr.›</a:t>
            </a:fld>
            <a:endParaRPr lang="nl-NL"/>
          </a:p>
        </p:txBody>
      </p:sp>
      <p:sp>
        <p:nvSpPr>
          <p:cNvPr id="4" name="Google Shape;46;p11">
            <a:extLst>
              <a:ext uri="{FF2B5EF4-FFF2-40B4-BE49-F238E27FC236}">
                <a16:creationId xmlns:a16="http://schemas.microsoft.com/office/drawing/2014/main" id="{550071EA-05A1-4E2B-B5EB-12B078529A67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 baseline="0">
                <a:solidFill>
                  <a:schemeClr val="tx1"/>
                </a:solidFill>
                <a:latin typeface="Teko"/>
                <a:ea typeface="Teko"/>
                <a:cs typeface="Teko"/>
                <a:sym typeface="Teko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rPr dirty="0"/>
              <a:t>xx%</a:t>
            </a:r>
          </a:p>
        </p:txBody>
      </p:sp>
      <p:sp>
        <p:nvSpPr>
          <p:cNvPr id="5" name="Google Shape;47;p11">
            <a:extLst>
              <a:ext uri="{FF2B5EF4-FFF2-40B4-BE49-F238E27FC236}">
                <a16:creationId xmlns:a16="http://schemas.microsoft.com/office/drawing/2014/main" id="{E83DE040-ADF1-4836-929C-5EA865706D9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baseline="0">
                <a:solidFill>
                  <a:schemeClr val="tx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2188818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ge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CBC2FD26-5C29-40C9-B6AA-90825182E444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16352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 name="simple-light-2">
    <p:bg>
      <p:bgPr>
        <a:blipFill>
          <a:blip r:embed="rId12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267478"/>
            <a:ext cx="8520600" cy="7502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 dirty="0"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"/>
              <a:t>‹nr.›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9" r:id="rId5"/>
    <p:sldLayoutId id="2147483666" r:id="rId6"/>
    <p:sldLayoutId id="2147483667" r:id="rId7"/>
    <p:sldLayoutId id="2147483668" r:id="rId8"/>
    <p:sldLayoutId id="2147483670" r:id="rId9"/>
    <p:sldLayoutId id="2147483671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4000" b="0" i="0" u="none" strike="noStrike" cap="all" baseline="0">
          <a:solidFill>
            <a:schemeClr val="tx1"/>
          </a:solidFill>
          <a:latin typeface="Teko" panose="02000000000000000000" pitchFamily="2" charset="0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theme/theme1.xml><?xml version="1.0" encoding="utf-8"?>
<a:theme xmlns:a="http://schemas.openxmlformats.org/drawingml/2006/main" name="s.v. Enkhuizen">
  <a:themeElements>
    <a:clrScheme name="s.v. Enkhuizen kleuren">
      <a:dk1>
        <a:srgbClr val="1C294B"/>
      </a:dk1>
      <a:lt1>
        <a:srgbClr val="F1B81D"/>
      </a:lt1>
      <a:dk2>
        <a:srgbClr val="1C294B"/>
      </a:dk2>
      <a:lt2>
        <a:srgbClr val="EEEEEE"/>
      </a:lt2>
      <a:accent1>
        <a:srgbClr val="F1B81D"/>
      </a:accent1>
      <a:accent2>
        <a:srgbClr val="1C294B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s.v. Enkhuizen lettertypes">
      <a:majorFont>
        <a:latin typeface="Teko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_template_svEnkhuizen" id="{A7728B6F-403E-464F-B466-67E23A061DEC}" vid="{4CEB8071-31AD-4B47-9E92-222CE81A431B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</TotalTime>
  <Words>0</Words>
  <Application>Microsoft Office PowerPoint</Application>
  <PresentationFormat>Diavoorstelling (16:9)</PresentationFormat>
  <Paragraphs>0</Paragraphs>
  <Slides>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0</vt:i4>
      </vt:variant>
    </vt:vector>
  </HeadingPairs>
  <TitlesOfParts>
    <vt:vector size="4" baseType="lpstr">
      <vt:lpstr>Open Sans</vt:lpstr>
      <vt:lpstr>Arial</vt:lpstr>
      <vt:lpstr>Teko</vt:lpstr>
      <vt:lpstr>s.v. Enkhuizen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S.V. ENKHUIZEN</dc:title>
  <dc:creator>Rik Smit</dc:creator>
  <cp:lastModifiedBy>Rik Smit</cp:lastModifiedBy>
  <cp:revision>14</cp:revision>
  <dcterms:created xsi:type="dcterms:W3CDTF">2021-04-01T10:00:03Z</dcterms:created>
  <dcterms:modified xsi:type="dcterms:W3CDTF">2021-04-01T14:18:33Z</dcterms:modified>
</cp:coreProperties>
</file>