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C73732-2018-445F-BB7F-BA7D1C57E3D9}" v="46" dt="2022-12-02T21:21:54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 Lepelaars" userId="d3105bba-ad9b-4c4d-9f7a-585c5df2fede" providerId="ADAL" clId="{5EEFA388-82B1-485C-B351-FC0454FC32F1}"/>
    <pc:docChg chg="custSel addSld modSld addMainMaster delMainMaster modShowInfo">
      <pc:chgData name="Ken Lepelaars" userId="d3105bba-ad9b-4c4d-9f7a-585c5df2fede" providerId="ADAL" clId="{5EEFA388-82B1-485C-B351-FC0454FC32F1}" dt="2022-11-25T12:18:46.771" v="274"/>
      <pc:docMkLst>
        <pc:docMk/>
      </pc:docMkLst>
      <pc:sldChg chg="addSp delSp modSp new mod modTransition setBg modClrScheme addAnim modAnim setClrOvrMap chgLayout">
        <pc:chgData name="Ken Lepelaars" userId="d3105bba-ad9b-4c4d-9f7a-585c5df2fede" providerId="ADAL" clId="{5EEFA388-82B1-485C-B351-FC0454FC32F1}" dt="2022-11-25T12:18:46.771" v="274"/>
        <pc:sldMkLst>
          <pc:docMk/>
          <pc:sldMk cId="2342495487" sldId="256"/>
        </pc:sldMkLst>
        <pc:spChg chg="mod">
          <ac:chgData name="Ken Lepelaars" userId="d3105bba-ad9b-4c4d-9f7a-585c5df2fede" providerId="ADAL" clId="{5EEFA388-82B1-485C-B351-FC0454FC32F1}" dt="2022-11-25T11:59:04.391" v="66" actId="207"/>
          <ac:spMkLst>
            <pc:docMk/>
            <pc:sldMk cId="2342495487" sldId="256"/>
            <ac:spMk id="2" creationId="{18756440-19CC-1FCA-9340-A36F84E1BA21}"/>
          </ac:spMkLst>
        </pc:spChg>
        <pc:spChg chg="mod">
          <ac:chgData name="Ken Lepelaars" userId="d3105bba-ad9b-4c4d-9f7a-585c5df2fede" providerId="ADAL" clId="{5EEFA388-82B1-485C-B351-FC0454FC32F1}" dt="2022-11-25T11:59:11.528" v="69" actId="27636"/>
          <ac:spMkLst>
            <pc:docMk/>
            <pc:sldMk cId="2342495487" sldId="256"/>
            <ac:spMk id="3" creationId="{66D96B76-EBB3-2C1E-835C-DE1019038B30}"/>
          </ac:spMkLst>
        </pc:spChg>
        <pc:spChg chg="add del">
          <ac:chgData name="Ken Lepelaars" userId="d3105bba-ad9b-4c4d-9f7a-585c5df2fede" providerId="ADAL" clId="{5EEFA388-82B1-485C-B351-FC0454FC32F1}" dt="2022-11-25T11:58:21.439" v="54" actId="26606"/>
          <ac:spMkLst>
            <pc:docMk/>
            <pc:sldMk cId="2342495487" sldId="256"/>
            <ac:spMk id="10" creationId="{E49CC64F-7275-4E33-961B-0C5CDC439875}"/>
          </ac:spMkLst>
        </pc:spChg>
        <pc:spChg chg="add">
          <ac:chgData name="Ken Lepelaars" userId="d3105bba-ad9b-4c4d-9f7a-585c5df2fede" providerId="ADAL" clId="{5EEFA388-82B1-485C-B351-FC0454FC32F1}" dt="2022-11-25T11:58:21.439" v="54" actId="26606"/>
          <ac:spMkLst>
            <pc:docMk/>
            <pc:sldMk cId="2342495487" sldId="256"/>
            <ac:spMk id="15" creationId="{F2E5B6AE-5EFE-45F0-A2AE-ED771CA3D7DD}"/>
          </ac:spMkLst>
        </pc:spChg>
        <pc:picChg chg="add mod">
          <ac:chgData name="Ken Lepelaars" userId="d3105bba-ad9b-4c4d-9f7a-585c5df2fede" providerId="ADAL" clId="{5EEFA388-82B1-485C-B351-FC0454FC32F1}" dt="2022-11-25T11:58:21.439" v="54" actId="26606"/>
          <ac:picMkLst>
            <pc:docMk/>
            <pc:sldMk cId="2342495487" sldId="256"/>
            <ac:picMk id="5" creationId="{6394DD27-E46C-9B13-4D34-CBF56C3251C4}"/>
          </ac:picMkLst>
        </pc:picChg>
        <pc:cxnChg chg="add">
          <ac:chgData name="Ken Lepelaars" userId="d3105bba-ad9b-4c4d-9f7a-585c5df2fede" providerId="ADAL" clId="{5EEFA388-82B1-485C-B351-FC0454FC32F1}" dt="2022-11-25T11:58:21.439" v="54" actId="26606"/>
          <ac:cxnSpMkLst>
            <pc:docMk/>
            <pc:sldMk cId="2342495487" sldId="256"/>
            <ac:cxnSpMk id="17" creationId="{D255B435-D9F3-4A31-B89E-36741390DB4B}"/>
          </ac:cxnSpMkLst>
        </pc:cxnChg>
      </pc:sldChg>
      <pc:sldChg chg="modSp new mod">
        <pc:chgData name="Ken Lepelaars" userId="d3105bba-ad9b-4c4d-9f7a-585c5df2fede" providerId="ADAL" clId="{5EEFA388-82B1-485C-B351-FC0454FC32F1}" dt="2022-11-25T12:00:13.191" v="106" actId="207"/>
        <pc:sldMkLst>
          <pc:docMk/>
          <pc:sldMk cId="4897072" sldId="257"/>
        </pc:sldMkLst>
        <pc:spChg chg="mod">
          <ac:chgData name="Ken Lepelaars" userId="d3105bba-ad9b-4c4d-9f7a-585c5df2fede" providerId="ADAL" clId="{5EEFA388-82B1-485C-B351-FC0454FC32F1}" dt="2022-11-25T12:00:13.191" v="106" actId="207"/>
          <ac:spMkLst>
            <pc:docMk/>
            <pc:sldMk cId="4897072" sldId="257"/>
            <ac:spMk id="2" creationId="{29C3E29D-D8D3-E889-8F5D-EC36560C1B1B}"/>
          </ac:spMkLst>
        </pc:spChg>
      </pc:sldChg>
      <pc:sldChg chg="modSp mod">
        <pc:chgData name="Ken Lepelaars" userId="d3105bba-ad9b-4c4d-9f7a-585c5df2fede" providerId="ADAL" clId="{5EEFA388-82B1-485C-B351-FC0454FC32F1}" dt="2022-11-25T12:00:46.269" v="127" actId="20577"/>
        <pc:sldMkLst>
          <pc:docMk/>
          <pc:sldMk cId="2430446271" sldId="258"/>
        </pc:sldMkLst>
        <pc:spChg chg="mod">
          <ac:chgData name="Ken Lepelaars" userId="d3105bba-ad9b-4c4d-9f7a-585c5df2fede" providerId="ADAL" clId="{5EEFA388-82B1-485C-B351-FC0454FC32F1}" dt="2022-11-25T12:00:46.269" v="127" actId="20577"/>
          <ac:spMkLst>
            <pc:docMk/>
            <pc:sldMk cId="2430446271" sldId="258"/>
            <ac:spMk id="2" creationId="{29C3E29D-D8D3-E889-8F5D-EC36560C1B1B}"/>
          </ac:spMkLst>
        </pc:spChg>
      </pc:sldChg>
      <pc:sldChg chg="modSp mod">
        <pc:chgData name="Ken Lepelaars" userId="d3105bba-ad9b-4c4d-9f7a-585c5df2fede" providerId="ADAL" clId="{5EEFA388-82B1-485C-B351-FC0454FC32F1}" dt="2022-11-25T12:01:10.661" v="143" actId="20577"/>
        <pc:sldMkLst>
          <pc:docMk/>
          <pc:sldMk cId="1043037586" sldId="259"/>
        </pc:sldMkLst>
        <pc:spChg chg="mod">
          <ac:chgData name="Ken Lepelaars" userId="d3105bba-ad9b-4c4d-9f7a-585c5df2fede" providerId="ADAL" clId="{5EEFA388-82B1-485C-B351-FC0454FC32F1}" dt="2022-11-25T12:01:10.661" v="143" actId="20577"/>
          <ac:spMkLst>
            <pc:docMk/>
            <pc:sldMk cId="1043037586" sldId="259"/>
            <ac:spMk id="2" creationId="{29C3E29D-D8D3-E889-8F5D-EC36560C1B1B}"/>
          </ac:spMkLst>
        </pc:spChg>
      </pc:sldChg>
      <pc:sldChg chg="modSp mod">
        <pc:chgData name="Ken Lepelaars" userId="d3105bba-ad9b-4c4d-9f7a-585c5df2fede" providerId="ADAL" clId="{5EEFA388-82B1-485C-B351-FC0454FC32F1}" dt="2022-11-25T12:02:18.237" v="167" actId="20577"/>
        <pc:sldMkLst>
          <pc:docMk/>
          <pc:sldMk cId="870957871" sldId="260"/>
        </pc:sldMkLst>
        <pc:spChg chg="mod">
          <ac:chgData name="Ken Lepelaars" userId="d3105bba-ad9b-4c4d-9f7a-585c5df2fede" providerId="ADAL" clId="{5EEFA388-82B1-485C-B351-FC0454FC32F1}" dt="2022-11-25T12:02:18.237" v="167" actId="20577"/>
          <ac:spMkLst>
            <pc:docMk/>
            <pc:sldMk cId="870957871" sldId="260"/>
            <ac:spMk id="2" creationId="{29C3E29D-D8D3-E889-8F5D-EC36560C1B1B}"/>
          </ac:spMkLst>
        </pc:spChg>
      </pc:sldChg>
      <pc:sldChg chg="modSp add mod">
        <pc:chgData name="Ken Lepelaars" userId="d3105bba-ad9b-4c4d-9f7a-585c5df2fede" providerId="ADAL" clId="{5EEFA388-82B1-485C-B351-FC0454FC32F1}" dt="2022-11-25T12:02:42.124" v="193" actId="20577"/>
        <pc:sldMkLst>
          <pc:docMk/>
          <pc:sldMk cId="2059399407" sldId="261"/>
        </pc:sldMkLst>
        <pc:spChg chg="mod">
          <ac:chgData name="Ken Lepelaars" userId="d3105bba-ad9b-4c4d-9f7a-585c5df2fede" providerId="ADAL" clId="{5EEFA388-82B1-485C-B351-FC0454FC32F1}" dt="2022-11-25T12:02:42.124" v="193" actId="20577"/>
          <ac:spMkLst>
            <pc:docMk/>
            <pc:sldMk cId="2059399407" sldId="261"/>
            <ac:spMk id="2" creationId="{29C3E29D-D8D3-E889-8F5D-EC36560C1B1B}"/>
          </ac:spMkLst>
        </pc:spChg>
      </pc:sldChg>
      <pc:sldChg chg="modSp mod">
        <pc:chgData name="Ken Lepelaars" userId="d3105bba-ad9b-4c4d-9f7a-585c5df2fede" providerId="ADAL" clId="{5EEFA388-82B1-485C-B351-FC0454FC32F1}" dt="2022-11-25T12:03:00.856" v="209" actId="20577"/>
        <pc:sldMkLst>
          <pc:docMk/>
          <pc:sldMk cId="1009197403" sldId="262"/>
        </pc:sldMkLst>
        <pc:spChg chg="mod">
          <ac:chgData name="Ken Lepelaars" userId="d3105bba-ad9b-4c4d-9f7a-585c5df2fede" providerId="ADAL" clId="{5EEFA388-82B1-485C-B351-FC0454FC32F1}" dt="2022-11-25T12:03:00.856" v="209" actId="20577"/>
          <ac:spMkLst>
            <pc:docMk/>
            <pc:sldMk cId="1009197403" sldId="262"/>
            <ac:spMk id="2" creationId="{29C3E29D-D8D3-E889-8F5D-EC36560C1B1B}"/>
          </ac:spMkLst>
        </pc:spChg>
      </pc:sldChg>
      <pc:sldChg chg="modSp mod">
        <pc:chgData name="Ken Lepelaars" userId="d3105bba-ad9b-4c4d-9f7a-585c5df2fede" providerId="ADAL" clId="{5EEFA388-82B1-485C-B351-FC0454FC32F1}" dt="2022-11-25T12:04:09.565" v="228" actId="20577"/>
        <pc:sldMkLst>
          <pc:docMk/>
          <pc:sldMk cId="945276469" sldId="263"/>
        </pc:sldMkLst>
        <pc:spChg chg="mod">
          <ac:chgData name="Ken Lepelaars" userId="d3105bba-ad9b-4c4d-9f7a-585c5df2fede" providerId="ADAL" clId="{5EEFA388-82B1-485C-B351-FC0454FC32F1}" dt="2022-11-25T12:04:09.565" v="228" actId="20577"/>
          <ac:spMkLst>
            <pc:docMk/>
            <pc:sldMk cId="945276469" sldId="263"/>
            <ac:spMk id="2" creationId="{29C3E29D-D8D3-E889-8F5D-EC36560C1B1B}"/>
          </ac:spMkLst>
        </pc:spChg>
      </pc:sldChg>
      <pc:sldChg chg="addSp delSp modSp mod modTransition">
        <pc:chgData name="Ken Lepelaars" userId="d3105bba-ad9b-4c4d-9f7a-585c5df2fede" providerId="ADAL" clId="{5EEFA388-82B1-485C-B351-FC0454FC32F1}" dt="2022-11-25T12:18:13.057" v="264"/>
        <pc:sldMkLst>
          <pc:docMk/>
          <pc:sldMk cId="2350566882" sldId="264"/>
        </pc:sldMkLst>
        <pc:spChg chg="mod">
          <ac:chgData name="Ken Lepelaars" userId="d3105bba-ad9b-4c4d-9f7a-585c5df2fede" providerId="ADAL" clId="{5EEFA388-82B1-485C-B351-FC0454FC32F1}" dt="2022-11-25T12:04:23.061" v="247" actId="20577"/>
          <ac:spMkLst>
            <pc:docMk/>
            <pc:sldMk cId="2350566882" sldId="264"/>
            <ac:spMk id="2" creationId="{29C3E29D-D8D3-E889-8F5D-EC36560C1B1B}"/>
          </ac:spMkLst>
        </pc:spChg>
        <pc:spChg chg="del">
          <ac:chgData name="Ken Lepelaars" userId="d3105bba-ad9b-4c4d-9f7a-585c5df2fede" providerId="ADAL" clId="{5EEFA388-82B1-485C-B351-FC0454FC32F1}" dt="2022-11-25T12:06:06.590" v="248"/>
          <ac:spMkLst>
            <pc:docMk/>
            <pc:sldMk cId="2350566882" sldId="264"/>
            <ac:spMk id="3" creationId="{C1127C2E-87B7-AACB-C5B4-337F2B688C41}"/>
          </ac:spMkLst>
        </pc:spChg>
        <pc:spChg chg="add del mod">
          <ac:chgData name="Ken Lepelaars" userId="d3105bba-ad9b-4c4d-9f7a-585c5df2fede" providerId="ADAL" clId="{5EEFA388-82B1-485C-B351-FC0454FC32F1}" dt="2022-11-25T12:07:29.582" v="252"/>
          <ac:spMkLst>
            <pc:docMk/>
            <pc:sldMk cId="2350566882" sldId="264"/>
            <ac:spMk id="7" creationId="{69FE49C3-A069-6E25-BA9C-67B26116168D}"/>
          </ac:spMkLst>
        </pc:spChg>
        <pc:picChg chg="add del mod">
          <ac:chgData name="Ken Lepelaars" userId="d3105bba-ad9b-4c4d-9f7a-585c5df2fede" providerId="ADAL" clId="{5EEFA388-82B1-485C-B351-FC0454FC32F1}" dt="2022-11-25T12:06:34.569" v="251" actId="478"/>
          <ac:picMkLst>
            <pc:docMk/>
            <pc:sldMk cId="2350566882" sldId="264"/>
            <ac:picMk id="5" creationId="{4028701E-6EDF-313F-B10F-2667B5AEB8A9}"/>
          </ac:picMkLst>
        </pc:picChg>
        <pc:picChg chg="add mod">
          <ac:chgData name="Ken Lepelaars" userId="d3105bba-ad9b-4c4d-9f7a-585c5df2fede" providerId="ADAL" clId="{5EEFA388-82B1-485C-B351-FC0454FC32F1}" dt="2022-11-25T12:07:30.580" v="254" actId="962"/>
          <ac:picMkLst>
            <pc:docMk/>
            <pc:sldMk cId="2350566882" sldId="264"/>
            <ac:picMk id="9" creationId="{E286F1C5-C962-A115-8EBC-AA7E84AA7D2A}"/>
          </ac:picMkLst>
        </pc:picChg>
      </pc:sldChg>
      <pc:sldMasterChg chg="del delSldLayout">
        <pc:chgData name="Ken Lepelaars" userId="d3105bba-ad9b-4c4d-9f7a-585c5df2fede" providerId="ADAL" clId="{5EEFA388-82B1-485C-B351-FC0454FC32F1}" dt="2022-11-25T11:58:21.439" v="54" actId="26606"/>
        <pc:sldMasterMkLst>
          <pc:docMk/>
          <pc:sldMasterMk cId="453233734" sldId="2147483648"/>
        </pc:sldMasterMkLst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1355014439" sldId="2147483649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1428048487" sldId="2147483650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2378933379" sldId="2147483651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1751003431" sldId="2147483652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2893689792" sldId="2147483653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4134612359" sldId="2147483654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505396023" sldId="2147483655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2737046533" sldId="2147483656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2758582425" sldId="2147483657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3509909093" sldId="2147483658"/>
          </pc:sldLayoutMkLst>
        </pc:sldLayoutChg>
        <pc:sldLayoutChg chg="del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53233734" sldId="2147483648"/>
            <pc:sldLayoutMk cId="2921904496" sldId="2147483659"/>
          </pc:sldLayoutMkLst>
        </pc:sldLayoutChg>
      </pc:sldMasterChg>
      <pc:sldMasterChg chg="add addSldLayout">
        <pc:chgData name="Ken Lepelaars" userId="d3105bba-ad9b-4c4d-9f7a-585c5df2fede" providerId="ADAL" clId="{5EEFA388-82B1-485C-B351-FC0454FC32F1}" dt="2022-11-25T11:58:21.439" v="54" actId="26606"/>
        <pc:sldMasterMkLst>
          <pc:docMk/>
          <pc:sldMasterMk cId="4078489586" sldId="2147483673"/>
        </pc:sldMasterMkLst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1003902364" sldId="2147483662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3733019769" sldId="2147483663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2972868197" sldId="2147483664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3927308290" sldId="2147483665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152284289" sldId="2147483666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2432427672" sldId="2147483667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545361617" sldId="2147483668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4131325357" sldId="2147483669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390816484" sldId="2147483670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3541173373" sldId="2147483671"/>
          </pc:sldLayoutMkLst>
        </pc:sldLayoutChg>
        <pc:sldLayoutChg chg="add">
          <pc:chgData name="Ken Lepelaars" userId="d3105bba-ad9b-4c4d-9f7a-585c5df2fede" providerId="ADAL" clId="{5EEFA388-82B1-485C-B351-FC0454FC32F1}" dt="2022-11-25T11:58:21.439" v="54" actId="26606"/>
          <pc:sldLayoutMkLst>
            <pc:docMk/>
            <pc:sldMasterMk cId="4078489586" sldId="2147483673"/>
            <pc:sldLayoutMk cId="810207028" sldId="2147483672"/>
          </pc:sldLayoutMkLst>
        </pc:sldLayoutChg>
      </pc:sldMasterChg>
    </pc:docChg>
  </pc:docChgLst>
  <pc:docChgLst>
    <pc:chgData name="Ken Lepelaars" userId="d3105bba-ad9b-4c4d-9f7a-585c5df2fede" providerId="ADAL" clId="{30C73732-2018-445F-BB7F-BA7D1C57E3D9}"/>
    <pc:docChg chg="undo custSel addSld delSld modSld modMainMaster modShowInfo">
      <pc:chgData name="Ken Lepelaars" userId="d3105bba-ad9b-4c4d-9f7a-585c5df2fede" providerId="ADAL" clId="{30C73732-2018-445F-BB7F-BA7D1C57E3D9}" dt="2022-12-02T21:24:04.444" v="68" actId="2696"/>
      <pc:docMkLst>
        <pc:docMk/>
      </pc:docMkLst>
      <pc:sldChg chg="addSp delSp modSp mod modTransition modClrScheme delDesignElem chgLayout">
        <pc:chgData name="Ken Lepelaars" userId="d3105bba-ad9b-4c4d-9f7a-585c5df2fede" providerId="ADAL" clId="{30C73732-2018-445F-BB7F-BA7D1C57E3D9}" dt="2022-12-02T21:19:24.267" v="54"/>
        <pc:sldMkLst>
          <pc:docMk/>
          <pc:sldMk cId="2342495487" sldId="256"/>
        </pc:sldMkLst>
        <pc:spChg chg="mod ord">
          <ac:chgData name="Ken Lepelaars" userId="d3105bba-ad9b-4c4d-9f7a-585c5df2fede" providerId="ADAL" clId="{30C73732-2018-445F-BB7F-BA7D1C57E3D9}" dt="2022-12-02T21:12:40.934" v="16" actId="26606"/>
          <ac:spMkLst>
            <pc:docMk/>
            <pc:sldMk cId="2342495487" sldId="256"/>
            <ac:spMk id="2" creationId="{18756440-19CC-1FCA-9340-A36F84E1BA21}"/>
          </ac:spMkLst>
        </pc:spChg>
        <pc:spChg chg="mod ord">
          <ac:chgData name="Ken Lepelaars" userId="d3105bba-ad9b-4c4d-9f7a-585c5df2fede" providerId="ADAL" clId="{30C73732-2018-445F-BB7F-BA7D1C57E3D9}" dt="2022-12-02T21:12:40.934" v="16" actId="26606"/>
          <ac:spMkLst>
            <pc:docMk/>
            <pc:sldMk cId="2342495487" sldId="256"/>
            <ac:spMk id="3" creationId="{66D96B76-EBB3-2C1E-835C-DE1019038B30}"/>
          </ac:spMkLst>
        </pc:spChg>
        <pc:spChg chg="add del mod ord">
          <ac:chgData name="Ken Lepelaars" userId="d3105bba-ad9b-4c4d-9f7a-585c5df2fede" providerId="ADAL" clId="{30C73732-2018-445F-BB7F-BA7D1C57E3D9}" dt="2022-12-02T21:12:18.975" v="13" actId="700"/>
          <ac:spMkLst>
            <pc:docMk/>
            <pc:sldMk cId="2342495487" sldId="256"/>
            <ac:spMk id="4" creationId="{73275619-CB10-DB70-CD77-4512B58F4535}"/>
          </ac:spMkLst>
        </pc:spChg>
        <pc:spChg chg="add del">
          <ac:chgData name="Ken Lepelaars" userId="d3105bba-ad9b-4c4d-9f7a-585c5df2fede" providerId="ADAL" clId="{30C73732-2018-445F-BB7F-BA7D1C57E3D9}" dt="2022-12-02T21:12:07.963" v="4" actId="26606"/>
          <ac:spMkLst>
            <pc:docMk/>
            <pc:sldMk cId="2342495487" sldId="256"/>
            <ac:spMk id="7" creationId="{31425D08-6505-4F53-9B03-D2F2893634F7}"/>
          </ac:spMkLst>
        </pc:spChg>
        <pc:spChg chg="add del">
          <ac:chgData name="Ken Lepelaars" userId="d3105bba-ad9b-4c4d-9f7a-585c5df2fede" providerId="ADAL" clId="{30C73732-2018-445F-BB7F-BA7D1C57E3D9}" dt="2022-12-02T21:12:11.989" v="6" actId="26606"/>
          <ac:spMkLst>
            <pc:docMk/>
            <pc:sldMk cId="2342495487" sldId="256"/>
            <ac:spMk id="14" creationId="{B9144F9C-6F12-451D-9954-9A30E8436D43}"/>
          </ac:spMkLst>
        </pc:spChg>
        <pc:spChg chg="add del">
          <ac:chgData name="Ken Lepelaars" userId="d3105bba-ad9b-4c4d-9f7a-585c5df2fede" providerId="ADAL" clId="{30C73732-2018-445F-BB7F-BA7D1C57E3D9}" dt="2022-12-02T21:12:40.934" v="16" actId="26606"/>
          <ac:spMkLst>
            <pc:docMk/>
            <pc:sldMk cId="2342495487" sldId="256"/>
            <ac:spMk id="15" creationId="{F2E5B6AE-5EFE-45F0-A2AE-ED771CA3D7DD}"/>
          </ac:spMkLst>
        </pc:spChg>
        <pc:spChg chg="add del">
          <ac:chgData name="Ken Lepelaars" userId="d3105bba-ad9b-4c4d-9f7a-585c5df2fede" providerId="ADAL" clId="{30C73732-2018-445F-BB7F-BA7D1C57E3D9}" dt="2022-12-02T21:12:15.493" v="8" actId="26606"/>
          <ac:spMkLst>
            <pc:docMk/>
            <pc:sldMk cId="2342495487" sldId="256"/>
            <ac:spMk id="18" creationId="{96C43541-2260-450F-94FF-322B705D7BD8}"/>
          </ac:spMkLst>
        </pc:spChg>
        <pc:spChg chg="add del">
          <ac:chgData name="Ken Lepelaars" userId="d3105bba-ad9b-4c4d-9f7a-585c5df2fede" providerId="ADAL" clId="{30C73732-2018-445F-BB7F-BA7D1C57E3D9}" dt="2022-12-02T21:12:40.934" v="16" actId="26606"/>
          <ac:spMkLst>
            <pc:docMk/>
            <pc:sldMk cId="2342495487" sldId="256"/>
            <ac:spMk id="20" creationId="{8C448D53-ACA1-4CA4-B08A-09FB0780C79A}"/>
          </ac:spMkLst>
        </pc:spChg>
        <pc:spChg chg="add del">
          <ac:chgData name="Ken Lepelaars" userId="d3105bba-ad9b-4c4d-9f7a-585c5df2fede" providerId="ADAL" clId="{30C73732-2018-445F-BB7F-BA7D1C57E3D9}" dt="2022-12-02T21:12:16.795" v="10" actId="26606"/>
          <ac:spMkLst>
            <pc:docMk/>
            <pc:sldMk cId="2342495487" sldId="256"/>
            <ac:spMk id="21" creationId="{31425D08-6505-4F53-9B03-D2F2893634F7}"/>
          </ac:spMkLst>
        </pc:spChg>
        <pc:spChg chg="add del">
          <ac:chgData name="Ken Lepelaars" userId="d3105bba-ad9b-4c4d-9f7a-585c5df2fede" providerId="ADAL" clId="{30C73732-2018-445F-BB7F-BA7D1C57E3D9}" dt="2022-12-02T21:12:18.516" v="12" actId="26606"/>
          <ac:spMkLst>
            <pc:docMk/>
            <pc:sldMk cId="2342495487" sldId="256"/>
            <ac:spMk id="24" creationId="{B9144F9C-6F12-451D-9954-9A30E8436D43}"/>
          </ac:spMkLst>
        </pc:spChg>
        <pc:picChg chg="mod">
          <ac:chgData name="Ken Lepelaars" userId="d3105bba-ad9b-4c4d-9f7a-585c5df2fede" providerId="ADAL" clId="{30C73732-2018-445F-BB7F-BA7D1C57E3D9}" dt="2022-12-02T21:12:40.934" v="16" actId="26606"/>
          <ac:picMkLst>
            <pc:docMk/>
            <pc:sldMk cId="2342495487" sldId="256"/>
            <ac:picMk id="5" creationId="{6394DD27-E46C-9B13-4D34-CBF56C3251C4}"/>
          </ac:picMkLst>
        </pc:picChg>
        <pc:cxnChg chg="add del">
          <ac:chgData name="Ken Lepelaars" userId="d3105bba-ad9b-4c4d-9f7a-585c5df2fede" providerId="ADAL" clId="{30C73732-2018-445F-BB7F-BA7D1C57E3D9}" dt="2022-12-02T21:12:07.963" v="4" actId="26606"/>
          <ac:cxnSpMkLst>
            <pc:docMk/>
            <pc:sldMk cId="2342495487" sldId="256"/>
            <ac:cxnSpMk id="12" creationId="{B32E796E-8D19-4926-B7B8-653B01939010}"/>
          </ac:cxnSpMkLst>
        </pc:cxnChg>
        <pc:cxnChg chg="add del">
          <ac:chgData name="Ken Lepelaars" userId="d3105bba-ad9b-4c4d-9f7a-585c5df2fede" providerId="ADAL" clId="{30C73732-2018-445F-BB7F-BA7D1C57E3D9}" dt="2022-12-02T21:12:11.989" v="6" actId="26606"/>
          <ac:cxnSpMkLst>
            <pc:docMk/>
            <pc:sldMk cId="2342495487" sldId="256"/>
            <ac:cxnSpMk id="16" creationId="{B32E796E-8D19-4926-B7B8-653B01939010}"/>
          </ac:cxnSpMkLst>
        </pc:cxnChg>
        <pc:cxnChg chg="add del">
          <ac:chgData name="Ken Lepelaars" userId="d3105bba-ad9b-4c4d-9f7a-585c5df2fede" providerId="ADAL" clId="{30C73732-2018-445F-BB7F-BA7D1C57E3D9}" dt="2022-12-02T21:12:40.934" v="16" actId="26606"/>
          <ac:cxnSpMkLst>
            <pc:docMk/>
            <pc:sldMk cId="2342495487" sldId="256"/>
            <ac:cxnSpMk id="17" creationId="{D255B435-D9F3-4A31-B89E-36741390DB4B}"/>
          </ac:cxnSpMkLst>
        </pc:cxnChg>
        <pc:cxnChg chg="add del">
          <ac:chgData name="Ken Lepelaars" userId="d3105bba-ad9b-4c4d-9f7a-585c5df2fede" providerId="ADAL" clId="{30C73732-2018-445F-BB7F-BA7D1C57E3D9}" dt="2022-12-02T21:12:15.493" v="8" actId="26606"/>
          <ac:cxnSpMkLst>
            <pc:docMk/>
            <pc:sldMk cId="2342495487" sldId="256"/>
            <ac:cxnSpMk id="19" creationId="{B32E796E-8D19-4926-B7B8-653B01939010}"/>
          </ac:cxnSpMkLst>
        </pc:cxnChg>
        <pc:cxnChg chg="add del">
          <ac:chgData name="Ken Lepelaars" userId="d3105bba-ad9b-4c4d-9f7a-585c5df2fede" providerId="ADAL" clId="{30C73732-2018-445F-BB7F-BA7D1C57E3D9}" dt="2022-12-02T21:12:16.795" v="10" actId="26606"/>
          <ac:cxnSpMkLst>
            <pc:docMk/>
            <pc:sldMk cId="2342495487" sldId="256"/>
            <ac:cxnSpMk id="22" creationId="{B32E796E-8D19-4926-B7B8-653B01939010}"/>
          </ac:cxnSpMkLst>
        </pc:cxnChg>
        <pc:cxnChg chg="add del">
          <ac:chgData name="Ken Lepelaars" userId="d3105bba-ad9b-4c4d-9f7a-585c5df2fede" providerId="ADAL" clId="{30C73732-2018-445F-BB7F-BA7D1C57E3D9}" dt="2022-12-02T21:12:40.934" v="16" actId="26606"/>
          <ac:cxnSpMkLst>
            <pc:docMk/>
            <pc:sldMk cId="2342495487" sldId="256"/>
            <ac:cxnSpMk id="23" creationId="{3B5719CE-F76F-4313-9A48-ADF79E67BB39}"/>
          </ac:cxnSpMkLst>
        </pc:cxnChg>
        <pc:cxnChg chg="add del">
          <ac:chgData name="Ken Lepelaars" userId="d3105bba-ad9b-4c4d-9f7a-585c5df2fede" providerId="ADAL" clId="{30C73732-2018-445F-BB7F-BA7D1C57E3D9}" dt="2022-12-02T21:12:18.516" v="12" actId="26606"/>
          <ac:cxnSpMkLst>
            <pc:docMk/>
            <pc:sldMk cId="2342495487" sldId="256"/>
            <ac:cxnSpMk id="25" creationId="{B32E796E-8D19-4926-B7B8-653B01939010}"/>
          </ac:cxnSpMkLst>
        </pc:cxnChg>
      </pc:sldChg>
      <pc:sldChg chg="modTransition modAnim">
        <pc:chgData name="Ken Lepelaars" userId="d3105bba-ad9b-4c4d-9f7a-585c5df2fede" providerId="ADAL" clId="{30C73732-2018-445F-BB7F-BA7D1C57E3D9}" dt="2022-12-02T21:21:54.516" v="66"/>
        <pc:sldMkLst>
          <pc:docMk/>
          <pc:sldMk cId="4897072" sldId="257"/>
        </pc:sldMkLst>
      </pc:sldChg>
      <pc:sldChg chg="modTransition">
        <pc:chgData name="Ken Lepelaars" userId="d3105bba-ad9b-4c4d-9f7a-585c5df2fede" providerId="ADAL" clId="{30C73732-2018-445F-BB7F-BA7D1C57E3D9}" dt="2022-12-02T21:19:46.187" v="56"/>
        <pc:sldMkLst>
          <pc:docMk/>
          <pc:sldMk cId="2350566882" sldId="264"/>
        </pc:sldMkLst>
      </pc:sldChg>
      <pc:sldChg chg="modTransition">
        <pc:chgData name="Ken Lepelaars" userId="d3105bba-ad9b-4c4d-9f7a-585c5df2fede" providerId="ADAL" clId="{30C73732-2018-445F-BB7F-BA7D1C57E3D9}" dt="2022-12-02T21:19:51.865" v="57"/>
        <pc:sldMkLst>
          <pc:docMk/>
          <pc:sldMk cId="2993619540" sldId="265"/>
        </pc:sldMkLst>
      </pc:sldChg>
      <pc:sldChg chg="new del">
        <pc:chgData name="Ken Lepelaars" userId="d3105bba-ad9b-4c4d-9f7a-585c5df2fede" providerId="ADAL" clId="{30C73732-2018-445F-BB7F-BA7D1C57E3D9}" dt="2022-12-02T21:24:04.444" v="68" actId="2696"/>
        <pc:sldMkLst>
          <pc:docMk/>
          <pc:sldMk cId="2534115712" sldId="266"/>
        </pc:sldMkLst>
      </pc:sldChg>
      <pc:sldMasterChg chg="modTransition modSldLayout">
        <pc:chgData name="Ken Lepelaars" userId="d3105bba-ad9b-4c4d-9f7a-585c5df2fede" providerId="ADAL" clId="{30C73732-2018-445F-BB7F-BA7D1C57E3D9}" dt="2022-12-02T21:17:20.029" v="49"/>
        <pc:sldMasterMkLst>
          <pc:docMk/>
          <pc:sldMasterMk cId="4078489586" sldId="2147483673"/>
        </pc:sldMasterMkLst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1003902364" sldId="2147483662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3733019769" sldId="2147483663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2972868197" sldId="2147483664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3927308290" sldId="2147483665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152284289" sldId="2147483666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2432427672" sldId="2147483667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545361617" sldId="2147483668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4131325357" sldId="2147483669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390816484" sldId="2147483670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3541173373" sldId="2147483671"/>
          </pc:sldLayoutMkLst>
        </pc:sldLayoutChg>
        <pc:sldLayoutChg chg="modTransition">
          <pc:chgData name="Ken Lepelaars" userId="d3105bba-ad9b-4c4d-9f7a-585c5df2fede" providerId="ADAL" clId="{30C73732-2018-445F-BB7F-BA7D1C57E3D9}" dt="2022-12-02T21:17:20.029" v="49"/>
          <pc:sldLayoutMkLst>
            <pc:docMk/>
            <pc:sldMasterMk cId="4078489586" sldId="2147483673"/>
            <pc:sldLayoutMk cId="810207028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2,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616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8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27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2,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25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16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73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t>Friday, December 2, 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70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4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02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19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68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2,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895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mc:AlternateContent xmlns:mc="http://schemas.openxmlformats.org/markup-compatibility/2006" xmlns:p15="http://schemas.microsoft.com/office/powerpoint/2012/main">
    <mc:Choice Requires="p15">
      <p:transition spd="slow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40000"/>
        </a:lnSpc>
        <a:spcBef>
          <a:spcPts val="10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nl/photo/20944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2E5B6AE-5EFE-45F0-A2AE-ED771CA3D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756440-19CC-1FCA-9340-A36F84E1B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5" y="655200"/>
            <a:ext cx="5432045" cy="1969200"/>
          </a:xfrm>
        </p:spPr>
        <p:txBody>
          <a:bodyPr anchor="b">
            <a:normAutofit/>
          </a:bodyPr>
          <a:lstStyle/>
          <a:p>
            <a:pPr algn="ctr"/>
            <a:r>
              <a:rPr lang="nl-NL" sz="5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12th Edition</a:t>
            </a:r>
            <a:br>
              <a:rPr lang="nl-NL" dirty="0"/>
            </a:br>
            <a:r>
              <a:rPr lang="nl-NL" dirty="0"/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6D96B76-EBB3-2C1E-835C-DE1019038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5" y="2624400"/>
            <a:ext cx="5498655" cy="332645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nl-NL" sz="7100" dirty="0">
                <a:solidFill>
                  <a:srgbClr val="FF0000">
                    <a:alpha val="55000"/>
                  </a:srgbClr>
                </a:solidFill>
              </a:rPr>
              <a:t>Zaterdag </a:t>
            </a:r>
          </a:p>
          <a:p>
            <a:pPr algn="ctr"/>
            <a:r>
              <a:rPr lang="nl-NL" sz="7100" dirty="0">
                <a:solidFill>
                  <a:srgbClr val="FF0000">
                    <a:alpha val="55000"/>
                  </a:srgbClr>
                </a:solidFill>
              </a:rPr>
              <a:t>14-januari 2023</a:t>
            </a:r>
          </a:p>
          <a:p>
            <a:pPr algn="ctr"/>
            <a:endParaRPr lang="nl-NL" sz="6400" dirty="0">
              <a:solidFill>
                <a:srgbClr val="FF0000">
                  <a:alpha val="55000"/>
                </a:srgb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55B435-D9F3-4A31-B89E-36741390D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0000" y="450000"/>
            <a:ext cx="54324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>
            <a:extLst>
              <a:ext uri="{FF2B5EF4-FFF2-40B4-BE49-F238E27FC236}">
                <a16:creationId xmlns:a16="http://schemas.microsoft.com/office/drawing/2014/main" id="{6394DD27-E46C-9B13-4D34-CBF56C3251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1" r="33744"/>
          <a:stretch/>
        </p:blipFill>
        <p:spPr>
          <a:xfrm>
            <a:off x="6394764" y="10"/>
            <a:ext cx="579723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495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">
        <p15:prstTrans prst="pageCurlDoubl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72DA667-148E-2969-7134-1ED17C47C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770697"/>
          </a:xfrm>
        </p:spPr>
        <p:txBody>
          <a:bodyPr>
            <a:normAutofit/>
          </a:bodyPr>
          <a:lstStyle/>
          <a:p>
            <a:pPr algn="ctr"/>
            <a:r>
              <a:rPr lang="nl-NL" sz="4400" dirty="0">
                <a:solidFill>
                  <a:srgbClr val="FF0000"/>
                </a:solidFill>
              </a:rPr>
              <a:t>EFC </a:t>
            </a:r>
            <a:r>
              <a:rPr lang="nl-NL" sz="4400" dirty="0" err="1">
                <a:solidFill>
                  <a:srgbClr val="FF0000"/>
                </a:solidFill>
              </a:rPr>
              <a:t>Embassy</a:t>
            </a:r>
            <a:r>
              <a:rPr lang="nl-NL" sz="4400" dirty="0">
                <a:solidFill>
                  <a:srgbClr val="FF0000"/>
                </a:solidFill>
              </a:rPr>
              <a:t> Winnaars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BE5DFDC-EA20-AB51-7C5D-FAF65A748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031" y="1334527"/>
            <a:ext cx="11293200" cy="4188945"/>
          </a:xfrm>
        </p:spPr>
        <p:txBody>
          <a:bodyPr>
            <a:normAutofit fontScale="85000" lnSpcReduction="10000"/>
          </a:bodyPr>
          <a:lstStyle/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2003 Rik van de Ven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2004 Jan van Moll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2005 Erik Smets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2006 Loet van Moll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2007 Loet van Moll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2009 Hans Akkermans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2014 Jan van Moll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2015 Ralph Elshof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2016 Erik Smets</a:t>
            </a:r>
          </a:p>
          <a:p>
            <a:r>
              <a:rPr lang="nl-NL" dirty="0">
                <a:solidFill>
                  <a:srgbClr val="FFFF00">
                    <a:alpha val="55000"/>
                  </a:srgbClr>
                </a:solidFill>
              </a:rPr>
              <a:t>2017 Erwin Vermeulen</a:t>
            </a:r>
          </a:p>
          <a:p>
            <a:pPr marL="1944" indent="0">
              <a:buNone/>
            </a:pPr>
            <a:endParaRPr lang="nl-NL" dirty="0">
              <a:solidFill>
                <a:srgbClr val="FFFF00">
                  <a:alpha val="55000"/>
                </a:srgbClr>
              </a:solidFill>
            </a:endParaRPr>
          </a:p>
          <a:p>
            <a:endParaRPr lang="nl-NL" dirty="0">
              <a:solidFill>
                <a:srgbClr val="FFFF00">
                  <a:alpha val="55000"/>
                </a:srgbClr>
              </a:solidFill>
            </a:endParaRPr>
          </a:p>
          <a:p>
            <a:endParaRPr lang="nl-NL" dirty="0">
              <a:solidFill>
                <a:srgbClr val="FFFF00">
                  <a:alpha val="55000"/>
                </a:srgbClr>
              </a:solidFill>
            </a:endParaRPr>
          </a:p>
          <a:p>
            <a:endParaRPr lang="nl-NL" dirty="0">
              <a:solidFill>
                <a:srgbClr val="FFFF00">
                  <a:alpha val="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prestig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3E29D-D8D3-E889-8F5D-EC36560C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Winnaar 2018</a:t>
            </a:r>
            <a:br>
              <a:rPr lang="nl-NL" sz="3600" dirty="0"/>
            </a:br>
            <a:r>
              <a:rPr lang="nl-NL" sz="3600" dirty="0">
                <a:solidFill>
                  <a:srgbClr val="FF0000"/>
                </a:solidFill>
              </a:rPr>
              <a:t>Damian van Gestel</a:t>
            </a:r>
          </a:p>
        </p:txBody>
      </p:sp>
      <p:pic>
        <p:nvPicPr>
          <p:cNvPr id="9" name="Tijdelijke aanduiding voor inhoud 8" descr="Afbeelding met persoon, binnen, muur, plafond&#10;&#10;Automatisch gegenereerde beschrijving">
            <a:extLst>
              <a:ext uri="{FF2B5EF4-FFF2-40B4-BE49-F238E27FC236}">
                <a16:creationId xmlns:a16="http://schemas.microsoft.com/office/drawing/2014/main" id="{E286F1C5-C962-A115-8EBC-AA7E84AA7D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924" y="1735138"/>
            <a:ext cx="2840977" cy="3783012"/>
          </a:xfrm>
        </p:spPr>
      </p:pic>
    </p:spTree>
    <p:extLst>
      <p:ext uri="{BB962C8B-B14F-4D97-AF65-F5344CB8AC3E}">
        <p14:creationId xmlns:p14="http://schemas.microsoft.com/office/powerpoint/2010/main" val="2350566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1000">
        <p15:prstTrans prst="curtains"/>
      </p:transition>
    </mc:Choice>
    <mc:Fallback xmlns="">
      <p:transition spd="slow" advClick="0" advTm="1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3E29D-D8D3-E889-8F5D-EC36560C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Winnaar 2023</a:t>
            </a:r>
            <a:br>
              <a:rPr lang="nl-NL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nl-NL" sz="3600" dirty="0">
                <a:solidFill>
                  <a:srgbClr val="FF0000"/>
                </a:solidFill>
              </a:rPr>
              <a:t>????</a:t>
            </a:r>
          </a:p>
        </p:txBody>
      </p:sp>
      <p:pic>
        <p:nvPicPr>
          <p:cNvPr id="7" name="Tijdelijke aanduiding voor inhoud 6" descr="Afbeelding met accessoire, projectiel&#10;&#10;Automatisch gegenereerde beschrijving">
            <a:extLst>
              <a:ext uri="{FF2B5EF4-FFF2-40B4-BE49-F238E27FC236}">
                <a16:creationId xmlns:a16="http://schemas.microsoft.com/office/drawing/2014/main" id="{510A1806-F2DC-5CB5-21D6-5F62B98228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17862" y="2007394"/>
            <a:ext cx="5753100" cy="3238500"/>
          </a:xfrm>
        </p:spPr>
      </p:pic>
    </p:spTree>
    <p:extLst>
      <p:ext uri="{BB962C8B-B14F-4D97-AF65-F5344CB8AC3E}">
        <p14:creationId xmlns:p14="http://schemas.microsoft.com/office/powerpoint/2010/main" val="2993619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fracture"/>
      </p:transition>
    </mc:Choice>
    <mc:Fallback xmlns="">
      <p:transition spd="slow" advClick="0" advTm="1000">
        <p:fade/>
      </p:transition>
    </mc:Fallback>
  </mc:AlternateContent>
</p:sld>
</file>

<file path=ppt/theme/theme1.xml><?xml version="1.0" encoding="utf-8"?>
<a:theme xmlns:a="http://schemas.openxmlformats.org/drawingml/2006/main" name="ThinLineVTI">
  <a:themeElements>
    <a:clrScheme name="ThinLines Color Sc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AC8"/>
      </a:accent1>
      <a:accent2>
        <a:srgbClr val="794DFF"/>
      </a:accent2>
      <a:accent3>
        <a:srgbClr val="00D17D"/>
      </a:accent3>
      <a:accent4>
        <a:srgbClr val="404040"/>
      </a:accent4>
      <a:accent5>
        <a:srgbClr val="FE5D21"/>
      </a:accent5>
      <a:accent6>
        <a:srgbClr val="B3B3B3"/>
      </a:accent6>
      <a:hlink>
        <a:srgbClr val="3E8FF1"/>
      </a:hlink>
      <a:folHlink>
        <a:srgbClr val="939393"/>
      </a:folHlink>
    </a:clrScheme>
    <a:fontScheme name="Custom 3">
      <a:majorFont>
        <a:latin typeface="Sagona Book"/>
        <a:ea typeface=""/>
        <a:cs typeface=""/>
      </a:majorFont>
      <a:minorFont>
        <a:latin typeface="Univer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Breedbeeld</PresentationFormat>
  <Paragraphs>18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Sagona Book</vt:lpstr>
      <vt:lpstr>Univers</vt:lpstr>
      <vt:lpstr>ThinLineVTI</vt:lpstr>
      <vt:lpstr>12th Edition  </vt:lpstr>
      <vt:lpstr>EFC Embassy Winnaars</vt:lpstr>
      <vt:lpstr>Winnaar 2018 Damian van Gestel</vt:lpstr>
      <vt:lpstr>Winnaar 2023 ????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12th Edition  </dc:title>
  <dc:creator>Ken Lepelaars</dc:creator>
  <cp:lastModifiedBy>Ken Lepelaars</cp:lastModifiedBy>
  <cp:revision>2</cp:revision>
  <dcterms:created xsi:type="dcterms:W3CDTF">2022-11-25T11:54:10Z</dcterms:created>
  <dcterms:modified xsi:type="dcterms:W3CDTF">2022-12-02T21:24:07Z</dcterms:modified>
</cp:coreProperties>
</file>