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77" r:id="rId3"/>
    <p:sldId id="278" r:id="rId4"/>
  </p:sldIdLst>
  <p:sldSz cx="6858000" cy="9144000" type="screen4x3"/>
  <p:notesSz cx="6881813" cy="10002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33CC"/>
    <a:srgbClr val="66CCFF"/>
    <a:srgbClr val="666699"/>
    <a:srgbClr val="6666FF"/>
    <a:srgbClr val="3399FF"/>
    <a:srgbClr val="99FF66"/>
    <a:srgbClr val="3333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3" d="100"/>
          <a:sy n="63" d="100"/>
        </p:scale>
        <p:origin x="2506" y="3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FD08B50-B8CA-4E67-9F27-361A3615C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96" tIns="46348" rIns="92696" bIns="46348" numCol="1" anchor="t" anchorCtr="0" compatLnSpc="1">
            <a:prstTxWarp prst="textNoShape">
              <a:avLst/>
            </a:prstTxWarp>
          </a:bodyPr>
          <a:lstStyle>
            <a:lvl1pPr algn="l" defTabSz="927803">
              <a:defRPr sz="120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01EEE20-5CB1-4E94-8B4D-6A5731ED102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96" tIns="46348" rIns="92696" bIns="46348" numCol="1" anchor="t" anchorCtr="0" compatLnSpc="1">
            <a:prstTxWarp prst="textNoShape">
              <a:avLst/>
            </a:prstTxWarp>
          </a:bodyPr>
          <a:lstStyle>
            <a:lvl1pPr algn="r" defTabSz="927803">
              <a:defRPr sz="120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A76CC311-388A-4093-AB35-64E41E6057D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2775"/>
            <a:ext cx="2982913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96" tIns="46348" rIns="92696" bIns="46348" numCol="1" anchor="b" anchorCtr="0" compatLnSpc="1">
            <a:prstTxWarp prst="textNoShape">
              <a:avLst/>
            </a:prstTxWarp>
          </a:bodyPr>
          <a:lstStyle>
            <a:lvl1pPr algn="l" defTabSz="927803">
              <a:defRPr sz="120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CC76A264-9A71-40E5-A9F7-79C2E06AE2A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9502775"/>
            <a:ext cx="2982913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96" tIns="46348" rIns="92696" bIns="46348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089C3949-0279-476A-BE95-3C8D723E6701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050">
            <a:extLst>
              <a:ext uri="{FF2B5EF4-FFF2-40B4-BE49-F238E27FC236}">
                <a16:creationId xmlns:a16="http://schemas.microsoft.com/office/drawing/2014/main" id="{8AA9CBA8-BE38-4A14-BF0E-FCB7300337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8131" name="Rectangle 2051">
            <a:extLst>
              <a:ext uri="{FF2B5EF4-FFF2-40B4-BE49-F238E27FC236}">
                <a16:creationId xmlns:a16="http://schemas.microsoft.com/office/drawing/2014/main" id="{52B8201D-1110-4A9A-A396-196D5D0E8D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2052">
            <a:extLst>
              <a:ext uri="{FF2B5EF4-FFF2-40B4-BE49-F238E27FC236}">
                <a16:creationId xmlns:a16="http://schemas.microsoft.com/office/drawing/2014/main" id="{AACAB5DF-47A6-4C39-B17E-2BF56BE551C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5175" y="750888"/>
            <a:ext cx="2811463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2053">
            <a:extLst>
              <a:ext uri="{FF2B5EF4-FFF2-40B4-BE49-F238E27FC236}">
                <a16:creationId xmlns:a16="http://schemas.microsoft.com/office/drawing/2014/main" id="{C97F0E83-CC91-49D4-B508-5FEB3ECB561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51388"/>
            <a:ext cx="5507037" cy="4500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8134" name="Rectangle 2054">
            <a:extLst>
              <a:ext uri="{FF2B5EF4-FFF2-40B4-BE49-F238E27FC236}">
                <a16:creationId xmlns:a16="http://schemas.microsoft.com/office/drawing/2014/main" id="{DDAB0E9B-D21B-46D4-A085-CE122D9BA4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8135" name="Rectangle 2055">
            <a:extLst>
              <a:ext uri="{FF2B5EF4-FFF2-40B4-BE49-F238E27FC236}">
                <a16:creationId xmlns:a16="http://schemas.microsoft.com/office/drawing/2014/main" id="{5DF243F2-FEFF-44C3-A24A-0C12F9ED94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84F8A99-A835-4A91-8777-5BC2A7989E2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5">
            <a:extLst>
              <a:ext uri="{FF2B5EF4-FFF2-40B4-BE49-F238E27FC236}">
                <a16:creationId xmlns:a16="http://schemas.microsoft.com/office/drawing/2014/main" id="{F275F92F-E77E-4F3C-82E8-FCEB5ED3D8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00" indent="-28733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4488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6450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9242070-11E8-414C-84DD-05B38DBE9C1E}" type="slidenum">
              <a:rPr lang="nl-NL" altLang="nl-NL" sz="1200" b="0" smtClean="0"/>
              <a:pPr/>
              <a:t>1</a:t>
            </a:fld>
            <a:endParaRPr lang="nl-NL" altLang="nl-NL" sz="1200" b="0"/>
          </a:p>
        </p:txBody>
      </p:sp>
      <p:sp>
        <p:nvSpPr>
          <p:cNvPr id="5123" name="Rectangle 5122">
            <a:extLst>
              <a:ext uri="{FF2B5EF4-FFF2-40B4-BE49-F238E27FC236}">
                <a16:creationId xmlns:a16="http://schemas.microsoft.com/office/drawing/2014/main" id="{7A1D308C-DD09-4C2B-B885-232FB42464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5123">
            <a:extLst>
              <a:ext uri="{FF2B5EF4-FFF2-40B4-BE49-F238E27FC236}">
                <a16:creationId xmlns:a16="http://schemas.microsoft.com/office/drawing/2014/main" id="{24D6FE46-56F9-410F-AC5D-8246FD5C0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55">
            <a:extLst>
              <a:ext uri="{FF2B5EF4-FFF2-40B4-BE49-F238E27FC236}">
                <a16:creationId xmlns:a16="http://schemas.microsoft.com/office/drawing/2014/main" id="{B7676E08-C110-4059-A28E-67CA3DE80E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00" indent="-28733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4488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6450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BA1C8FE-BA9F-43ED-B80A-845DDDDBDD4D}" type="slidenum">
              <a:rPr lang="nl-NL" altLang="nl-NL" sz="1200" b="0" smtClean="0"/>
              <a:pPr/>
              <a:t>2</a:t>
            </a:fld>
            <a:endParaRPr lang="nl-NL" altLang="nl-NL" sz="1200" b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7E64AE6-42E4-4003-9951-31880695A3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6CA3920-43EE-4471-B12A-DCC4CAAB9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55">
            <a:extLst>
              <a:ext uri="{FF2B5EF4-FFF2-40B4-BE49-F238E27FC236}">
                <a16:creationId xmlns:a16="http://schemas.microsoft.com/office/drawing/2014/main" id="{B7676E08-C110-4059-A28E-67CA3DE80E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00" indent="-28733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4488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6450" indent="-230188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36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08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80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5250" indent="-2301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BA1C8FE-BA9F-43ED-B80A-845DDDDBDD4D}" type="slidenum">
              <a:rPr lang="nl-NL" altLang="nl-NL" sz="1200" b="0" smtClean="0"/>
              <a:pPr/>
              <a:t>3</a:t>
            </a:fld>
            <a:endParaRPr lang="nl-NL" altLang="nl-NL" sz="1200" b="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7E64AE6-42E4-4003-9951-31880695A3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6CA3920-43EE-4471-B12A-DCC4CAAB9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47112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71B421-9F18-454B-AE5C-E3FD64BD4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79F11F-4FA8-4394-BD1E-B8BF9C245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662D0B-599E-4883-AD3C-41BC1B258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D3A2F-EBEA-4D00-BFEC-B6DC53FC4C86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40721883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37C011-ECEA-40A8-971D-FD29D363D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32CFDD-9825-47D3-985A-BF21384D4E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8FF518-8352-422C-9635-6A5E01CAF2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4C4FB-EE72-4D3E-9B5E-0BD63431A0B2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14924230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43C510-9444-4AD5-8C7D-419C6F2BE9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487F69-A0AF-4EAD-9552-B6DCC671C8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0D1A31-4F1F-40EF-BA94-27ACC1BC4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85DA7-EEE0-420A-B1D9-1E0C16B78859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09312299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15C4B0-7477-4F9F-8DA2-291D7B1AFB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A7D3C9-7569-4AEB-BEB8-241513510F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CC5E24-6CD1-417C-9196-7F7E9A0A40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36896-4337-48D5-98DD-9E401BAEC891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1792821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692AD8-C614-4D28-AAEB-6A88E99CF8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38192-AFA8-4518-9DAA-49699A1B80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158E31-B01F-4700-B38A-1D95B6811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0E9CF-02F4-41B0-A21E-7C49F7F04B96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40521096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C65050-1331-4836-85A1-6516C0DD4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D83AF6-ECAE-4C7A-9B4D-B7186DEB67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67A7C5-07F2-4676-9988-32B299FEE7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BA69E-86DB-4664-92CD-22AF972E067C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24307244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52F7A2C-FA50-4897-9B95-153B100BCD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AA72D31-B913-4D31-95F2-44185EB374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54D9F5A-550E-42D1-8872-65AA5FE73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22A97-4D25-4DBA-92BD-43B23303BDAF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5686943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4B144C5-76BD-4947-B6A4-41DEB2DB57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6520FD-CFFA-4991-A1A9-958B10D6D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42EB11-5D6A-4335-A01F-31F17D6AC4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41F14-4C55-4443-9A20-D23263131628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52231521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BE92B5-7A17-47CE-BA0C-240602A5F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CF61535-E641-434A-AEDA-7AF00E0E2C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37547FC-2636-4DB5-91D9-86B4F2797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43BE3-4EB1-4128-9541-BA4B5ADE356A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41459755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CA917B-B88B-47D7-B3F6-2EF16DE10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617728-660F-4B14-84DC-393E62EE0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4568B2-2156-405E-B727-D902B4A5E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E3375-0178-4492-BAE6-5D439DD30EB4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72769237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DCA4D2-3B2A-46BF-A612-DA9E0EA440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F48700-8B5D-439C-B22E-BF847DEC5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F26C4A-2E2D-473F-A1DD-34F79AE4B0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DBB3E-BF23-45B2-AECF-10004D7577D2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9488965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F42F47E-B8B3-417F-9E2A-4111AE8E3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70A636B-AE08-419A-B410-5FBC4050E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text styles</a:t>
            </a:r>
          </a:p>
          <a:p>
            <a:pPr lvl="1"/>
            <a:r>
              <a:rPr lang="en-US" altLang="nl-NL"/>
              <a:t>Second level</a:t>
            </a:r>
          </a:p>
          <a:p>
            <a:pPr lvl="2"/>
            <a:r>
              <a:rPr lang="en-US" altLang="nl-NL"/>
              <a:t>Third level</a:t>
            </a:r>
          </a:p>
          <a:p>
            <a:pPr lvl="3"/>
            <a:r>
              <a:rPr lang="en-US" altLang="nl-NL"/>
              <a:t>Fourth level</a:t>
            </a:r>
          </a:p>
          <a:p>
            <a:pPr lvl="4"/>
            <a:r>
              <a:rPr lang="en-US" altLang="nl-NL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EDC1DA-0FF7-4802-9489-15199E8A82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0692EC-C109-46F0-AF34-9371D9887CA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93D0FAE-F791-44CE-8943-3937C1C2EAA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5282FE61-4F94-4E40-9BAB-8E7F27C3345D}" type="slidenum">
              <a:rPr lang="en-US" altLang="nl-NL"/>
              <a:pPr>
                <a:defRPr/>
              </a:pPr>
              <a:t>‹nr.›</a:t>
            </a:fld>
            <a:endParaRPr lang="en-US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communicatie@dsvp.nl" TargetMode="Externa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remco.van.lier@hotmail.com" TargetMode="Externa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A3473F4-3495-4EB6-86CA-E37E54DE5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275" y="0"/>
            <a:ext cx="3143250" cy="9144000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nl-NL" sz="6600" i="1"/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b="0"/>
          </a:p>
        </p:txBody>
      </p:sp>
      <p:sp>
        <p:nvSpPr>
          <p:cNvPr id="4099" name="Text Box 7">
            <a:extLst>
              <a:ext uri="{FF2B5EF4-FFF2-40B4-BE49-F238E27FC236}">
                <a16:creationId xmlns:a16="http://schemas.microsoft.com/office/drawing/2014/main" id="{1A82BF15-A6B7-4A8F-A64A-9167C92B3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249238"/>
            <a:ext cx="6264275" cy="704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6600" i="1" dirty="0" err="1">
                <a:latin typeface="Arial" panose="020B0604020202020204" pitchFamily="34" charset="0"/>
                <a:cs typeface="Arial" panose="020B0604020202020204" pitchFamily="34" charset="0"/>
              </a:rPr>
              <a:t>Vacatures</a:t>
            </a:r>
            <a:endParaRPr lang="en-US" altLang="nl-NL" sz="6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sz="6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6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DSVP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sz="6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Doe mee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Beslis</a:t>
            </a:r>
            <a:r>
              <a:rPr lang="en-US" altLang="nl-NL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mee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 </a:t>
            </a:r>
            <a:r>
              <a:rPr lang="en-US" altLang="nl-NL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niet</a:t>
            </a:r>
            <a:r>
              <a:rPr lang="en-US" altLang="nl-NL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aan</a:t>
            </a:r>
            <a:r>
              <a:rPr lang="en-US" altLang="nl-NL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nl-NL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zijlijn</a:t>
            </a:r>
            <a:endParaRPr lang="en-US" altLang="nl-NL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100" name="Object 17">
            <a:extLst>
              <a:ext uri="{FF2B5EF4-FFF2-40B4-BE49-F238E27FC236}">
                <a16:creationId xmlns:a16="http://schemas.microsoft.com/office/drawing/2014/main" id="{10AAE6E5-0207-4D02-9C7E-0A74B24A52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1388" y="8424863"/>
          <a:ext cx="8382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 Document" r:id="rId3" imgW="7248088" imgH="4991450" progId="Imaging.Document">
                  <p:embed/>
                </p:oleObj>
              </mc:Choice>
              <mc:Fallback>
                <p:oleObj name="Image Document" r:id="rId3" imgW="7248088" imgH="4991450" progId="Imaging.Document">
                  <p:embed/>
                  <p:pic>
                    <p:nvPicPr>
                      <p:cNvPr id="4100" name="Object 17">
                        <a:extLst>
                          <a:ext uri="{FF2B5EF4-FFF2-40B4-BE49-F238E27FC236}">
                            <a16:creationId xmlns:a16="http://schemas.microsoft.com/office/drawing/2014/main" id="{10AAE6E5-0207-4D02-9C7E-0A74B24A52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8424863"/>
                        <a:ext cx="83820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20">
            <a:extLst>
              <a:ext uri="{FF2B5EF4-FFF2-40B4-BE49-F238E27FC236}">
                <a16:creationId xmlns:a16="http://schemas.microsoft.com/office/drawing/2014/main" id="{4B6094D2-4AB3-4437-93D0-E5F6B9E9C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4102" name="Rectangle 21">
            <a:extLst>
              <a:ext uri="{FF2B5EF4-FFF2-40B4-BE49-F238E27FC236}">
                <a16:creationId xmlns:a16="http://schemas.microsoft.com/office/drawing/2014/main" id="{0018EA1D-54F2-40AC-9CE4-C88635C9F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4103" name="Text Box 24">
            <a:extLst>
              <a:ext uri="{FF2B5EF4-FFF2-40B4-BE49-F238E27FC236}">
                <a16:creationId xmlns:a16="http://schemas.microsoft.com/office/drawing/2014/main" id="{4BCAD6C5-14F9-412E-864A-DE60D228A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3548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04BD01-ACC6-48CA-B972-6A960A29D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0"/>
            <a:ext cx="3143250" cy="9144000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nl-NL" sz="6600" i="1"/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b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01B07725-C11A-4024-B049-ED78C9E42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0825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Vacature</a:t>
            </a:r>
            <a:r>
              <a:rPr lang="en-US" altLang="nl-NL" sz="3600" i="1" dirty="0">
                <a:latin typeface="Arial" panose="020B0604020202020204" pitchFamily="34" charset="0"/>
                <a:cs typeface="Arial" panose="020B0604020202020204" pitchFamily="34" charset="0"/>
              </a:rPr>
              <a:t> communicatie</a:t>
            </a:r>
            <a:endParaRPr lang="en-US" altLang="nl-NL" sz="3600" i="1" dirty="0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DBAC9175-C958-4A23-9F8F-FD76239F85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1388" y="8424863"/>
          <a:ext cx="8382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 Document" r:id="rId3" imgW="7248088" imgH="4991450" progId="Imaging.Document">
                  <p:embed/>
                </p:oleObj>
              </mc:Choice>
              <mc:Fallback>
                <p:oleObj name="Image Document" r:id="rId3" imgW="7248088" imgH="4991450" progId="Imaging.Document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DBAC9175-C958-4A23-9F8F-FD76239F85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8424863"/>
                        <a:ext cx="83820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5">
            <a:extLst>
              <a:ext uri="{FF2B5EF4-FFF2-40B4-BE49-F238E27FC236}">
                <a16:creationId xmlns:a16="http://schemas.microsoft.com/office/drawing/2014/main" id="{46F31479-CB1E-4C50-9A1C-F0007B657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163D5FA-8410-49E3-B3B1-99D9D2402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66CB49EE-673F-4C8D-894A-9B4238339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3548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69769F36-B7F2-4FB4-80EE-17266392E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4" y="1043608"/>
            <a:ext cx="6553200" cy="8617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5738" indent="-1857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nl-N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Opmaak</a:t>
            </a:r>
            <a:r>
              <a:rPr lang="en-US" altLang="nl-NL" sz="2800" i="1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en-US" altLang="nl-N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verzenden</a:t>
            </a:r>
            <a:r>
              <a:rPr lang="en-US" altLang="nl-N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Nieuwsbrief</a:t>
            </a:r>
            <a:r>
              <a:rPr lang="en-US" altLang="nl-NL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nl-NL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verzamelen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van het DSVP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nieuws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opmaak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Nieuwsbrief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verzenden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Nieuwsbrief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frequentie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1       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keer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drie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weken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Vereisten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kennis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en interesse IT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energie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om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informatie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verzamelen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Tijdsbeslag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- 1 tot 2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uur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per week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Richard de Niet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18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nl-NL" sz="18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communicatie@dsvp.nl</a:t>
            </a:r>
            <a:r>
              <a:rPr lang="en-US" altLang="nl-NL" sz="18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1800" b="0" dirty="0">
                <a:latin typeface="Arial" panose="020B0604020202020204" pitchFamily="34" charset="0"/>
                <a:cs typeface="Arial" panose="020B0604020202020204" pitchFamily="34" charset="0"/>
              </a:rPr>
              <a:t>of   06-20827438)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04BD01-ACC6-48CA-B972-6A960A29D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13" y="0"/>
            <a:ext cx="3143250" cy="9144000"/>
          </a:xfrm>
          <a:prstGeom prst="rect">
            <a:avLst/>
          </a:prstGeom>
          <a:solidFill>
            <a:srgbClr val="66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nl-NL" sz="6600" i="1"/>
          </a:p>
          <a:p>
            <a:pPr algn="ctr">
              <a:spcBef>
                <a:spcPct val="0"/>
              </a:spcBef>
              <a:buFontTx/>
              <a:buNone/>
            </a:pPr>
            <a:endParaRPr lang="en-US" altLang="nl-NL" b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01B07725-C11A-4024-B049-ED78C9E42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0825"/>
            <a:ext cx="6858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Vacature</a:t>
            </a:r>
            <a:r>
              <a:rPr lang="en-US" altLang="nl-NL" sz="3600" i="1" dirty="0">
                <a:latin typeface="Arial" panose="020B0604020202020204" pitchFamily="34" charset="0"/>
                <a:cs typeface="Arial" panose="020B0604020202020204" pitchFamily="34" charset="0"/>
              </a:rPr>
              <a:t> communicatie</a:t>
            </a:r>
            <a:endParaRPr lang="en-US" altLang="nl-NL" sz="3600" i="1" dirty="0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DBAC9175-C958-4A23-9F8F-FD76239F85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1388" y="8424863"/>
          <a:ext cx="83820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 Document" r:id="rId3" imgW="7248088" imgH="4991450" progId="Imaging.Document">
                  <p:embed/>
                </p:oleObj>
              </mc:Choice>
              <mc:Fallback>
                <p:oleObj name="Image Document" r:id="rId3" imgW="7248088" imgH="4991450" progId="Imaging.Document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DBAC9175-C958-4A23-9F8F-FD76239F85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8424863"/>
                        <a:ext cx="83820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Rectangle 5">
            <a:extLst>
              <a:ext uri="{FF2B5EF4-FFF2-40B4-BE49-F238E27FC236}">
                <a16:creationId xmlns:a16="http://schemas.microsoft.com/office/drawing/2014/main" id="{46F31479-CB1E-4C50-9A1C-F0007B657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163D5FA-8410-49E3-B3B1-99D9D2402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66CB49EE-673F-4C8D-894A-9B4238339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3548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69769F36-B7F2-4FB4-80EE-17266392E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4" y="899592"/>
            <a:ext cx="6553200" cy="892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5738" indent="-1857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nl-NL" sz="2800" b="0" i="1" dirty="0" err="1">
                <a:latin typeface="Arial" panose="020B0604020202020204" pitchFamily="34" charset="0"/>
                <a:cs typeface="Arial" panose="020B0604020202020204" pitchFamily="34" charset="0"/>
              </a:rPr>
              <a:t>Toernooi</a:t>
            </a:r>
            <a:r>
              <a:rPr lang="en-US" altLang="nl-NL" sz="2800" b="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i="1" dirty="0" err="1">
                <a:latin typeface="Arial" panose="020B0604020202020204" pitchFamily="34" charset="0"/>
                <a:cs typeface="Arial" panose="020B0604020202020204" pitchFamily="34" charset="0"/>
              </a:rPr>
              <a:t>organisatie</a:t>
            </a:r>
            <a:r>
              <a:rPr lang="en-US" altLang="nl-NL" sz="2800" b="0" i="1" dirty="0">
                <a:latin typeface="Arial" panose="020B0604020202020204" pitchFamily="34" charset="0"/>
                <a:cs typeface="Arial" panose="020B0604020202020204" pitchFamily="34" charset="0"/>
              </a:rPr>
              <a:t> jongens/</a:t>
            </a:r>
            <a:r>
              <a:rPr lang="en-US" altLang="nl-NL" sz="2800" b="0" i="1" dirty="0" err="1">
                <a:latin typeface="Arial" panose="020B0604020202020204" pitchFamily="34" charset="0"/>
                <a:cs typeface="Arial" panose="020B0604020202020204" pitchFamily="34" charset="0"/>
              </a:rPr>
              <a:t>meisjes</a:t>
            </a:r>
            <a:endParaRPr lang="en-US" altLang="nl-NL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nl-NL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beheer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mailbox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maken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van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toernooischema’s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vervullen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afgesproken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taken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vastlegging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en communicatie 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uittoernooien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spcBef>
                <a:spcPct val="0"/>
              </a:spcBef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Vereisten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organisatietalent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Tijdsbeslag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- door het jaar: gem 1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uur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per week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- Op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toernooidagen</a:t>
            </a: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de hele </a:t>
            </a:r>
            <a:r>
              <a:rPr lang="en-US" altLang="nl-NL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dag</a:t>
            </a: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  - Remco van Lier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nl-NL" sz="28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nl-NL" sz="18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remco.van.lier@hotmail.</a:t>
            </a:r>
            <a:r>
              <a:rPr lang="en-US" altLang="nl-NL" sz="1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altLang="nl-NL" sz="1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of </a:t>
            </a:r>
            <a:r>
              <a:rPr lang="en-US" altLang="nl-NL" sz="1800" b="0">
                <a:latin typeface="Arial" panose="020B0604020202020204" pitchFamily="34" charset="0"/>
                <a:cs typeface="Arial" panose="020B0604020202020204" pitchFamily="34" charset="0"/>
              </a:rPr>
              <a:t>06-20827438</a:t>
            </a:r>
            <a:r>
              <a:rPr lang="en-US" altLang="nl-NL" sz="1800" b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nl-NL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105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16922</TotalTime>
  <Words>146</Words>
  <Application>Microsoft Office PowerPoint</Application>
  <PresentationFormat>Diavoorstelling (4:3)</PresentationFormat>
  <Paragraphs>47</Paragraphs>
  <Slides>3</Slides>
  <Notes>3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Default Design</vt:lpstr>
      <vt:lpstr>Image Document</vt:lpstr>
      <vt:lpstr>PowerPoint-presentatie</vt:lpstr>
      <vt:lpstr>PowerPoint-presentatie</vt:lpstr>
      <vt:lpstr>PowerPoint-presentatie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kshge1</dc:creator>
  <cp:lastModifiedBy>P de Jong</cp:lastModifiedBy>
  <cp:revision>300</cp:revision>
  <cp:lastPrinted>2018-11-20T15:46:47Z</cp:lastPrinted>
  <dcterms:created xsi:type="dcterms:W3CDTF">2000-09-04T18:48:00Z</dcterms:created>
  <dcterms:modified xsi:type="dcterms:W3CDTF">2023-01-16T11:52:21Z</dcterms:modified>
</cp:coreProperties>
</file>