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352" r:id="rId2"/>
    <p:sldId id="353" r:id="rId3"/>
    <p:sldId id="354" r:id="rId4"/>
    <p:sldId id="366" r:id="rId5"/>
    <p:sldId id="355" r:id="rId6"/>
    <p:sldId id="356" r:id="rId7"/>
    <p:sldId id="358" r:id="rId8"/>
    <p:sldId id="359" r:id="rId9"/>
    <p:sldId id="360" r:id="rId10"/>
    <p:sldId id="365" r:id="rId11"/>
    <p:sldId id="361" r:id="rId12"/>
    <p:sldId id="364" r:id="rId13"/>
    <p:sldId id="362" r:id="rId14"/>
  </p:sldIdLst>
  <p:sldSz cx="12192000" cy="6858000"/>
  <p:notesSz cx="6889750" cy="1002188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00CDC2-1646-330F-68AD-A1261A2AA5D9}" name="Wouter Haselberg" initials="WH" userId="S::wouter.haselberg@nl.abnamro.com::aff22abb-1f81-4edb-8f77-c9aaf2e26c7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CAD84E-E803-40FA-8D43-E3E947984782}" v="23" dt="2025-07-09T18:24:15.653"/>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8034E78-7F5D-4C2E-B375-FC64B27BC917}" styleName="Stijl, donker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obs, Tim" userId="2cdc86fd-8d3f-4ad7-9c12-cdc50b91e805" providerId="ADAL" clId="{AA56F7FA-B178-40AF-9627-7B152B8F49DC}"/>
    <pc:docChg chg="undo custSel delSld modSld">
      <pc:chgData name="Jacobs, Tim" userId="2cdc86fd-8d3f-4ad7-9c12-cdc50b91e805" providerId="ADAL" clId="{AA56F7FA-B178-40AF-9627-7B152B8F49DC}" dt="2025-05-01T16:13:58.489" v="271" actId="20577"/>
      <pc:docMkLst>
        <pc:docMk/>
      </pc:docMkLst>
      <pc:sldChg chg="del">
        <pc:chgData name="Jacobs, Tim" userId="2cdc86fd-8d3f-4ad7-9c12-cdc50b91e805" providerId="ADAL" clId="{AA56F7FA-B178-40AF-9627-7B152B8F49DC}" dt="2025-05-01T16:10:22.595" v="0" actId="47"/>
        <pc:sldMkLst>
          <pc:docMk/>
          <pc:sldMk cId="1008253968" sldId="303"/>
        </pc:sldMkLst>
      </pc:sldChg>
      <pc:sldChg chg="del">
        <pc:chgData name="Jacobs, Tim" userId="2cdc86fd-8d3f-4ad7-9c12-cdc50b91e805" providerId="ADAL" clId="{AA56F7FA-B178-40AF-9627-7B152B8F49DC}" dt="2025-05-01T16:10:22.595" v="0" actId="47"/>
        <pc:sldMkLst>
          <pc:docMk/>
          <pc:sldMk cId="3495112062" sldId="305"/>
        </pc:sldMkLst>
      </pc:sldChg>
      <pc:sldChg chg="del">
        <pc:chgData name="Jacobs, Tim" userId="2cdc86fd-8d3f-4ad7-9c12-cdc50b91e805" providerId="ADAL" clId="{AA56F7FA-B178-40AF-9627-7B152B8F49DC}" dt="2025-05-01T16:10:22.595" v="0" actId="47"/>
        <pc:sldMkLst>
          <pc:docMk/>
          <pc:sldMk cId="3037470326" sldId="306"/>
        </pc:sldMkLst>
      </pc:sldChg>
      <pc:sldChg chg="del">
        <pc:chgData name="Jacobs, Tim" userId="2cdc86fd-8d3f-4ad7-9c12-cdc50b91e805" providerId="ADAL" clId="{AA56F7FA-B178-40AF-9627-7B152B8F49DC}" dt="2025-05-01T16:10:22.595" v="0" actId="47"/>
        <pc:sldMkLst>
          <pc:docMk/>
          <pc:sldMk cId="2902688372" sldId="307"/>
        </pc:sldMkLst>
      </pc:sldChg>
      <pc:sldChg chg="del">
        <pc:chgData name="Jacobs, Tim" userId="2cdc86fd-8d3f-4ad7-9c12-cdc50b91e805" providerId="ADAL" clId="{AA56F7FA-B178-40AF-9627-7B152B8F49DC}" dt="2025-05-01T16:10:22.595" v="0" actId="47"/>
        <pc:sldMkLst>
          <pc:docMk/>
          <pc:sldMk cId="1285654762" sldId="308"/>
        </pc:sldMkLst>
      </pc:sldChg>
      <pc:sldChg chg="del">
        <pc:chgData name="Jacobs, Tim" userId="2cdc86fd-8d3f-4ad7-9c12-cdc50b91e805" providerId="ADAL" clId="{AA56F7FA-B178-40AF-9627-7B152B8F49DC}" dt="2025-05-01T16:10:22.595" v="0" actId="47"/>
        <pc:sldMkLst>
          <pc:docMk/>
          <pc:sldMk cId="1594347633" sldId="309"/>
        </pc:sldMkLst>
      </pc:sldChg>
      <pc:sldChg chg="del">
        <pc:chgData name="Jacobs, Tim" userId="2cdc86fd-8d3f-4ad7-9c12-cdc50b91e805" providerId="ADAL" clId="{AA56F7FA-B178-40AF-9627-7B152B8F49DC}" dt="2025-05-01T16:10:22.595" v="0" actId="47"/>
        <pc:sldMkLst>
          <pc:docMk/>
          <pc:sldMk cId="3963008824" sldId="342"/>
        </pc:sldMkLst>
      </pc:sldChg>
      <pc:sldChg chg="del">
        <pc:chgData name="Jacobs, Tim" userId="2cdc86fd-8d3f-4ad7-9c12-cdc50b91e805" providerId="ADAL" clId="{AA56F7FA-B178-40AF-9627-7B152B8F49DC}" dt="2025-05-01T16:10:22.595" v="0" actId="47"/>
        <pc:sldMkLst>
          <pc:docMk/>
          <pc:sldMk cId="942827567" sldId="346"/>
        </pc:sldMkLst>
      </pc:sldChg>
      <pc:sldChg chg="modSp mod">
        <pc:chgData name="Jacobs, Tim" userId="2cdc86fd-8d3f-4ad7-9c12-cdc50b91e805" providerId="ADAL" clId="{AA56F7FA-B178-40AF-9627-7B152B8F49DC}" dt="2025-05-01T16:10:42.424" v="19" actId="20577"/>
        <pc:sldMkLst>
          <pc:docMk/>
          <pc:sldMk cId="1828870505" sldId="353"/>
        </pc:sldMkLst>
      </pc:sldChg>
      <pc:sldChg chg="addSp delSp modSp mod">
        <pc:chgData name="Jacobs, Tim" userId="2cdc86fd-8d3f-4ad7-9c12-cdc50b91e805" providerId="ADAL" clId="{AA56F7FA-B178-40AF-9627-7B152B8F49DC}" dt="2025-05-01T16:13:58.489" v="271" actId="20577"/>
        <pc:sldMkLst>
          <pc:docMk/>
          <pc:sldMk cId="379821624" sldId="354"/>
        </pc:sldMkLst>
      </pc:sldChg>
      <pc:sldChg chg="del">
        <pc:chgData name="Jacobs, Tim" userId="2cdc86fd-8d3f-4ad7-9c12-cdc50b91e805" providerId="ADAL" clId="{AA56F7FA-B178-40AF-9627-7B152B8F49DC}" dt="2025-05-01T16:11:32.012" v="182" actId="47"/>
        <pc:sldMkLst>
          <pc:docMk/>
          <pc:sldMk cId="1996708725" sldId="355"/>
        </pc:sldMkLst>
      </pc:sldChg>
      <pc:sldChg chg="del">
        <pc:chgData name="Jacobs, Tim" userId="2cdc86fd-8d3f-4ad7-9c12-cdc50b91e805" providerId="ADAL" clId="{AA56F7FA-B178-40AF-9627-7B152B8F49DC}" dt="2025-05-01T16:11:32.012" v="182" actId="47"/>
        <pc:sldMkLst>
          <pc:docMk/>
          <pc:sldMk cId="218270197" sldId="356"/>
        </pc:sldMkLst>
      </pc:sldChg>
      <pc:sldChg chg="del">
        <pc:chgData name="Jacobs, Tim" userId="2cdc86fd-8d3f-4ad7-9c12-cdc50b91e805" providerId="ADAL" clId="{AA56F7FA-B178-40AF-9627-7B152B8F49DC}" dt="2025-05-01T16:11:32.012" v="182" actId="47"/>
        <pc:sldMkLst>
          <pc:docMk/>
          <pc:sldMk cId="2440637375" sldId="357"/>
        </pc:sldMkLst>
      </pc:sldChg>
      <pc:sldChg chg="del">
        <pc:chgData name="Jacobs, Tim" userId="2cdc86fd-8d3f-4ad7-9c12-cdc50b91e805" providerId="ADAL" clId="{AA56F7FA-B178-40AF-9627-7B152B8F49DC}" dt="2025-05-01T16:11:32.012" v="182" actId="47"/>
        <pc:sldMkLst>
          <pc:docMk/>
          <pc:sldMk cId="1153783275" sldId="358"/>
        </pc:sldMkLst>
      </pc:sldChg>
      <pc:sldChg chg="del">
        <pc:chgData name="Jacobs, Tim" userId="2cdc86fd-8d3f-4ad7-9c12-cdc50b91e805" providerId="ADAL" clId="{AA56F7FA-B178-40AF-9627-7B152B8F49DC}" dt="2025-05-01T16:10:22.595" v="0" actId="47"/>
        <pc:sldMkLst>
          <pc:docMk/>
          <pc:sldMk cId="677456019" sldId="359"/>
        </pc:sldMkLst>
      </pc:sldChg>
      <pc:sldChg chg="del">
        <pc:chgData name="Jacobs, Tim" userId="2cdc86fd-8d3f-4ad7-9c12-cdc50b91e805" providerId="ADAL" clId="{AA56F7FA-B178-40AF-9627-7B152B8F49DC}" dt="2025-05-01T16:10:22.595" v="0" actId="47"/>
        <pc:sldMkLst>
          <pc:docMk/>
          <pc:sldMk cId="663667252" sldId="360"/>
        </pc:sldMkLst>
      </pc:sldChg>
      <pc:sldChg chg="del">
        <pc:chgData name="Jacobs, Tim" userId="2cdc86fd-8d3f-4ad7-9c12-cdc50b91e805" providerId="ADAL" clId="{AA56F7FA-B178-40AF-9627-7B152B8F49DC}" dt="2025-05-01T16:10:22.595" v="0" actId="47"/>
        <pc:sldMkLst>
          <pc:docMk/>
          <pc:sldMk cId="255147513" sldId="361"/>
        </pc:sldMkLst>
      </pc:sldChg>
      <pc:sldChg chg="del">
        <pc:chgData name="Jacobs, Tim" userId="2cdc86fd-8d3f-4ad7-9c12-cdc50b91e805" providerId="ADAL" clId="{AA56F7FA-B178-40AF-9627-7B152B8F49DC}" dt="2025-05-01T16:10:22.595" v="0" actId="47"/>
        <pc:sldMkLst>
          <pc:docMk/>
          <pc:sldMk cId="2739244369" sldId="362"/>
        </pc:sldMkLst>
      </pc:sldChg>
      <pc:sldChg chg="del">
        <pc:chgData name="Jacobs, Tim" userId="2cdc86fd-8d3f-4ad7-9c12-cdc50b91e805" providerId="ADAL" clId="{AA56F7FA-B178-40AF-9627-7B152B8F49DC}" dt="2025-05-01T16:10:22.595" v="0" actId="47"/>
        <pc:sldMkLst>
          <pc:docMk/>
          <pc:sldMk cId="151629571" sldId="363"/>
        </pc:sldMkLst>
      </pc:sldChg>
      <pc:sldChg chg="del">
        <pc:chgData name="Jacobs, Tim" userId="2cdc86fd-8d3f-4ad7-9c12-cdc50b91e805" providerId="ADAL" clId="{AA56F7FA-B178-40AF-9627-7B152B8F49DC}" dt="2025-05-01T16:10:22.595" v="0" actId="47"/>
        <pc:sldMkLst>
          <pc:docMk/>
          <pc:sldMk cId="2689605404" sldId="364"/>
        </pc:sldMkLst>
      </pc:sldChg>
      <pc:sldChg chg="del">
        <pc:chgData name="Jacobs, Tim" userId="2cdc86fd-8d3f-4ad7-9c12-cdc50b91e805" providerId="ADAL" clId="{AA56F7FA-B178-40AF-9627-7B152B8F49DC}" dt="2025-05-01T16:10:22.595" v="0" actId="47"/>
        <pc:sldMkLst>
          <pc:docMk/>
          <pc:sldMk cId="1813148049" sldId="365"/>
        </pc:sldMkLst>
      </pc:sldChg>
      <pc:sldChg chg="del">
        <pc:chgData name="Jacobs, Tim" userId="2cdc86fd-8d3f-4ad7-9c12-cdc50b91e805" providerId="ADAL" clId="{AA56F7FA-B178-40AF-9627-7B152B8F49DC}" dt="2025-05-01T16:10:22.595" v="0" actId="47"/>
        <pc:sldMkLst>
          <pc:docMk/>
          <pc:sldMk cId="2399271181" sldId="366"/>
        </pc:sldMkLst>
      </pc:sldChg>
      <pc:sldChg chg="del">
        <pc:chgData name="Jacobs, Tim" userId="2cdc86fd-8d3f-4ad7-9c12-cdc50b91e805" providerId="ADAL" clId="{AA56F7FA-B178-40AF-9627-7B152B8F49DC}" dt="2025-05-01T16:10:22.595" v="0" actId="47"/>
        <pc:sldMkLst>
          <pc:docMk/>
          <pc:sldMk cId="963789165" sldId="367"/>
        </pc:sldMkLst>
      </pc:sldChg>
      <pc:sldChg chg="del">
        <pc:chgData name="Jacobs, Tim" userId="2cdc86fd-8d3f-4ad7-9c12-cdc50b91e805" providerId="ADAL" clId="{AA56F7FA-B178-40AF-9627-7B152B8F49DC}" dt="2025-05-01T16:10:22.595" v="0" actId="47"/>
        <pc:sldMkLst>
          <pc:docMk/>
          <pc:sldMk cId="585988768" sldId="368"/>
        </pc:sldMkLst>
      </pc:sldChg>
      <pc:sldChg chg="del">
        <pc:chgData name="Jacobs, Tim" userId="2cdc86fd-8d3f-4ad7-9c12-cdc50b91e805" providerId="ADAL" clId="{AA56F7FA-B178-40AF-9627-7B152B8F49DC}" dt="2025-05-01T16:10:22.595" v="0" actId="47"/>
        <pc:sldMkLst>
          <pc:docMk/>
          <pc:sldMk cId="2255506255" sldId="369"/>
        </pc:sldMkLst>
      </pc:sldChg>
      <pc:sldChg chg="del">
        <pc:chgData name="Jacobs, Tim" userId="2cdc86fd-8d3f-4ad7-9c12-cdc50b91e805" providerId="ADAL" clId="{AA56F7FA-B178-40AF-9627-7B152B8F49DC}" dt="2025-05-01T16:10:22.595" v="0" actId="47"/>
        <pc:sldMkLst>
          <pc:docMk/>
          <pc:sldMk cId="1622437448" sldId="370"/>
        </pc:sldMkLst>
      </pc:sldChg>
    </pc:docChg>
  </pc:docChgLst>
  <pc:docChgLst>
    <pc:chgData name="Rogier Tans" userId="QIasr3ySNsxjg2YYEIHNtnGFvRlognO87t71A99gjMs=" providerId="None" clId="Web-{40D9BC70-8E1E-4ADA-AA9C-AEB75143AD0A}"/>
    <pc:docChg chg="addSld delSld modSld sldOrd">
      <pc:chgData name="Rogier Tans" userId="QIasr3ySNsxjg2YYEIHNtnGFvRlognO87t71A99gjMs=" providerId="None" clId="Web-{40D9BC70-8E1E-4ADA-AA9C-AEB75143AD0A}" dt="2025-07-01T20:13:47.491" v="742" actId="20577"/>
      <pc:docMkLst>
        <pc:docMk/>
      </pc:docMkLst>
      <pc:sldChg chg="modSp">
        <pc:chgData name="Rogier Tans" userId="QIasr3ySNsxjg2YYEIHNtnGFvRlognO87t71A99gjMs=" providerId="None" clId="Web-{40D9BC70-8E1E-4ADA-AA9C-AEB75143AD0A}" dt="2025-07-01T20:08:09.559" v="522" actId="20577"/>
        <pc:sldMkLst>
          <pc:docMk/>
          <pc:sldMk cId="379821624" sldId="354"/>
        </pc:sldMkLst>
        <pc:spChg chg="mod">
          <ac:chgData name="Rogier Tans" userId="QIasr3ySNsxjg2YYEIHNtnGFvRlognO87t71A99gjMs=" providerId="None" clId="Web-{40D9BC70-8E1E-4ADA-AA9C-AEB75143AD0A}" dt="2025-07-01T20:08:09.559" v="522" actId="20577"/>
          <ac:spMkLst>
            <pc:docMk/>
            <pc:sldMk cId="379821624" sldId="354"/>
            <ac:spMk id="12" creationId="{DEBE4B2A-067A-77BF-521D-B35FF3F56600}"/>
          </ac:spMkLst>
        </pc:spChg>
      </pc:sldChg>
      <pc:sldChg chg="modSp">
        <pc:chgData name="Rogier Tans" userId="QIasr3ySNsxjg2YYEIHNtnGFvRlognO87t71A99gjMs=" providerId="None" clId="Web-{40D9BC70-8E1E-4ADA-AA9C-AEB75143AD0A}" dt="2025-07-01T20:08:21.528" v="524" actId="20577"/>
        <pc:sldMkLst>
          <pc:docMk/>
          <pc:sldMk cId="2030394945" sldId="355"/>
        </pc:sldMkLst>
        <pc:spChg chg="mod">
          <ac:chgData name="Rogier Tans" userId="QIasr3ySNsxjg2YYEIHNtnGFvRlognO87t71A99gjMs=" providerId="None" clId="Web-{40D9BC70-8E1E-4ADA-AA9C-AEB75143AD0A}" dt="2025-07-01T20:08:21.528" v="524" actId="20577"/>
          <ac:spMkLst>
            <pc:docMk/>
            <pc:sldMk cId="2030394945" sldId="355"/>
            <ac:spMk id="9" creationId="{58AFDDC8-64C8-6BAB-89F9-C950C7836078}"/>
          </ac:spMkLst>
        </pc:spChg>
        <pc:spChg chg="mod">
          <ac:chgData name="Rogier Tans" userId="QIasr3ySNsxjg2YYEIHNtnGFvRlognO87t71A99gjMs=" providerId="None" clId="Web-{40D9BC70-8E1E-4ADA-AA9C-AEB75143AD0A}" dt="2025-07-01T20:05:36.743" v="388" actId="20577"/>
          <ac:spMkLst>
            <pc:docMk/>
            <pc:sldMk cId="2030394945" sldId="355"/>
            <ac:spMk id="10" creationId="{AE93617F-DE75-D32B-B73A-6E34D8C6F133}"/>
          </ac:spMkLst>
        </pc:spChg>
      </pc:sldChg>
      <pc:sldChg chg="addSp modSp del">
        <pc:chgData name="Rogier Tans" userId="QIasr3ySNsxjg2YYEIHNtnGFvRlognO87t71A99gjMs=" providerId="None" clId="Web-{40D9BC70-8E1E-4ADA-AA9C-AEB75143AD0A}" dt="2025-07-01T19:52:11.220" v="249"/>
        <pc:sldMkLst>
          <pc:docMk/>
          <pc:sldMk cId="1844927237" sldId="357"/>
        </pc:sldMkLst>
      </pc:sldChg>
      <pc:sldChg chg="modSp">
        <pc:chgData name="Rogier Tans" userId="QIasr3ySNsxjg2YYEIHNtnGFvRlognO87t71A99gjMs=" providerId="None" clId="Web-{40D9BC70-8E1E-4ADA-AA9C-AEB75143AD0A}" dt="2025-07-01T19:50:06.920" v="200" actId="20577"/>
        <pc:sldMkLst>
          <pc:docMk/>
          <pc:sldMk cId="1784024359" sldId="359"/>
        </pc:sldMkLst>
        <pc:spChg chg="mod">
          <ac:chgData name="Rogier Tans" userId="QIasr3ySNsxjg2YYEIHNtnGFvRlognO87t71A99gjMs=" providerId="None" clId="Web-{40D9BC70-8E1E-4ADA-AA9C-AEB75143AD0A}" dt="2025-07-01T19:50:06.920" v="200" actId="20577"/>
          <ac:spMkLst>
            <pc:docMk/>
            <pc:sldMk cId="1784024359" sldId="359"/>
            <ac:spMk id="10" creationId="{9C3873EA-764E-17EC-957B-5CE265168A24}"/>
          </ac:spMkLst>
        </pc:spChg>
      </pc:sldChg>
      <pc:sldChg chg="addSp delSp modSp add replId">
        <pc:chgData name="Rogier Tans" userId="QIasr3ySNsxjg2YYEIHNtnGFvRlognO87t71A99gjMs=" providerId="None" clId="Web-{40D9BC70-8E1E-4ADA-AA9C-AEB75143AD0A}" dt="2025-07-01T20:13:47.491" v="742" actId="20577"/>
        <pc:sldMkLst>
          <pc:docMk/>
          <pc:sldMk cId="2576301485" sldId="365"/>
        </pc:sldMkLst>
        <pc:spChg chg="mod">
          <ac:chgData name="Rogier Tans" userId="QIasr3ySNsxjg2YYEIHNtnGFvRlognO87t71A99gjMs=" providerId="None" clId="Web-{40D9BC70-8E1E-4ADA-AA9C-AEB75143AD0A}" dt="2025-07-01T20:08:51.404" v="525" actId="20577"/>
          <ac:spMkLst>
            <pc:docMk/>
            <pc:sldMk cId="2576301485" sldId="365"/>
            <ac:spMk id="9" creationId="{E36BDBBA-FE0A-1C92-B056-F13EE0F9CF67}"/>
          </ac:spMkLst>
        </pc:spChg>
        <pc:spChg chg="add mod">
          <ac:chgData name="Rogier Tans" userId="QIasr3ySNsxjg2YYEIHNtnGFvRlognO87t71A99gjMs=" providerId="None" clId="Web-{40D9BC70-8E1E-4ADA-AA9C-AEB75143AD0A}" dt="2025-07-01T20:13:47.491" v="742" actId="20577"/>
          <ac:spMkLst>
            <pc:docMk/>
            <pc:sldMk cId="2576301485" sldId="365"/>
            <ac:spMk id="12" creationId="{046AEF4D-8C5F-4E52-0828-DD6EFA611384}"/>
          </ac:spMkLst>
        </pc:spChg>
      </pc:sldChg>
      <pc:sldChg chg="modSp add ord replId">
        <pc:chgData name="Rogier Tans" userId="QIasr3ySNsxjg2YYEIHNtnGFvRlognO87t71A99gjMs=" providerId="None" clId="Web-{40D9BC70-8E1E-4ADA-AA9C-AEB75143AD0A}" dt="2025-07-01T20:07:01.589" v="428" actId="20577"/>
        <pc:sldMkLst>
          <pc:docMk/>
          <pc:sldMk cId="3732285787" sldId="366"/>
        </pc:sldMkLst>
        <pc:spChg chg="mod">
          <ac:chgData name="Rogier Tans" userId="QIasr3ySNsxjg2YYEIHNtnGFvRlognO87t71A99gjMs=" providerId="None" clId="Web-{40D9BC70-8E1E-4ADA-AA9C-AEB75143AD0A}" dt="2025-07-01T20:05:29.352" v="386" actId="20577"/>
          <ac:spMkLst>
            <pc:docMk/>
            <pc:sldMk cId="3732285787" sldId="366"/>
            <ac:spMk id="9" creationId="{4ABA60A2-CE50-F764-C48B-56039C2C5707}"/>
          </ac:spMkLst>
        </pc:spChg>
        <pc:spChg chg="mod">
          <ac:chgData name="Rogier Tans" userId="QIasr3ySNsxjg2YYEIHNtnGFvRlognO87t71A99gjMs=" providerId="None" clId="Web-{40D9BC70-8E1E-4ADA-AA9C-AEB75143AD0A}" dt="2025-07-01T20:07:01.589" v="428" actId="20577"/>
          <ac:spMkLst>
            <pc:docMk/>
            <pc:sldMk cId="3732285787" sldId="366"/>
            <ac:spMk id="10" creationId="{949A3BF2-D460-7C7C-3A59-47169CD214E0}"/>
          </ac:spMkLst>
        </pc:spChg>
      </pc:sldChg>
    </pc:docChg>
  </pc:docChgLst>
  <pc:docChgLst>
    <pc:chgData name="Rogier Tans" userId="QIasr3ySNsxjg2YYEIHNtnGFvRlognO87t71A99gjMs=" providerId="None" clId="Web-{04E5DC90-EF50-4464-B86B-4EA91EAA589E}"/>
    <pc:docChg chg="addSld delSld modSld sldOrd">
      <pc:chgData name="Rogier Tans" userId="QIasr3ySNsxjg2YYEIHNtnGFvRlognO87t71A99gjMs=" providerId="None" clId="Web-{04E5DC90-EF50-4464-B86B-4EA91EAA589E}" dt="2025-07-01T19:26:03.554" v="632" actId="20577"/>
      <pc:docMkLst>
        <pc:docMk/>
      </pc:docMkLst>
      <pc:sldChg chg="modSp">
        <pc:chgData name="Rogier Tans" userId="QIasr3ySNsxjg2YYEIHNtnGFvRlognO87t71A99gjMs=" providerId="None" clId="Web-{04E5DC90-EF50-4464-B86B-4EA91EAA589E}" dt="2025-07-01T19:26:03.554" v="632" actId="20577"/>
        <pc:sldMkLst>
          <pc:docMk/>
          <pc:sldMk cId="379821624" sldId="354"/>
        </pc:sldMkLst>
        <pc:spChg chg="mod">
          <ac:chgData name="Rogier Tans" userId="QIasr3ySNsxjg2YYEIHNtnGFvRlognO87t71A99gjMs=" providerId="None" clId="Web-{04E5DC90-EF50-4464-B86B-4EA91EAA589E}" dt="2025-07-01T19:26:03.554" v="632" actId="20577"/>
          <ac:spMkLst>
            <pc:docMk/>
            <pc:sldMk cId="379821624" sldId="354"/>
            <ac:spMk id="12" creationId="{DEBE4B2A-067A-77BF-521D-B35FF3F56600}"/>
          </ac:spMkLst>
        </pc:spChg>
      </pc:sldChg>
      <pc:sldChg chg="addSp delSp modSp add replId">
        <pc:chgData name="Rogier Tans" userId="QIasr3ySNsxjg2YYEIHNtnGFvRlognO87t71A99gjMs=" providerId="None" clId="Web-{04E5DC90-EF50-4464-B86B-4EA91EAA589E}" dt="2025-07-01T18:52:31.757" v="249" actId="20577"/>
        <pc:sldMkLst>
          <pc:docMk/>
          <pc:sldMk cId="2030394945" sldId="355"/>
        </pc:sldMkLst>
        <pc:spChg chg="mod">
          <ac:chgData name="Rogier Tans" userId="QIasr3ySNsxjg2YYEIHNtnGFvRlognO87t71A99gjMs=" providerId="None" clId="Web-{04E5DC90-EF50-4464-B86B-4EA91EAA589E}" dt="2025-07-01T18:34:54.154" v="19" actId="20577"/>
          <ac:spMkLst>
            <pc:docMk/>
            <pc:sldMk cId="2030394945" sldId="355"/>
            <ac:spMk id="6" creationId="{128CE101-CBCE-5988-55CE-FB07EA659BA7}"/>
          </ac:spMkLst>
        </pc:spChg>
        <pc:spChg chg="add mod">
          <ac:chgData name="Rogier Tans" userId="QIasr3ySNsxjg2YYEIHNtnGFvRlognO87t71A99gjMs=" providerId="None" clId="Web-{04E5DC90-EF50-4464-B86B-4EA91EAA589E}" dt="2025-07-01T18:34:26.091" v="14" actId="1076"/>
          <ac:spMkLst>
            <pc:docMk/>
            <pc:sldMk cId="2030394945" sldId="355"/>
            <ac:spMk id="9" creationId="{58AFDDC8-64C8-6BAB-89F9-C950C7836078}"/>
          </ac:spMkLst>
        </pc:spChg>
        <pc:spChg chg="add mod">
          <ac:chgData name="Rogier Tans" userId="QIasr3ySNsxjg2YYEIHNtnGFvRlognO87t71A99gjMs=" providerId="None" clId="Web-{04E5DC90-EF50-4464-B86B-4EA91EAA589E}" dt="2025-07-01T18:52:31.757" v="249" actId="20577"/>
          <ac:spMkLst>
            <pc:docMk/>
            <pc:sldMk cId="2030394945" sldId="355"/>
            <ac:spMk id="10" creationId="{AE93617F-DE75-D32B-B73A-6E34D8C6F133}"/>
          </ac:spMkLst>
        </pc:spChg>
      </pc:sldChg>
      <pc:sldChg chg="addSp delSp modSp add replId">
        <pc:chgData name="Rogier Tans" userId="QIasr3ySNsxjg2YYEIHNtnGFvRlognO87t71A99gjMs=" providerId="None" clId="Web-{04E5DC90-EF50-4464-B86B-4EA91EAA589E}" dt="2025-07-01T19:05:26.932" v="467" actId="1076"/>
        <pc:sldMkLst>
          <pc:docMk/>
          <pc:sldMk cId="392929765" sldId="356"/>
        </pc:sldMkLst>
        <pc:spChg chg="add mod">
          <ac:chgData name="Rogier Tans" userId="QIasr3ySNsxjg2YYEIHNtnGFvRlognO87t71A99gjMs=" providerId="None" clId="Web-{04E5DC90-EF50-4464-B86B-4EA91EAA589E}" dt="2025-07-01T19:05:26.932" v="467" actId="1076"/>
          <ac:spMkLst>
            <pc:docMk/>
            <pc:sldMk cId="392929765" sldId="356"/>
            <ac:spMk id="9" creationId="{A387B536-47AD-7E64-51D0-95380C5508E4}"/>
          </ac:spMkLst>
        </pc:spChg>
        <pc:spChg chg="add mod">
          <ac:chgData name="Rogier Tans" userId="QIasr3ySNsxjg2YYEIHNtnGFvRlognO87t71A99gjMs=" providerId="None" clId="Web-{04E5DC90-EF50-4464-B86B-4EA91EAA589E}" dt="2025-07-01T19:05:22.338" v="466" actId="1076"/>
          <ac:spMkLst>
            <pc:docMk/>
            <pc:sldMk cId="392929765" sldId="356"/>
            <ac:spMk id="10" creationId="{E55C97D2-503F-2254-C9AF-191D2E6B08A0}"/>
          </ac:spMkLst>
        </pc:spChg>
      </pc:sldChg>
      <pc:sldChg chg="addSp delSp modSp add del ord replId">
        <pc:chgData name="Rogier Tans" userId="QIasr3ySNsxjg2YYEIHNtnGFvRlognO87t71A99gjMs=" providerId="None" clId="Web-{04E5DC90-EF50-4464-B86B-4EA91EAA589E}" dt="2025-07-01T19:17:10.823" v="550" actId="20577"/>
        <pc:sldMkLst>
          <pc:docMk/>
          <pc:sldMk cId="1844927237" sldId="357"/>
        </pc:sldMkLst>
      </pc:sldChg>
      <pc:sldChg chg="addSp delSp modSp add replId">
        <pc:chgData name="Rogier Tans" userId="QIasr3ySNsxjg2YYEIHNtnGFvRlognO87t71A99gjMs=" providerId="None" clId="Web-{04E5DC90-EF50-4464-B86B-4EA91EAA589E}" dt="2025-07-01T19:05:02.431" v="464" actId="1076"/>
        <pc:sldMkLst>
          <pc:docMk/>
          <pc:sldMk cId="1646554698" sldId="358"/>
        </pc:sldMkLst>
        <pc:spChg chg="add mod">
          <ac:chgData name="Rogier Tans" userId="QIasr3ySNsxjg2YYEIHNtnGFvRlognO87t71A99gjMs=" providerId="None" clId="Web-{04E5DC90-EF50-4464-B86B-4EA91EAA589E}" dt="2025-07-01T19:01:16.098" v="365" actId="1076"/>
          <ac:spMkLst>
            <pc:docMk/>
            <pc:sldMk cId="1646554698" sldId="358"/>
            <ac:spMk id="10" creationId="{CDC2F58C-B9C0-E869-92FF-88B2218324D0}"/>
          </ac:spMkLst>
        </pc:spChg>
        <pc:spChg chg="add mod">
          <ac:chgData name="Rogier Tans" userId="QIasr3ySNsxjg2YYEIHNtnGFvRlognO87t71A99gjMs=" providerId="None" clId="Web-{04E5DC90-EF50-4464-B86B-4EA91EAA589E}" dt="2025-07-01T19:05:02.431" v="464" actId="1076"/>
          <ac:spMkLst>
            <pc:docMk/>
            <pc:sldMk cId="1646554698" sldId="358"/>
            <ac:spMk id="11" creationId="{2CE227E9-00FC-AB22-B8E1-64B6265EE9D7}"/>
          </ac:spMkLst>
        </pc:spChg>
      </pc:sldChg>
      <pc:sldChg chg="delSp add del replId">
        <pc:chgData name="Rogier Tans" userId="QIasr3ySNsxjg2YYEIHNtnGFvRlognO87t71A99gjMs=" providerId="None" clId="Web-{04E5DC90-EF50-4464-B86B-4EA91EAA589E}" dt="2025-07-01T18:46:46.733" v="177"/>
        <pc:sldMkLst>
          <pc:docMk/>
          <pc:sldMk cId="2503927044" sldId="358"/>
        </pc:sldMkLst>
      </pc:sldChg>
      <pc:sldChg chg="addSp modSp add replId">
        <pc:chgData name="Rogier Tans" userId="QIasr3ySNsxjg2YYEIHNtnGFvRlognO87t71A99gjMs=" providerId="None" clId="Web-{04E5DC90-EF50-4464-B86B-4EA91EAA589E}" dt="2025-07-01T19:05:11.463" v="465" actId="1076"/>
        <pc:sldMkLst>
          <pc:docMk/>
          <pc:sldMk cId="1784024359" sldId="359"/>
        </pc:sldMkLst>
        <pc:spChg chg="add mod">
          <ac:chgData name="Rogier Tans" userId="QIasr3ySNsxjg2YYEIHNtnGFvRlognO87t71A99gjMs=" providerId="None" clId="Web-{04E5DC90-EF50-4464-B86B-4EA91EAA589E}" dt="2025-07-01T19:05:11.463" v="465" actId="1076"/>
          <ac:spMkLst>
            <pc:docMk/>
            <pc:sldMk cId="1784024359" sldId="359"/>
            <ac:spMk id="9" creationId="{A1CB7D49-02DD-FC2D-7532-7695D1A0A251}"/>
          </ac:spMkLst>
        </pc:spChg>
        <pc:spChg chg="add mod">
          <ac:chgData name="Rogier Tans" userId="QIasr3ySNsxjg2YYEIHNtnGFvRlognO87t71A99gjMs=" providerId="None" clId="Web-{04E5DC90-EF50-4464-B86B-4EA91EAA589E}" dt="2025-07-01T19:04:55.884" v="463" actId="1076"/>
          <ac:spMkLst>
            <pc:docMk/>
            <pc:sldMk cId="1784024359" sldId="359"/>
            <ac:spMk id="10" creationId="{9C3873EA-764E-17EC-957B-5CE265168A24}"/>
          </ac:spMkLst>
        </pc:spChg>
      </pc:sldChg>
      <pc:sldChg chg="add del replId">
        <pc:chgData name="Rogier Tans" userId="QIasr3ySNsxjg2YYEIHNtnGFvRlognO87t71A99gjMs=" providerId="None" clId="Web-{04E5DC90-EF50-4464-B86B-4EA91EAA589E}" dt="2025-07-01T18:46:43.483" v="175"/>
        <pc:sldMkLst>
          <pc:docMk/>
          <pc:sldMk cId="2780041077" sldId="359"/>
        </pc:sldMkLst>
      </pc:sldChg>
      <pc:sldChg chg="add del replId">
        <pc:chgData name="Rogier Tans" userId="QIasr3ySNsxjg2YYEIHNtnGFvRlognO87t71A99gjMs=" providerId="None" clId="Web-{04E5DC90-EF50-4464-B86B-4EA91EAA589E}" dt="2025-07-01T18:46:45.140" v="176"/>
        <pc:sldMkLst>
          <pc:docMk/>
          <pc:sldMk cId="2481118835" sldId="360"/>
        </pc:sldMkLst>
      </pc:sldChg>
      <pc:sldChg chg="addSp modSp add replId">
        <pc:chgData name="Rogier Tans" userId="QIasr3ySNsxjg2YYEIHNtnGFvRlognO87t71A99gjMs=" providerId="None" clId="Web-{04E5DC90-EF50-4464-B86B-4EA91EAA589E}" dt="2025-07-01T19:04:49.540" v="462" actId="1076"/>
        <pc:sldMkLst>
          <pc:docMk/>
          <pc:sldMk cId="4250429146" sldId="360"/>
        </pc:sldMkLst>
        <pc:spChg chg="add mod">
          <ac:chgData name="Rogier Tans" userId="QIasr3ySNsxjg2YYEIHNtnGFvRlognO87t71A99gjMs=" providerId="None" clId="Web-{04E5DC90-EF50-4464-B86B-4EA91EAA589E}" dt="2025-07-01T19:03:35.460" v="455" actId="20577"/>
          <ac:spMkLst>
            <pc:docMk/>
            <pc:sldMk cId="4250429146" sldId="360"/>
            <ac:spMk id="9" creationId="{0834F86F-2CFF-FE3C-774E-55B7A22F039F}"/>
          </ac:spMkLst>
        </pc:spChg>
        <pc:spChg chg="add mod">
          <ac:chgData name="Rogier Tans" userId="QIasr3ySNsxjg2YYEIHNtnGFvRlognO87t71A99gjMs=" providerId="None" clId="Web-{04E5DC90-EF50-4464-B86B-4EA91EAA589E}" dt="2025-07-01T19:04:49.540" v="462" actId="1076"/>
          <ac:spMkLst>
            <pc:docMk/>
            <pc:sldMk cId="4250429146" sldId="360"/>
            <ac:spMk id="10" creationId="{17010CFD-E42C-199F-FB75-0361BCD5AFB0}"/>
          </ac:spMkLst>
        </pc:spChg>
      </pc:sldChg>
      <pc:sldChg chg="addSp modSp add replId">
        <pc:chgData name="Rogier Tans" userId="QIasr3ySNsxjg2YYEIHNtnGFvRlognO87t71A99gjMs=" providerId="None" clId="Web-{04E5DC90-EF50-4464-B86B-4EA91EAA589E}" dt="2025-07-01T19:22:07.736" v="562" actId="20577"/>
        <pc:sldMkLst>
          <pc:docMk/>
          <pc:sldMk cId="1254479662" sldId="361"/>
        </pc:sldMkLst>
        <pc:spChg chg="add mod">
          <ac:chgData name="Rogier Tans" userId="QIasr3ySNsxjg2YYEIHNtnGFvRlognO87t71A99gjMs=" providerId="None" clId="Web-{04E5DC90-EF50-4464-B86B-4EA91EAA589E}" dt="2025-07-01T19:16:36.275" v="534" actId="1076"/>
          <ac:spMkLst>
            <pc:docMk/>
            <pc:sldMk cId="1254479662" sldId="361"/>
            <ac:spMk id="9" creationId="{96108812-BC8D-6FF3-C808-04E0585C984C}"/>
          </ac:spMkLst>
        </pc:spChg>
        <pc:spChg chg="add mod">
          <ac:chgData name="Rogier Tans" userId="QIasr3ySNsxjg2YYEIHNtnGFvRlognO87t71A99gjMs=" providerId="None" clId="Web-{04E5DC90-EF50-4464-B86B-4EA91EAA589E}" dt="2025-07-01T19:22:07.736" v="562" actId="20577"/>
          <ac:spMkLst>
            <pc:docMk/>
            <pc:sldMk cId="1254479662" sldId="361"/>
            <ac:spMk id="10" creationId="{A4A277BE-4E32-787B-E9BE-3BD6E812CB2C}"/>
          </ac:spMkLst>
        </pc:spChg>
      </pc:sldChg>
      <pc:sldChg chg="addSp modSp add replId">
        <pc:chgData name="Rogier Tans" userId="QIasr3ySNsxjg2YYEIHNtnGFvRlognO87t71A99gjMs=" providerId="None" clId="Web-{04E5DC90-EF50-4464-B86B-4EA91EAA589E}" dt="2025-07-01T19:23:20.910" v="571" actId="1076"/>
        <pc:sldMkLst>
          <pc:docMk/>
          <pc:sldMk cId="3811230465" sldId="362"/>
        </pc:sldMkLst>
        <pc:spChg chg="add mod">
          <ac:chgData name="Rogier Tans" userId="QIasr3ySNsxjg2YYEIHNtnGFvRlognO87t71A99gjMs=" providerId="None" clId="Web-{04E5DC90-EF50-4464-B86B-4EA91EAA589E}" dt="2025-07-01T19:23:00.722" v="567" actId="1076"/>
          <ac:spMkLst>
            <pc:docMk/>
            <pc:sldMk cId="3811230465" sldId="362"/>
            <ac:spMk id="9" creationId="{C07BE437-FCC8-AB3E-B649-FDAE4185D649}"/>
          </ac:spMkLst>
        </pc:spChg>
        <pc:spChg chg="add mod">
          <ac:chgData name="Rogier Tans" userId="QIasr3ySNsxjg2YYEIHNtnGFvRlognO87t71A99gjMs=" providerId="None" clId="Web-{04E5DC90-EF50-4464-B86B-4EA91EAA589E}" dt="2025-07-01T19:23:20.910" v="571" actId="1076"/>
          <ac:spMkLst>
            <pc:docMk/>
            <pc:sldMk cId="3811230465" sldId="362"/>
            <ac:spMk id="10" creationId="{45635C76-4C94-4369-8590-6FFF9DB53F9C}"/>
          </ac:spMkLst>
        </pc:spChg>
      </pc:sldChg>
      <pc:sldChg chg="add del replId">
        <pc:chgData name="Rogier Tans" userId="QIasr3ySNsxjg2YYEIHNtnGFvRlognO87t71A99gjMs=" providerId="None" clId="Web-{04E5DC90-EF50-4464-B86B-4EA91EAA589E}" dt="2025-07-01T19:23:32.691" v="572"/>
        <pc:sldMkLst>
          <pc:docMk/>
          <pc:sldMk cId="911810257" sldId="363"/>
        </pc:sldMkLst>
      </pc:sldChg>
      <pc:sldChg chg="addSp delSp modSp add replId">
        <pc:chgData name="Rogier Tans" userId="QIasr3ySNsxjg2YYEIHNtnGFvRlognO87t71A99gjMs=" providerId="None" clId="Web-{04E5DC90-EF50-4464-B86B-4EA91EAA589E}" dt="2025-07-01T19:22:18.909" v="563" actId="1076"/>
        <pc:sldMkLst>
          <pc:docMk/>
          <pc:sldMk cId="1642085097" sldId="364"/>
        </pc:sldMkLst>
        <pc:spChg chg="add mod">
          <ac:chgData name="Rogier Tans" userId="QIasr3ySNsxjg2YYEIHNtnGFvRlognO87t71A99gjMs=" providerId="None" clId="Web-{04E5DC90-EF50-4464-B86B-4EA91EAA589E}" dt="2025-07-01T19:22:18.909" v="563" actId="1076"/>
          <ac:spMkLst>
            <pc:docMk/>
            <pc:sldMk cId="1642085097" sldId="364"/>
            <ac:spMk id="11" creationId="{3366B968-E86D-3A4A-758B-972070613531}"/>
          </ac:spMkLst>
        </pc:spChg>
      </pc:sldChg>
    </pc:docChg>
  </pc:docChgLst>
  <pc:docChgLst>
    <pc:chgData name="Jacobs, Tim" userId="2cdc86fd-8d3f-4ad7-9c12-cdc50b91e805" providerId="ADAL" clId="{BA5672BA-6474-4A89-9BAD-24E98FB13151}"/>
    <pc:docChg chg="modSld">
      <pc:chgData name="Jacobs, Tim" userId="2cdc86fd-8d3f-4ad7-9c12-cdc50b91e805" providerId="ADAL" clId="{BA5672BA-6474-4A89-9BAD-24E98FB13151}" dt="2024-12-16T15:47:13.310" v="2" actId="20577"/>
      <pc:docMkLst>
        <pc:docMk/>
      </pc:docMkLst>
      <pc:sldChg chg="modSp mod">
        <pc:chgData name="Jacobs, Tim" userId="2cdc86fd-8d3f-4ad7-9c12-cdc50b91e805" providerId="ADAL" clId="{BA5672BA-6474-4A89-9BAD-24E98FB13151}" dt="2024-12-16T15:47:13.310" v="2" actId="20577"/>
        <pc:sldMkLst>
          <pc:docMk/>
          <pc:sldMk cId="942827567" sldId="346"/>
        </pc:sldMkLst>
      </pc:sldChg>
    </pc:docChg>
  </pc:docChgLst>
  <pc:docChgLst>
    <pc:chgData name="Rogier Tans" userId="QIasr3ySNsxjg2YYEIHNtnGFvRlognO87t71A99gjMs=" providerId="None" clId="Web-{32CAD84E-E803-40FA-8D43-E3E947984782}"/>
    <pc:docChg chg="modSld">
      <pc:chgData name="Rogier Tans" userId="QIasr3ySNsxjg2YYEIHNtnGFvRlognO87t71A99gjMs=" providerId="None" clId="Web-{32CAD84E-E803-40FA-8D43-E3E947984782}" dt="2025-07-09T18:24:11.403" v="10" actId="20577"/>
      <pc:docMkLst>
        <pc:docMk/>
      </pc:docMkLst>
      <pc:sldChg chg="modSp">
        <pc:chgData name="Rogier Tans" userId="QIasr3ySNsxjg2YYEIHNtnGFvRlognO87t71A99gjMs=" providerId="None" clId="Web-{32CAD84E-E803-40FA-8D43-E3E947984782}" dt="2025-07-09T18:24:11.403" v="10" actId="20577"/>
        <pc:sldMkLst>
          <pc:docMk/>
          <pc:sldMk cId="379821624" sldId="354"/>
        </pc:sldMkLst>
        <pc:spChg chg="mod">
          <ac:chgData name="Rogier Tans" userId="QIasr3ySNsxjg2YYEIHNtnGFvRlognO87t71A99gjMs=" providerId="None" clId="Web-{32CAD84E-E803-40FA-8D43-E3E947984782}" dt="2025-07-09T18:24:11.403" v="10" actId="20577"/>
          <ac:spMkLst>
            <pc:docMk/>
            <pc:sldMk cId="379821624" sldId="354"/>
            <ac:spMk id="12" creationId="{DEBE4B2A-067A-77BF-521D-B35FF3F566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nl-NL"/>
          </a:p>
        </p:txBody>
      </p:sp>
      <p:sp>
        <p:nvSpPr>
          <p:cNvPr id="3" name="Tijdelijke aanduiding voor datum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AC05EDC7-3D08-478F-A806-49E385058E7F}" type="datetimeFigureOut">
              <a:rPr lang="nl-NL" smtClean="0"/>
              <a:t>9-7-2025</a:t>
            </a:fld>
            <a:endParaRPr lang="nl-NL"/>
          </a:p>
        </p:txBody>
      </p:sp>
      <p:sp>
        <p:nvSpPr>
          <p:cNvPr id="4" name="Tijdelijke aanduiding voor dia-afbeelding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nl-NL"/>
          </a:p>
        </p:txBody>
      </p:sp>
      <p:sp>
        <p:nvSpPr>
          <p:cNvPr id="5" name="Tijdelijke aanduiding voor notities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B6A27A95-B21D-4BAB-BFBA-F72EDC6E08FE}" type="slidenum">
              <a:rPr lang="nl-NL" smtClean="0"/>
              <a:t>‹#›</a:t>
            </a:fld>
            <a:endParaRPr lang="nl-NL"/>
          </a:p>
        </p:txBody>
      </p:sp>
    </p:spTree>
    <p:extLst>
      <p:ext uri="{BB962C8B-B14F-4D97-AF65-F5344CB8AC3E}">
        <p14:creationId xmlns:p14="http://schemas.microsoft.com/office/powerpoint/2010/main" val="3439428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B6A27A95-B21D-4BAB-BFBA-F72EDC6E08FE}" type="slidenum">
              <a:rPr lang="nl-NL" smtClean="0"/>
              <a:t>1</a:t>
            </a:fld>
            <a:endParaRPr lang="nl-NL"/>
          </a:p>
        </p:txBody>
      </p:sp>
    </p:spTree>
    <p:extLst>
      <p:ext uri="{BB962C8B-B14F-4D97-AF65-F5344CB8AC3E}">
        <p14:creationId xmlns:p14="http://schemas.microsoft.com/office/powerpoint/2010/main" val="3635315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5451D-1593-ECA2-8E1F-5FFA44CAC02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DA8EE9E-7583-5B98-29AD-38583E42C98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05301FE-C534-727A-328D-44590C715BA3}"/>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EDD8C634-5320-A01A-FF88-3F0B6FF2B1B9}"/>
              </a:ext>
            </a:extLst>
          </p:cNvPr>
          <p:cNvSpPr>
            <a:spLocks noGrp="1"/>
          </p:cNvSpPr>
          <p:nvPr>
            <p:ph type="sldNum" sz="quarter" idx="5"/>
          </p:nvPr>
        </p:nvSpPr>
        <p:spPr/>
        <p:txBody>
          <a:bodyPr/>
          <a:lstStyle/>
          <a:p>
            <a:fld id="{B6A27A95-B21D-4BAB-BFBA-F72EDC6E08FE}" type="slidenum">
              <a:rPr lang="nl-NL" smtClean="0"/>
              <a:t>10</a:t>
            </a:fld>
            <a:endParaRPr lang="nl-NL"/>
          </a:p>
        </p:txBody>
      </p:sp>
    </p:spTree>
    <p:extLst>
      <p:ext uri="{BB962C8B-B14F-4D97-AF65-F5344CB8AC3E}">
        <p14:creationId xmlns:p14="http://schemas.microsoft.com/office/powerpoint/2010/main" val="3736190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8CEA5-7DEB-FE10-E159-E70C815564E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8A03825-6D12-07FD-C4DE-BC6EE3EFE21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9F57F58-4891-2F78-6194-95486AAA62F1}"/>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2FC753E6-0D91-CAB3-648C-773BC182149D}"/>
              </a:ext>
            </a:extLst>
          </p:cNvPr>
          <p:cNvSpPr>
            <a:spLocks noGrp="1"/>
          </p:cNvSpPr>
          <p:nvPr>
            <p:ph type="sldNum" sz="quarter" idx="5"/>
          </p:nvPr>
        </p:nvSpPr>
        <p:spPr/>
        <p:txBody>
          <a:bodyPr/>
          <a:lstStyle/>
          <a:p>
            <a:fld id="{B6A27A95-B21D-4BAB-BFBA-F72EDC6E08FE}" type="slidenum">
              <a:rPr lang="nl-NL" smtClean="0"/>
              <a:t>11</a:t>
            </a:fld>
            <a:endParaRPr lang="nl-NL"/>
          </a:p>
        </p:txBody>
      </p:sp>
    </p:spTree>
    <p:extLst>
      <p:ext uri="{BB962C8B-B14F-4D97-AF65-F5344CB8AC3E}">
        <p14:creationId xmlns:p14="http://schemas.microsoft.com/office/powerpoint/2010/main" val="2076935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8BCF8-84C0-5E55-374B-970CCF1B643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63F6A12-693A-AB63-29A6-783C9D9FC5D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868D057-6001-EFA6-281D-2B4101E294A9}"/>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10C65868-5220-A2E9-7775-3F040A49F4CF}"/>
              </a:ext>
            </a:extLst>
          </p:cNvPr>
          <p:cNvSpPr>
            <a:spLocks noGrp="1"/>
          </p:cNvSpPr>
          <p:nvPr>
            <p:ph type="sldNum" sz="quarter" idx="5"/>
          </p:nvPr>
        </p:nvSpPr>
        <p:spPr/>
        <p:txBody>
          <a:bodyPr/>
          <a:lstStyle/>
          <a:p>
            <a:fld id="{B6A27A95-B21D-4BAB-BFBA-F72EDC6E08FE}" type="slidenum">
              <a:rPr lang="nl-NL" smtClean="0"/>
              <a:t>12</a:t>
            </a:fld>
            <a:endParaRPr lang="nl-NL"/>
          </a:p>
        </p:txBody>
      </p:sp>
    </p:spTree>
    <p:extLst>
      <p:ext uri="{BB962C8B-B14F-4D97-AF65-F5344CB8AC3E}">
        <p14:creationId xmlns:p14="http://schemas.microsoft.com/office/powerpoint/2010/main" val="392894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C28B2-6632-00FB-E713-95F46A1ACEB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3B9B24D-1F86-1478-8207-45CFBD70B26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DD43850-617F-1831-C09B-0146BA0A08B7}"/>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EE7E7FE9-4E25-820F-0925-9408563C308D}"/>
              </a:ext>
            </a:extLst>
          </p:cNvPr>
          <p:cNvSpPr>
            <a:spLocks noGrp="1"/>
          </p:cNvSpPr>
          <p:nvPr>
            <p:ph type="sldNum" sz="quarter" idx="5"/>
          </p:nvPr>
        </p:nvSpPr>
        <p:spPr/>
        <p:txBody>
          <a:bodyPr/>
          <a:lstStyle/>
          <a:p>
            <a:fld id="{B6A27A95-B21D-4BAB-BFBA-F72EDC6E08FE}" type="slidenum">
              <a:rPr lang="nl-NL" smtClean="0"/>
              <a:t>13</a:t>
            </a:fld>
            <a:endParaRPr lang="nl-NL"/>
          </a:p>
        </p:txBody>
      </p:sp>
    </p:spTree>
    <p:extLst>
      <p:ext uri="{BB962C8B-B14F-4D97-AF65-F5344CB8AC3E}">
        <p14:creationId xmlns:p14="http://schemas.microsoft.com/office/powerpoint/2010/main" val="3232392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B6A27A95-B21D-4BAB-BFBA-F72EDC6E08FE}" type="slidenum">
              <a:rPr lang="nl-NL" smtClean="0"/>
              <a:t>2</a:t>
            </a:fld>
            <a:endParaRPr lang="nl-NL"/>
          </a:p>
        </p:txBody>
      </p:sp>
    </p:spTree>
    <p:extLst>
      <p:ext uri="{BB962C8B-B14F-4D97-AF65-F5344CB8AC3E}">
        <p14:creationId xmlns:p14="http://schemas.microsoft.com/office/powerpoint/2010/main" val="2274958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B6A27A95-B21D-4BAB-BFBA-F72EDC6E08FE}" type="slidenum">
              <a:rPr lang="nl-NL" smtClean="0"/>
              <a:t>3</a:t>
            </a:fld>
            <a:endParaRPr lang="nl-NL"/>
          </a:p>
        </p:txBody>
      </p:sp>
    </p:spTree>
    <p:extLst>
      <p:ext uri="{BB962C8B-B14F-4D97-AF65-F5344CB8AC3E}">
        <p14:creationId xmlns:p14="http://schemas.microsoft.com/office/powerpoint/2010/main" val="2942727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E2F06-5438-E4DB-6DD0-5C05B19A061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ACF79B5-B244-CD92-06B0-41D940223F5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5DCF456-410B-8009-463B-19A63DEC89FD}"/>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CB1AAE3B-84B4-2444-6730-1CD62EE63C00}"/>
              </a:ext>
            </a:extLst>
          </p:cNvPr>
          <p:cNvSpPr>
            <a:spLocks noGrp="1"/>
          </p:cNvSpPr>
          <p:nvPr>
            <p:ph type="sldNum" sz="quarter" idx="5"/>
          </p:nvPr>
        </p:nvSpPr>
        <p:spPr/>
        <p:txBody>
          <a:bodyPr/>
          <a:lstStyle/>
          <a:p>
            <a:fld id="{B6A27A95-B21D-4BAB-BFBA-F72EDC6E08FE}" type="slidenum">
              <a:rPr lang="nl-NL" smtClean="0"/>
              <a:t>4</a:t>
            </a:fld>
            <a:endParaRPr lang="nl-NL"/>
          </a:p>
        </p:txBody>
      </p:sp>
    </p:spTree>
    <p:extLst>
      <p:ext uri="{BB962C8B-B14F-4D97-AF65-F5344CB8AC3E}">
        <p14:creationId xmlns:p14="http://schemas.microsoft.com/office/powerpoint/2010/main" val="842638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166A6-3E11-56E8-8D44-84CC93C6D38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9FEE9BF-C42D-AB78-4A53-6DF9718A808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E652434-D845-4DF1-37F8-1A156776507B}"/>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E0DDDB6E-0EEA-320C-AD0A-BE1A4B38C099}"/>
              </a:ext>
            </a:extLst>
          </p:cNvPr>
          <p:cNvSpPr>
            <a:spLocks noGrp="1"/>
          </p:cNvSpPr>
          <p:nvPr>
            <p:ph type="sldNum" sz="quarter" idx="5"/>
          </p:nvPr>
        </p:nvSpPr>
        <p:spPr/>
        <p:txBody>
          <a:bodyPr/>
          <a:lstStyle/>
          <a:p>
            <a:fld id="{B6A27A95-B21D-4BAB-BFBA-F72EDC6E08FE}" type="slidenum">
              <a:rPr lang="nl-NL" smtClean="0"/>
              <a:t>5</a:t>
            </a:fld>
            <a:endParaRPr lang="nl-NL"/>
          </a:p>
        </p:txBody>
      </p:sp>
    </p:spTree>
    <p:extLst>
      <p:ext uri="{BB962C8B-B14F-4D97-AF65-F5344CB8AC3E}">
        <p14:creationId xmlns:p14="http://schemas.microsoft.com/office/powerpoint/2010/main" val="1215836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3F795-47E0-1D3B-55AA-576B041A552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8C46457-0932-7309-B0E1-6BE1CF3F50B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DD38EF4-BC0B-41EC-6094-2F13A08E538A}"/>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3D0977B9-82B0-8F41-3876-C87EB2513BED}"/>
              </a:ext>
            </a:extLst>
          </p:cNvPr>
          <p:cNvSpPr>
            <a:spLocks noGrp="1"/>
          </p:cNvSpPr>
          <p:nvPr>
            <p:ph type="sldNum" sz="quarter" idx="5"/>
          </p:nvPr>
        </p:nvSpPr>
        <p:spPr/>
        <p:txBody>
          <a:bodyPr/>
          <a:lstStyle/>
          <a:p>
            <a:fld id="{B6A27A95-B21D-4BAB-BFBA-F72EDC6E08FE}" type="slidenum">
              <a:rPr lang="nl-NL" smtClean="0"/>
              <a:t>6</a:t>
            </a:fld>
            <a:endParaRPr lang="nl-NL"/>
          </a:p>
        </p:txBody>
      </p:sp>
    </p:spTree>
    <p:extLst>
      <p:ext uri="{BB962C8B-B14F-4D97-AF65-F5344CB8AC3E}">
        <p14:creationId xmlns:p14="http://schemas.microsoft.com/office/powerpoint/2010/main" val="1159839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2C444-F8A4-2939-4D97-871E6A5FE97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9A5642D-850D-64C8-DDB4-15B782BD9EC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9A4A98F-93BD-C707-CCF3-01A8EF2B3836}"/>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5E87EAA8-4793-2487-463B-3DCD9D7E2CD1}"/>
              </a:ext>
            </a:extLst>
          </p:cNvPr>
          <p:cNvSpPr>
            <a:spLocks noGrp="1"/>
          </p:cNvSpPr>
          <p:nvPr>
            <p:ph type="sldNum" sz="quarter" idx="5"/>
          </p:nvPr>
        </p:nvSpPr>
        <p:spPr/>
        <p:txBody>
          <a:bodyPr/>
          <a:lstStyle/>
          <a:p>
            <a:fld id="{B6A27A95-B21D-4BAB-BFBA-F72EDC6E08FE}" type="slidenum">
              <a:rPr lang="nl-NL" smtClean="0"/>
              <a:t>7</a:t>
            </a:fld>
            <a:endParaRPr lang="nl-NL"/>
          </a:p>
        </p:txBody>
      </p:sp>
    </p:spTree>
    <p:extLst>
      <p:ext uri="{BB962C8B-B14F-4D97-AF65-F5344CB8AC3E}">
        <p14:creationId xmlns:p14="http://schemas.microsoft.com/office/powerpoint/2010/main" val="1000346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D467E-9A28-0D95-571C-D6D7A898D8C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A884618-5E67-A96B-448B-47F499909C5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9791A66-DC5C-6EBF-4303-6D6C27A03D2A}"/>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23400188-1B13-D084-2D00-2684AAAED45C}"/>
              </a:ext>
            </a:extLst>
          </p:cNvPr>
          <p:cNvSpPr>
            <a:spLocks noGrp="1"/>
          </p:cNvSpPr>
          <p:nvPr>
            <p:ph type="sldNum" sz="quarter" idx="5"/>
          </p:nvPr>
        </p:nvSpPr>
        <p:spPr/>
        <p:txBody>
          <a:bodyPr/>
          <a:lstStyle/>
          <a:p>
            <a:fld id="{B6A27A95-B21D-4BAB-BFBA-F72EDC6E08FE}" type="slidenum">
              <a:rPr lang="nl-NL" smtClean="0"/>
              <a:t>8</a:t>
            </a:fld>
            <a:endParaRPr lang="nl-NL"/>
          </a:p>
        </p:txBody>
      </p:sp>
    </p:spTree>
    <p:extLst>
      <p:ext uri="{BB962C8B-B14F-4D97-AF65-F5344CB8AC3E}">
        <p14:creationId xmlns:p14="http://schemas.microsoft.com/office/powerpoint/2010/main" val="3717389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E1E68-B658-2023-88DF-AC0C56B60CF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D5A0A80-8206-5EEA-D689-C4610B642C9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EA63B11-1614-DC0F-A52E-C7C46D11F610}"/>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34C295C4-4685-CA8D-AB32-2D4C7E211D9A}"/>
              </a:ext>
            </a:extLst>
          </p:cNvPr>
          <p:cNvSpPr>
            <a:spLocks noGrp="1"/>
          </p:cNvSpPr>
          <p:nvPr>
            <p:ph type="sldNum" sz="quarter" idx="5"/>
          </p:nvPr>
        </p:nvSpPr>
        <p:spPr/>
        <p:txBody>
          <a:bodyPr/>
          <a:lstStyle/>
          <a:p>
            <a:fld id="{B6A27A95-B21D-4BAB-BFBA-F72EDC6E08FE}" type="slidenum">
              <a:rPr lang="nl-NL" smtClean="0"/>
              <a:t>9</a:t>
            </a:fld>
            <a:endParaRPr lang="nl-NL"/>
          </a:p>
        </p:txBody>
      </p:sp>
    </p:spTree>
    <p:extLst>
      <p:ext uri="{BB962C8B-B14F-4D97-AF65-F5344CB8AC3E}">
        <p14:creationId xmlns:p14="http://schemas.microsoft.com/office/powerpoint/2010/main" val="4015379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80E543-6658-C507-AC3C-D2940E2F3823}"/>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A03155E7-7C2E-DFF5-82AD-BDC5DD9162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9EF7352B-AD1B-CB47-4795-F146D0BEF183}"/>
              </a:ext>
            </a:extLst>
          </p:cNvPr>
          <p:cNvSpPr>
            <a:spLocks noGrp="1"/>
          </p:cNvSpPr>
          <p:nvPr>
            <p:ph type="dt" sz="half" idx="10"/>
          </p:nvPr>
        </p:nvSpPr>
        <p:spPr/>
        <p:txBody>
          <a:bodyPr/>
          <a:lstStyle/>
          <a:p>
            <a:fld id="{D388E3E6-DDA9-4A0E-961D-4405E8D29075}" type="datetimeFigureOut">
              <a:rPr lang="nl-NL" smtClean="0"/>
              <a:t>9-7-2025</a:t>
            </a:fld>
            <a:endParaRPr lang="nl-NL"/>
          </a:p>
        </p:txBody>
      </p:sp>
      <p:sp>
        <p:nvSpPr>
          <p:cNvPr id="5" name="Tijdelijke aanduiding voor voettekst 4">
            <a:extLst>
              <a:ext uri="{FF2B5EF4-FFF2-40B4-BE49-F238E27FC236}">
                <a16:creationId xmlns:a16="http://schemas.microsoft.com/office/drawing/2014/main" id="{AD2CCD0E-D97C-62B1-86F4-E42F5120BC9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90DB428-DB67-47F1-1931-23048D804E2B}"/>
              </a:ext>
            </a:extLst>
          </p:cNvPr>
          <p:cNvSpPr>
            <a:spLocks noGrp="1"/>
          </p:cNvSpPr>
          <p:nvPr>
            <p:ph type="sldNum" sz="quarter" idx="12"/>
          </p:nvPr>
        </p:nvSpPr>
        <p:spPr/>
        <p:txBody>
          <a:bodyPr/>
          <a:lstStyle/>
          <a:p>
            <a:fld id="{661FEAD9-A56A-49F9-84B4-5F19DA819A58}" type="slidenum">
              <a:rPr lang="nl-NL" smtClean="0"/>
              <a:t>‹#›</a:t>
            </a:fld>
            <a:endParaRPr lang="nl-NL"/>
          </a:p>
        </p:txBody>
      </p:sp>
    </p:spTree>
    <p:extLst>
      <p:ext uri="{BB962C8B-B14F-4D97-AF65-F5344CB8AC3E}">
        <p14:creationId xmlns:p14="http://schemas.microsoft.com/office/powerpoint/2010/main" val="1368024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152530-3BC9-015D-BC2B-DA6D962629A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8D451AFA-131D-412D-4B8B-E5B5551F754B}"/>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4A9F4ED-223E-6F0E-5794-FBA04FEDCE42}"/>
              </a:ext>
            </a:extLst>
          </p:cNvPr>
          <p:cNvSpPr>
            <a:spLocks noGrp="1"/>
          </p:cNvSpPr>
          <p:nvPr>
            <p:ph type="dt" sz="half" idx="10"/>
          </p:nvPr>
        </p:nvSpPr>
        <p:spPr/>
        <p:txBody>
          <a:bodyPr/>
          <a:lstStyle/>
          <a:p>
            <a:fld id="{D388E3E6-DDA9-4A0E-961D-4405E8D29075}" type="datetimeFigureOut">
              <a:rPr lang="nl-NL" smtClean="0"/>
              <a:t>9-7-2025</a:t>
            </a:fld>
            <a:endParaRPr lang="nl-NL"/>
          </a:p>
        </p:txBody>
      </p:sp>
      <p:sp>
        <p:nvSpPr>
          <p:cNvPr id="5" name="Tijdelijke aanduiding voor voettekst 4">
            <a:extLst>
              <a:ext uri="{FF2B5EF4-FFF2-40B4-BE49-F238E27FC236}">
                <a16:creationId xmlns:a16="http://schemas.microsoft.com/office/drawing/2014/main" id="{27B4A140-3B0D-2071-D976-FFE23741981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A5E26CB-64AF-A6D1-3747-4D7F5915FBD2}"/>
              </a:ext>
            </a:extLst>
          </p:cNvPr>
          <p:cNvSpPr>
            <a:spLocks noGrp="1"/>
          </p:cNvSpPr>
          <p:nvPr>
            <p:ph type="sldNum" sz="quarter" idx="12"/>
          </p:nvPr>
        </p:nvSpPr>
        <p:spPr/>
        <p:txBody>
          <a:bodyPr/>
          <a:lstStyle/>
          <a:p>
            <a:fld id="{661FEAD9-A56A-49F9-84B4-5F19DA819A58}" type="slidenum">
              <a:rPr lang="nl-NL" smtClean="0"/>
              <a:t>‹#›</a:t>
            </a:fld>
            <a:endParaRPr lang="nl-NL"/>
          </a:p>
        </p:txBody>
      </p:sp>
    </p:spTree>
    <p:extLst>
      <p:ext uri="{BB962C8B-B14F-4D97-AF65-F5344CB8AC3E}">
        <p14:creationId xmlns:p14="http://schemas.microsoft.com/office/powerpoint/2010/main" val="2087124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91F7464D-D848-9BC9-01A8-98534B06A286}"/>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0C184BD1-C43F-532F-E537-5A8B80EB9618}"/>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F66D2DD-7A6A-75F3-E891-0EB6EDB6FC07}"/>
              </a:ext>
            </a:extLst>
          </p:cNvPr>
          <p:cNvSpPr>
            <a:spLocks noGrp="1"/>
          </p:cNvSpPr>
          <p:nvPr>
            <p:ph type="dt" sz="half" idx="10"/>
          </p:nvPr>
        </p:nvSpPr>
        <p:spPr/>
        <p:txBody>
          <a:bodyPr/>
          <a:lstStyle/>
          <a:p>
            <a:fld id="{D388E3E6-DDA9-4A0E-961D-4405E8D29075}" type="datetimeFigureOut">
              <a:rPr lang="nl-NL" smtClean="0"/>
              <a:t>9-7-2025</a:t>
            </a:fld>
            <a:endParaRPr lang="nl-NL"/>
          </a:p>
        </p:txBody>
      </p:sp>
      <p:sp>
        <p:nvSpPr>
          <p:cNvPr id="5" name="Tijdelijke aanduiding voor voettekst 4">
            <a:extLst>
              <a:ext uri="{FF2B5EF4-FFF2-40B4-BE49-F238E27FC236}">
                <a16:creationId xmlns:a16="http://schemas.microsoft.com/office/drawing/2014/main" id="{BB310C90-BE8A-504A-B23F-231E7245B9F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A870C04-1550-406E-BE7E-F381012E8D65}"/>
              </a:ext>
            </a:extLst>
          </p:cNvPr>
          <p:cNvSpPr>
            <a:spLocks noGrp="1"/>
          </p:cNvSpPr>
          <p:nvPr>
            <p:ph type="sldNum" sz="quarter" idx="12"/>
          </p:nvPr>
        </p:nvSpPr>
        <p:spPr/>
        <p:txBody>
          <a:bodyPr/>
          <a:lstStyle/>
          <a:p>
            <a:fld id="{661FEAD9-A56A-49F9-84B4-5F19DA819A58}" type="slidenum">
              <a:rPr lang="nl-NL" smtClean="0"/>
              <a:t>‹#›</a:t>
            </a:fld>
            <a:endParaRPr lang="nl-NL"/>
          </a:p>
        </p:txBody>
      </p:sp>
    </p:spTree>
    <p:extLst>
      <p:ext uri="{BB962C8B-B14F-4D97-AF65-F5344CB8AC3E}">
        <p14:creationId xmlns:p14="http://schemas.microsoft.com/office/powerpoint/2010/main" val="675016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DE8039-DA78-3BE2-F179-029AB39074A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53430F7-1BE2-EF23-916C-B69D7655E476}"/>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A1F97F3-DCB8-812A-9F61-544F44F754D2}"/>
              </a:ext>
            </a:extLst>
          </p:cNvPr>
          <p:cNvSpPr>
            <a:spLocks noGrp="1"/>
          </p:cNvSpPr>
          <p:nvPr>
            <p:ph type="dt" sz="half" idx="10"/>
          </p:nvPr>
        </p:nvSpPr>
        <p:spPr/>
        <p:txBody>
          <a:bodyPr/>
          <a:lstStyle/>
          <a:p>
            <a:fld id="{D388E3E6-DDA9-4A0E-961D-4405E8D29075}" type="datetimeFigureOut">
              <a:rPr lang="nl-NL" smtClean="0"/>
              <a:t>9-7-2025</a:t>
            </a:fld>
            <a:endParaRPr lang="nl-NL"/>
          </a:p>
        </p:txBody>
      </p:sp>
      <p:sp>
        <p:nvSpPr>
          <p:cNvPr id="5" name="Tijdelijke aanduiding voor voettekst 4">
            <a:extLst>
              <a:ext uri="{FF2B5EF4-FFF2-40B4-BE49-F238E27FC236}">
                <a16:creationId xmlns:a16="http://schemas.microsoft.com/office/drawing/2014/main" id="{01576A75-308D-6B0E-AEC7-3909A3B4F8C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AFC022E-8D31-C739-CEE2-F7EBC86F7ED6}"/>
              </a:ext>
            </a:extLst>
          </p:cNvPr>
          <p:cNvSpPr>
            <a:spLocks noGrp="1"/>
          </p:cNvSpPr>
          <p:nvPr>
            <p:ph type="sldNum" sz="quarter" idx="12"/>
          </p:nvPr>
        </p:nvSpPr>
        <p:spPr/>
        <p:txBody>
          <a:bodyPr/>
          <a:lstStyle/>
          <a:p>
            <a:fld id="{661FEAD9-A56A-49F9-84B4-5F19DA819A58}" type="slidenum">
              <a:rPr lang="nl-NL" smtClean="0"/>
              <a:t>‹#›</a:t>
            </a:fld>
            <a:endParaRPr lang="nl-NL"/>
          </a:p>
        </p:txBody>
      </p:sp>
    </p:spTree>
    <p:extLst>
      <p:ext uri="{BB962C8B-B14F-4D97-AF65-F5344CB8AC3E}">
        <p14:creationId xmlns:p14="http://schemas.microsoft.com/office/powerpoint/2010/main" val="543761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5577E7-8AE8-8310-9A61-F84E3FF42CF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36CB0AB6-BA50-92B2-62BE-666F19CC40F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F6C63E1F-98FF-D805-A521-89D65075B949}"/>
              </a:ext>
            </a:extLst>
          </p:cNvPr>
          <p:cNvSpPr>
            <a:spLocks noGrp="1"/>
          </p:cNvSpPr>
          <p:nvPr>
            <p:ph type="dt" sz="half" idx="10"/>
          </p:nvPr>
        </p:nvSpPr>
        <p:spPr/>
        <p:txBody>
          <a:bodyPr/>
          <a:lstStyle/>
          <a:p>
            <a:fld id="{D388E3E6-DDA9-4A0E-961D-4405E8D29075}" type="datetimeFigureOut">
              <a:rPr lang="nl-NL" smtClean="0"/>
              <a:t>9-7-2025</a:t>
            </a:fld>
            <a:endParaRPr lang="nl-NL"/>
          </a:p>
        </p:txBody>
      </p:sp>
      <p:sp>
        <p:nvSpPr>
          <p:cNvPr id="5" name="Tijdelijke aanduiding voor voettekst 4">
            <a:extLst>
              <a:ext uri="{FF2B5EF4-FFF2-40B4-BE49-F238E27FC236}">
                <a16:creationId xmlns:a16="http://schemas.microsoft.com/office/drawing/2014/main" id="{4264CD3B-6521-88CA-37D1-A8685CFA056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EFDB8A9-B612-E891-4797-7CE6755F504C}"/>
              </a:ext>
            </a:extLst>
          </p:cNvPr>
          <p:cNvSpPr>
            <a:spLocks noGrp="1"/>
          </p:cNvSpPr>
          <p:nvPr>
            <p:ph type="sldNum" sz="quarter" idx="12"/>
          </p:nvPr>
        </p:nvSpPr>
        <p:spPr/>
        <p:txBody>
          <a:bodyPr/>
          <a:lstStyle/>
          <a:p>
            <a:fld id="{661FEAD9-A56A-49F9-84B4-5F19DA819A58}" type="slidenum">
              <a:rPr lang="nl-NL" smtClean="0"/>
              <a:t>‹#›</a:t>
            </a:fld>
            <a:endParaRPr lang="nl-NL"/>
          </a:p>
        </p:txBody>
      </p:sp>
    </p:spTree>
    <p:extLst>
      <p:ext uri="{BB962C8B-B14F-4D97-AF65-F5344CB8AC3E}">
        <p14:creationId xmlns:p14="http://schemas.microsoft.com/office/powerpoint/2010/main" val="608955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89B1C7-0ED3-079D-2D40-7C9F878D5FF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5631869-9EBD-4859-9817-523148ED402C}"/>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8D99EFB2-A09E-86F5-4A41-2714E8E9A6E8}"/>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FE3842AF-4447-BD06-BD3B-536B7B755431}"/>
              </a:ext>
            </a:extLst>
          </p:cNvPr>
          <p:cNvSpPr>
            <a:spLocks noGrp="1"/>
          </p:cNvSpPr>
          <p:nvPr>
            <p:ph type="dt" sz="half" idx="10"/>
          </p:nvPr>
        </p:nvSpPr>
        <p:spPr/>
        <p:txBody>
          <a:bodyPr/>
          <a:lstStyle/>
          <a:p>
            <a:fld id="{D388E3E6-DDA9-4A0E-961D-4405E8D29075}" type="datetimeFigureOut">
              <a:rPr lang="nl-NL" smtClean="0"/>
              <a:t>9-7-2025</a:t>
            </a:fld>
            <a:endParaRPr lang="nl-NL"/>
          </a:p>
        </p:txBody>
      </p:sp>
      <p:sp>
        <p:nvSpPr>
          <p:cNvPr id="6" name="Tijdelijke aanduiding voor voettekst 5">
            <a:extLst>
              <a:ext uri="{FF2B5EF4-FFF2-40B4-BE49-F238E27FC236}">
                <a16:creationId xmlns:a16="http://schemas.microsoft.com/office/drawing/2014/main" id="{738BF0AE-62C3-41C0-5C88-B7F126AAAAA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49A3724-246F-8DF7-42EB-0013379539EC}"/>
              </a:ext>
            </a:extLst>
          </p:cNvPr>
          <p:cNvSpPr>
            <a:spLocks noGrp="1"/>
          </p:cNvSpPr>
          <p:nvPr>
            <p:ph type="sldNum" sz="quarter" idx="12"/>
          </p:nvPr>
        </p:nvSpPr>
        <p:spPr/>
        <p:txBody>
          <a:bodyPr/>
          <a:lstStyle/>
          <a:p>
            <a:fld id="{661FEAD9-A56A-49F9-84B4-5F19DA819A58}" type="slidenum">
              <a:rPr lang="nl-NL" smtClean="0"/>
              <a:t>‹#›</a:t>
            </a:fld>
            <a:endParaRPr lang="nl-NL"/>
          </a:p>
        </p:txBody>
      </p:sp>
    </p:spTree>
    <p:extLst>
      <p:ext uri="{BB962C8B-B14F-4D97-AF65-F5344CB8AC3E}">
        <p14:creationId xmlns:p14="http://schemas.microsoft.com/office/powerpoint/2010/main" val="3853453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966E4A-83D1-73C4-4DAC-4693C8BADD9D}"/>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E2826F0C-AE84-D0ED-C61A-3B40011B2C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8EFC833-0C32-CEB6-5E77-FF4CC8A48DC6}"/>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E18482F5-1A9B-E07F-816C-A33576DC96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02E31DB-E12C-DDE0-811A-F5B3AB73579F}"/>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DCDBEA5-879D-3E83-FC33-D3FB8D13027C}"/>
              </a:ext>
            </a:extLst>
          </p:cNvPr>
          <p:cNvSpPr>
            <a:spLocks noGrp="1"/>
          </p:cNvSpPr>
          <p:nvPr>
            <p:ph type="dt" sz="half" idx="10"/>
          </p:nvPr>
        </p:nvSpPr>
        <p:spPr/>
        <p:txBody>
          <a:bodyPr/>
          <a:lstStyle/>
          <a:p>
            <a:fld id="{D388E3E6-DDA9-4A0E-961D-4405E8D29075}" type="datetimeFigureOut">
              <a:rPr lang="nl-NL" smtClean="0"/>
              <a:t>9-7-2025</a:t>
            </a:fld>
            <a:endParaRPr lang="nl-NL"/>
          </a:p>
        </p:txBody>
      </p:sp>
      <p:sp>
        <p:nvSpPr>
          <p:cNvPr id="8" name="Tijdelijke aanduiding voor voettekst 7">
            <a:extLst>
              <a:ext uri="{FF2B5EF4-FFF2-40B4-BE49-F238E27FC236}">
                <a16:creationId xmlns:a16="http://schemas.microsoft.com/office/drawing/2014/main" id="{C560C2AD-536C-E23F-2A95-88CEFE6AE06F}"/>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02E045EA-9053-7125-59FF-4AE9AE5577A6}"/>
              </a:ext>
            </a:extLst>
          </p:cNvPr>
          <p:cNvSpPr>
            <a:spLocks noGrp="1"/>
          </p:cNvSpPr>
          <p:nvPr>
            <p:ph type="sldNum" sz="quarter" idx="12"/>
          </p:nvPr>
        </p:nvSpPr>
        <p:spPr/>
        <p:txBody>
          <a:bodyPr/>
          <a:lstStyle/>
          <a:p>
            <a:fld id="{661FEAD9-A56A-49F9-84B4-5F19DA819A58}" type="slidenum">
              <a:rPr lang="nl-NL" smtClean="0"/>
              <a:t>‹#›</a:t>
            </a:fld>
            <a:endParaRPr lang="nl-NL"/>
          </a:p>
        </p:txBody>
      </p:sp>
    </p:spTree>
    <p:extLst>
      <p:ext uri="{BB962C8B-B14F-4D97-AF65-F5344CB8AC3E}">
        <p14:creationId xmlns:p14="http://schemas.microsoft.com/office/powerpoint/2010/main" val="62584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AC60B0-E22F-8BC1-D34B-73FF2EBC628A}"/>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BA1F023A-8F72-5DED-DE8F-277DD64D9396}"/>
              </a:ext>
            </a:extLst>
          </p:cNvPr>
          <p:cNvSpPr>
            <a:spLocks noGrp="1"/>
          </p:cNvSpPr>
          <p:nvPr>
            <p:ph type="dt" sz="half" idx="10"/>
          </p:nvPr>
        </p:nvSpPr>
        <p:spPr/>
        <p:txBody>
          <a:bodyPr/>
          <a:lstStyle/>
          <a:p>
            <a:fld id="{D388E3E6-DDA9-4A0E-961D-4405E8D29075}" type="datetimeFigureOut">
              <a:rPr lang="nl-NL" smtClean="0"/>
              <a:t>9-7-2025</a:t>
            </a:fld>
            <a:endParaRPr lang="nl-NL"/>
          </a:p>
        </p:txBody>
      </p:sp>
      <p:sp>
        <p:nvSpPr>
          <p:cNvPr id="4" name="Tijdelijke aanduiding voor voettekst 3">
            <a:extLst>
              <a:ext uri="{FF2B5EF4-FFF2-40B4-BE49-F238E27FC236}">
                <a16:creationId xmlns:a16="http://schemas.microsoft.com/office/drawing/2014/main" id="{C3FC6356-B9B0-7F8E-0E01-35276747205F}"/>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1EF75361-928D-3A57-704F-72631D5B7E3A}"/>
              </a:ext>
            </a:extLst>
          </p:cNvPr>
          <p:cNvSpPr>
            <a:spLocks noGrp="1"/>
          </p:cNvSpPr>
          <p:nvPr>
            <p:ph type="sldNum" sz="quarter" idx="12"/>
          </p:nvPr>
        </p:nvSpPr>
        <p:spPr/>
        <p:txBody>
          <a:bodyPr/>
          <a:lstStyle/>
          <a:p>
            <a:fld id="{661FEAD9-A56A-49F9-84B4-5F19DA819A58}" type="slidenum">
              <a:rPr lang="nl-NL" smtClean="0"/>
              <a:t>‹#›</a:t>
            </a:fld>
            <a:endParaRPr lang="nl-NL"/>
          </a:p>
        </p:txBody>
      </p:sp>
    </p:spTree>
    <p:extLst>
      <p:ext uri="{BB962C8B-B14F-4D97-AF65-F5344CB8AC3E}">
        <p14:creationId xmlns:p14="http://schemas.microsoft.com/office/powerpoint/2010/main" val="130694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A1AD471-9DEA-0B65-5B1E-B86844FBB112}"/>
              </a:ext>
            </a:extLst>
          </p:cNvPr>
          <p:cNvSpPr>
            <a:spLocks noGrp="1"/>
          </p:cNvSpPr>
          <p:nvPr>
            <p:ph type="dt" sz="half" idx="10"/>
          </p:nvPr>
        </p:nvSpPr>
        <p:spPr/>
        <p:txBody>
          <a:bodyPr/>
          <a:lstStyle/>
          <a:p>
            <a:fld id="{D388E3E6-DDA9-4A0E-961D-4405E8D29075}" type="datetimeFigureOut">
              <a:rPr lang="nl-NL" smtClean="0"/>
              <a:t>9-7-2025</a:t>
            </a:fld>
            <a:endParaRPr lang="nl-NL"/>
          </a:p>
        </p:txBody>
      </p:sp>
      <p:sp>
        <p:nvSpPr>
          <p:cNvPr id="3" name="Tijdelijke aanduiding voor voettekst 2">
            <a:extLst>
              <a:ext uri="{FF2B5EF4-FFF2-40B4-BE49-F238E27FC236}">
                <a16:creationId xmlns:a16="http://schemas.microsoft.com/office/drawing/2014/main" id="{C9DD0C46-EFF6-1887-A4A4-2AF40D208D5E}"/>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29349EBB-27A5-0001-7274-1DF3C137AAA9}"/>
              </a:ext>
            </a:extLst>
          </p:cNvPr>
          <p:cNvSpPr>
            <a:spLocks noGrp="1"/>
          </p:cNvSpPr>
          <p:nvPr>
            <p:ph type="sldNum" sz="quarter" idx="12"/>
          </p:nvPr>
        </p:nvSpPr>
        <p:spPr/>
        <p:txBody>
          <a:bodyPr/>
          <a:lstStyle/>
          <a:p>
            <a:fld id="{661FEAD9-A56A-49F9-84B4-5F19DA819A58}" type="slidenum">
              <a:rPr lang="nl-NL" smtClean="0"/>
              <a:t>‹#›</a:t>
            </a:fld>
            <a:endParaRPr lang="nl-NL"/>
          </a:p>
        </p:txBody>
      </p:sp>
    </p:spTree>
    <p:extLst>
      <p:ext uri="{BB962C8B-B14F-4D97-AF65-F5344CB8AC3E}">
        <p14:creationId xmlns:p14="http://schemas.microsoft.com/office/powerpoint/2010/main" val="3442014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20E1AB-1436-8954-3C36-E29F4ECE233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10C6E52-14CA-1A1B-0E3D-D45BB6B976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3D90B94-6ADC-C4DC-408A-59CEFE9275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EE2D7E1-81BB-610F-7E98-25A8B4F46E23}"/>
              </a:ext>
            </a:extLst>
          </p:cNvPr>
          <p:cNvSpPr>
            <a:spLocks noGrp="1"/>
          </p:cNvSpPr>
          <p:nvPr>
            <p:ph type="dt" sz="half" idx="10"/>
          </p:nvPr>
        </p:nvSpPr>
        <p:spPr/>
        <p:txBody>
          <a:bodyPr/>
          <a:lstStyle/>
          <a:p>
            <a:fld id="{D388E3E6-DDA9-4A0E-961D-4405E8D29075}" type="datetimeFigureOut">
              <a:rPr lang="nl-NL" smtClean="0"/>
              <a:t>9-7-2025</a:t>
            </a:fld>
            <a:endParaRPr lang="nl-NL"/>
          </a:p>
        </p:txBody>
      </p:sp>
      <p:sp>
        <p:nvSpPr>
          <p:cNvPr id="6" name="Tijdelijke aanduiding voor voettekst 5">
            <a:extLst>
              <a:ext uri="{FF2B5EF4-FFF2-40B4-BE49-F238E27FC236}">
                <a16:creationId xmlns:a16="http://schemas.microsoft.com/office/drawing/2014/main" id="{1F1ABE57-DAEE-9F7E-52FC-D6A67C96838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46AC61A-C93C-D574-E4A1-0ABA3139F759}"/>
              </a:ext>
            </a:extLst>
          </p:cNvPr>
          <p:cNvSpPr>
            <a:spLocks noGrp="1"/>
          </p:cNvSpPr>
          <p:nvPr>
            <p:ph type="sldNum" sz="quarter" idx="12"/>
          </p:nvPr>
        </p:nvSpPr>
        <p:spPr/>
        <p:txBody>
          <a:bodyPr/>
          <a:lstStyle/>
          <a:p>
            <a:fld id="{661FEAD9-A56A-49F9-84B4-5F19DA819A58}" type="slidenum">
              <a:rPr lang="nl-NL" smtClean="0"/>
              <a:t>‹#›</a:t>
            </a:fld>
            <a:endParaRPr lang="nl-NL"/>
          </a:p>
        </p:txBody>
      </p:sp>
    </p:spTree>
    <p:extLst>
      <p:ext uri="{BB962C8B-B14F-4D97-AF65-F5344CB8AC3E}">
        <p14:creationId xmlns:p14="http://schemas.microsoft.com/office/powerpoint/2010/main" val="1299293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6CE727-6B27-327A-8466-F0B0148204B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1161CE24-9F03-BC76-9B36-7500758EA7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1965913F-9662-8E9C-1EEE-2D14E9DF7D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D0CEF2D-1B25-58DF-74E6-DBD671D43C77}"/>
              </a:ext>
            </a:extLst>
          </p:cNvPr>
          <p:cNvSpPr>
            <a:spLocks noGrp="1"/>
          </p:cNvSpPr>
          <p:nvPr>
            <p:ph type="dt" sz="half" idx="10"/>
          </p:nvPr>
        </p:nvSpPr>
        <p:spPr/>
        <p:txBody>
          <a:bodyPr/>
          <a:lstStyle/>
          <a:p>
            <a:fld id="{D388E3E6-DDA9-4A0E-961D-4405E8D29075}" type="datetimeFigureOut">
              <a:rPr lang="nl-NL" smtClean="0"/>
              <a:t>9-7-2025</a:t>
            </a:fld>
            <a:endParaRPr lang="nl-NL"/>
          </a:p>
        </p:txBody>
      </p:sp>
      <p:sp>
        <p:nvSpPr>
          <p:cNvPr id="6" name="Tijdelijke aanduiding voor voettekst 5">
            <a:extLst>
              <a:ext uri="{FF2B5EF4-FFF2-40B4-BE49-F238E27FC236}">
                <a16:creationId xmlns:a16="http://schemas.microsoft.com/office/drawing/2014/main" id="{0AE5BA5C-1741-CA5F-042F-E0808333E38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15E9861-8927-DD7C-89AC-074E60B2655D}"/>
              </a:ext>
            </a:extLst>
          </p:cNvPr>
          <p:cNvSpPr>
            <a:spLocks noGrp="1"/>
          </p:cNvSpPr>
          <p:nvPr>
            <p:ph type="sldNum" sz="quarter" idx="12"/>
          </p:nvPr>
        </p:nvSpPr>
        <p:spPr/>
        <p:txBody>
          <a:bodyPr/>
          <a:lstStyle/>
          <a:p>
            <a:fld id="{661FEAD9-A56A-49F9-84B4-5F19DA819A58}" type="slidenum">
              <a:rPr lang="nl-NL" smtClean="0"/>
              <a:t>‹#›</a:t>
            </a:fld>
            <a:endParaRPr lang="nl-NL"/>
          </a:p>
        </p:txBody>
      </p:sp>
    </p:spTree>
    <p:extLst>
      <p:ext uri="{BB962C8B-B14F-4D97-AF65-F5344CB8AC3E}">
        <p14:creationId xmlns:p14="http://schemas.microsoft.com/office/powerpoint/2010/main" val="4082509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F24B09B-70F5-ECD7-EF3F-06F4E2D77C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758EF42B-E5FC-FF7D-324F-28CF08DC44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7533BE3-5E66-A495-AD75-D05215ECFA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388E3E6-DDA9-4A0E-961D-4405E8D29075}" type="datetimeFigureOut">
              <a:rPr lang="nl-NL" smtClean="0"/>
              <a:t>9-7-2025</a:t>
            </a:fld>
            <a:endParaRPr lang="nl-NL"/>
          </a:p>
        </p:txBody>
      </p:sp>
      <p:sp>
        <p:nvSpPr>
          <p:cNvPr id="5" name="Tijdelijke aanduiding voor voettekst 4">
            <a:extLst>
              <a:ext uri="{FF2B5EF4-FFF2-40B4-BE49-F238E27FC236}">
                <a16:creationId xmlns:a16="http://schemas.microsoft.com/office/drawing/2014/main" id="{84FF4ADE-5F74-78EA-FD7C-36D8D0FE31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60C488EC-8E7A-C01D-4A85-65D7F2BDF0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61FEAD9-A56A-49F9-84B4-5F19DA819A58}" type="slidenum">
              <a:rPr lang="nl-NL" smtClean="0"/>
              <a:t>‹#›</a:t>
            </a:fld>
            <a:endParaRPr lang="nl-NL"/>
          </a:p>
        </p:txBody>
      </p:sp>
    </p:spTree>
    <p:extLst>
      <p:ext uri="{BB962C8B-B14F-4D97-AF65-F5344CB8AC3E}">
        <p14:creationId xmlns:p14="http://schemas.microsoft.com/office/powerpoint/2010/main" val="34845745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975F38-65BB-7FE2-85BB-132EACC3F3A2}"/>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E440C4C4-EF2A-75EF-172E-5C6A6EF1DC9A}"/>
              </a:ext>
            </a:extLst>
          </p:cNvPr>
          <p:cNvSpPr>
            <a:spLocks noGrp="1"/>
          </p:cNvSpPr>
          <p:nvPr>
            <p:ph idx="1"/>
          </p:nvPr>
        </p:nvSpPr>
        <p:spPr/>
        <p:txBody>
          <a:bodyPr/>
          <a:lstStyle/>
          <a:p>
            <a:endParaRPr lang="nl-NL"/>
          </a:p>
        </p:txBody>
      </p:sp>
      <p:pic>
        <p:nvPicPr>
          <p:cNvPr id="4" name="Picture 2" descr="D:\Data\klanten\DESM\DESM facebook instagram\DESM facebook insta leeg.jpg">
            <a:extLst>
              <a:ext uri="{FF2B5EF4-FFF2-40B4-BE49-F238E27FC236}">
                <a16:creationId xmlns:a16="http://schemas.microsoft.com/office/drawing/2014/main" id="{53CBFECA-7706-FFA8-C23B-878A741844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7778347"/>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E5ADA24C-7A0F-C7CC-2812-BAE121BA7A66}"/>
              </a:ext>
            </a:extLst>
          </p:cNvPr>
          <p:cNvSpPr/>
          <p:nvPr/>
        </p:nvSpPr>
        <p:spPr>
          <a:xfrm>
            <a:off x="868680" y="950975"/>
            <a:ext cx="10195560" cy="5841225"/>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14">
              <a:solidFill>
                <a:schemeClr val="tx1"/>
              </a:solidFill>
            </a:endParaRPr>
          </a:p>
          <a:p>
            <a:pPr algn="ctr"/>
            <a:endParaRPr lang="nl-NL" sz="1714">
              <a:solidFill>
                <a:schemeClr val="tx1"/>
              </a:solidFill>
            </a:endParaRPr>
          </a:p>
          <a:p>
            <a:endParaRPr lang="nl-NL" sz="1714">
              <a:solidFill>
                <a:schemeClr val="tx1"/>
              </a:solidFill>
            </a:endParaRPr>
          </a:p>
          <a:p>
            <a:pPr algn="ctr"/>
            <a:r>
              <a:rPr lang="nl-NL" sz="1714">
                <a:solidFill>
                  <a:schemeClr val="tx1"/>
                </a:solidFill>
              </a:rPr>
              <a:t> </a:t>
            </a:r>
          </a:p>
        </p:txBody>
      </p:sp>
      <p:sp>
        <p:nvSpPr>
          <p:cNvPr id="5" name="Rechthoek 4">
            <a:extLst>
              <a:ext uri="{FF2B5EF4-FFF2-40B4-BE49-F238E27FC236}">
                <a16:creationId xmlns:a16="http://schemas.microsoft.com/office/drawing/2014/main" id="{0FF248D9-203C-F5AB-4827-7B3119304A81}"/>
              </a:ext>
            </a:extLst>
          </p:cNvPr>
          <p:cNvSpPr/>
          <p:nvPr/>
        </p:nvSpPr>
        <p:spPr>
          <a:xfrm>
            <a:off x="266176" y="394460"/>
            <a:ext cx="7765016" cy="867284"/>
          </a:xfrm>
          <a:prstGeom prst="rect">
            <a:avLst/>
          </a:prstGeom>
          <a:solidFill>
            <a:srgbClr val="FFC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700"/>
              </a:spcBef>
              <a:spcAft>
                <a:spcPts val="0"/>
              </a:spcAft>
              <a:buClr>
                <a:srgbClr val="2A1A00"/>
              </a:buClr>
              <a:buSzTx/>
              <a:buFont typeface="Arial" panose="020B0604020202020204" pitchFamily="34" charset="0"/>
              <a:buNone/>
              <a:tabLst/>
              <a:defRPr/>
            </a:pPr>
            <a:r>
              <a:rPr kumimoji="0" lang="nl-NL" sz="2000" b="1" i="0" u="none" strike="noStrike" kern="1200" cap="all" spc="400" normalizeH="0" baseline="0" noProof="0">
                <a:ln>
                  <a:noFill/>
                </a:ln>
                <a:solidFill>
                  <a:srgbClr val="2A1A00"/>
                </a:solidFill>
                <a:effectLst/>
                <a:uLnTx/>
                <a:uFillTx/>
                <a:latin typeface="Gill Sans MT" panose="020B0502020104020203"/>
                <a:ea typeface="+mn-ea"/>
                <a:cs typeface="+mn-cs"/>
              </a:rPr>
              <a:t>DOOR EENDRACHT STERK MOESDIJK</a:t>
            </a:r>
          </a:p>
        </p:txBody>
      </p:sp>
      <p:pic>
        <p:nvPicPr>
          <p:cNvPr id="7" name="Afbeelding 6">
            <a:extLst>
              <a:ext uri="{FF2B5EF4-FFF2-40B4-BE49-F238E27FC236}">
                <a16:creationId xmlns:a16="http://schemas.microsoft.com/office/drawing/2014/main" id="{644A8B50-3020-6D94-BAA5-32406F34CC02}"/>
              </a:ext>
            </a:extLst>
          </p:cNvPr>
          <p:cNvPicPr>
            <a:picLocks noChangeAspect="1"/>
          </p:cNvPicPr>
          <p:nvPr/>
        </p:nvPicPr>
        <p:blipFill>
          <a:blip r:embed="rId4"/>
          <a:stretch>
            <a:fillRect/>
          </a:stretch>
        </p:blipFill>
        <p:spPr>
          <a:xfrm>
            <a:off x="8574657" y="65800"/>
            <a:ext cx="3358263" cy="835835"/>
          </a:xfrm>
          <a:prstGeom prst="rect">
            <a:avLst/>
          </a:prstGeom>
        </p:spPr>
      </p:pic>
      <p:pic>
        <p:nvPicPr>
          <p:cNvPr id="8" name="Afbeelding 7">
            <a:extLst>
              <a:ext uri="{FF2B5EF4-FFF2-40B4-BE49-F238E27FC236}">
                <a16:creationId xmlns:a16="http://schemas.microsoft.com/office/drawing/2014/main" id="{9CDC8425-D7E8-B373-CBD5-7365D036C500}"/>
              </a:ext>
            </a:extLst>
          </p:cNvPr>
          <p:cNvPicPr>
            <a:picLocks noChangeAspect="1"/>
          </p:cNvPicPr>
          <p:nvPr/>
        </p:nvPicPr>
        <p:blipFill>
          <a:blip r:embed="rId5"/>
          <a:stretch>
            <a:fillRect/>
          </a:stretch>
        </p:blipFill>
        <p:spPr>
          <a:xfrm>
            <a:off x="4240641" y="6399265"/>
            <a:ext cx="3543573" cy="262486"/>
          </a:xfrm>
          <a:prstGeom prst="rect">
            <a:avLst/>
          </a:prstGeom>
        </p:spPr>
      </p:pic>
      <p:sp>
        <p:nvSpPr>
          <p:cNvPr id="12" name="Tekstvak 11">
            <a:extLst>
              <a:ext uri="{FF2B5EF4-FFF2-40B4-BE49-F238E27FC236}">
                <a16:creationId xmlns:a16="http://schemas.microsoft.com/office/drawing/2014/main" id="{DEBE4B2A-067A-77BF-521D-B35FF3F56600}"/>
              </a:ext>
            </a:extLst>
          </p:cNvPr>
          <p:cNvSpPr txBox="1"/>
          <p:nvPr/>
        </p:nvSpPr>
        <p:spPr>
          <a:xfrm>
            <a:off x="1428750" y="1370040"/>
            <a:ext cx="9297162" cy="4524315"/>
          </a:xfrm>
          <a:prstGeom prst="rect">
            <a:avLst/>
          </a:prstGeom>
          <a:noFill/>
        </p:spPr>
        <p:txBody>
          <a:bodyPr wrap="square">
            <a:spAutoFit/>
          </a:bodyPr>
          <a:lstStyle/>
          <a:p>
            <a:endParaRPr lang="nl-NL"/>
          </a:p>
          <a:p>
            <a:endParaRPr lang="nl-NL" b="1"/>
          </a:p>
          <a:p>
            <a:endParaRPr lang="nl-NL" b="1"/>
          </a:p>
          <a:p>
            <a:endParaRPr lang="nl-NL" b="1"/>
          </a:p>
          <a:p>
            <a:endParaRPr lang="nl-NL" b="1"/>
          </a:p>
          <a:p>
            <a:endParaRPr lang="nl-NL" b="1"/>
          </a:p>
          <a:p>
            <a:endParaRPr lang="nl-NL" b="1"/>
          </a:p>
          <a:p>
            <a:endParaRPr lang="nl-NL" b="1"/>
          </a:p>
          <a:p>
            <a:endParaRPr lang="nl-NL" b="1"/>
          </a:p>
          <a:p>
            <a:endParaRPr lang="nl-NL" b="1"/>
          </a:p>
          <a:p>
            <a:endParaRPr lang="nl-NL" b="1"/>
          </a:p>
          <a:p>
            <a:endParaRPr lang="nl-NL" b="1"/>
          </a:p>
          <a:p>
            <a:endParaRPr lang="nl-NL" b="1"/>
          </a:p>
          <a:p>
            <a:endParaRPr lang="nl-NL" b="1"/>
          </a:p>
          <a:p>
            <a:pPr algn="r"/>
            <a:endParaRPr lang="nl-NL" b="1"/>
          </a:p>
          <a:p>
            <a:pPr algn="r"/>
            <a:endParaRPr lang="nl-NL" b="1"/>
          </a:p>
        </p:txBody>
      </p:sp>
      <p:sp>
        <p:nvSpPr>
          <p:cNvPr id="9" name="AutoShape 2" descr="Sinterklaas zit achter een bureau en is bezig met administratie, omgeven door stapels papieren, een laptop en een grote pen. Hij draagt zijn traditionele rode mijter en mantel, met zijn staf leunend tegen de muur. Het bureau staat in een warme, gezellige kamer met een open haard en kerstversiering. Een zak met cadeautjes en een paar strooigoed liggen op de grond naast hem. Realistische en gedetailleerde weergave, sfeervol en traditioneel.">
            <a:extLst>
              <a:ext uri="{FF2B5EF4-FFF2-40B4-BE49-F238E27FC236}">
                <a16:creationId xmlns:a16="http://schemas.microsoft.com/office/drawing/2014/main" id="{B41C9F7D-7D17-E911-09E5-950F6C7F9CD9}"/>
              </a:ext>
            </a:extLst>
          </p:cNvPr>
          <p:cNvSpPr>
            <a:spLocks noChangeAspect="1" noChangeArrowheads="1"/>
          </p:cNvSpPr>
          <p:nvPr/>
        </p:nvSpPr>
        <p:spPr bwMode="auto">
          <a:xfrm>
            <a:off x="5943600" y="1493808"/>
            <a:ext cx="2087592" cy="20875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 name="Afbeelding 9">
            <a:extLst>
              <a:ext uri="{FF2B5EF4-FFF2-40B4-BE49-F238E27FC236}">
                <a16:creationId xmlns:a16="http://schemas.microsoft.com/office/drawing/2014/main" id="{EE3789C4-0D4A-1172-D834-5FCD0A372F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1403" y="1935317"/>
            <a:ext cx="3209193" cy="3390845"/>
          </a:xfrm>
          <a:prstGeom prst="rect">
            <a:avLst/>
          </a:prstGeom>
        </p:spPr>
      </p:pic>
    </p:spTree>
    <p:extLst>
      <p:ext uri="{BB962C8B-B14F-4D97-AF65-F5344CB8AC3E}">
        <p14:creationId xmlns:p14="http://schemas.microsoft.com/office/powerpoint/2010/main" val="1009685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3E7DA-8ED8-2787-7036-FE3BC2F32E6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80FA2F1-C758-E25C-54A2-A726E9917BC3}"/>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F067C94B-2438-A9CC-16A3-334381A4F81B}"/>
              </a:ext>
            </a:extLst>
          </p:cNvPr>
          <p:cNvSpPr>
            <a:spLocks noGrp="1"/>
          </p:cNvSpPr>
          <p:nvPr>
            <p:ph idx="1"/>
          </p:nvPr>
        </p:nvSpPr>
        <p:spPr/>
        <p:txBody>
          <a:bodyPr/>
          <a:lstStyle/>
          <a:p>
            <a:endParaRPr lang="nl-NL"/>
          </a:p>
        </p:txBody>
      </p:sp>
      <p:pic>
        <p:nvPicPr>
          <p:cNvPr id="4" name="Picture 2" descr="D:\Data\klanten\DESM\DESM facebook instagram\DESM facebook insta leeg.jpg">
            <a:extLst>
              <a:ext uri="{FF2B5EF4-FFF2-40B4-BE49-F238E27FC236}">
                <a16:creationId xmlns:a16="http://schemas.microsoft.com/office/drawing/2014/main" id="{3D3BDC30-9CE8-85DE-5B06-EAFFFA4252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7778347"/>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06DB58B1-E4E1-0B75-4FA9-68AC66156D86}"/>
              </a:ext>
            </a:extLst>
          </p:cNvPr>
          <p:cNvSpPr/>
          <p:nvPr/>
        </p:nvSpPr>
        <p:spPr>
          <a:xfrm>
            <a:off x="868680" y="950975"/>
            <a:ext cx="10195560" cy="5841225"/>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14">
              <a:solidFill>
                <a:schemeClr val="tx1"/>
              </a:solidFill>
            </a:endParaRPr>
          </a:p>
          <a:p>
            <a:pPr algn="ctr"/>
            <a:endParaRPr lang="nl-NL" sz="1714">
              <a:solidFill>
                <a:schemeClr val="tx1"/>
              </a:solidFill>
            </a:endParaRPr>
          </a:p>
          <a:p>
            <a:endParaRPr lang="nl-NL" sz="1714">
              <a:solidFill>
                <a:schemeClr val="tx1"/>
              </a:solidFill>
            </a:endParaRPr>
          </a:p>
          <a:p>
            <a:pPr algn="ctr"/>
            <a:r>
              <a:rPr lang="nl-NL" sz="1714">
                <a:solidFill>
                  <a:schemeClr val="tx1"/>
                </a:solidFill>
              </a:rPr>
              <a:t> </a:t>
            </a:r>
          </a:p>
        </p:txBody>
      </p:sp>
      <p:sp>
        <p:nvSpPr>
          <p:cNvPr id="5" name="Rechthoek 4">
            <a:extLst>
              <a:ext uri="{FF2B5EF4-FFF2-40B4-BE49-F238E27FC236}">
                <a16:creationId xmlns:a16="http://schemas.microsoft.com/office/drawing/2014/main" id="{FF93DA6B-610A-E1CB-A7B0-65797A471919}"/>
              </a:ext>
            </a:extLst>
          </p:cNvPr>
          <p:cNvSpPr/>
          <p:nvPr/>
        </p:nvSpPr>
        <p:spPr>
          <a:xfrm>
            <a:off x="266176" y="394460"/>
            <a:ext cx="7765016" cy="867284"/>
          </a:xfrm>
          <a:prstGeom prst="rect">
            <a:avLst/>
          </a:prstGeom>
          <a:solidFill>
            <a:srgbClr val="FFC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700"/>
              </a:spcBef>
              <a:spcAft>
                <a:spcPts val="0"/>
              </a:spcAft>
              <a:buClr>
                <a:srgbClr val="2A1A00"/>
              </a:buClr>
              <a:buSzTx/>
              <a:buFont typeface="Arial" panose="020B0604020202020204" pitchFamily="34" charset="0"/>
              <a:buNone/>
              <a:tabLst/>
              <a:defRPr/>
            </a:pPr>
            <a:r>
              <a:rPr kumimoji="0" lang="nl-NL" sz="2000" b="1" i="0" u="none" strike="noStrike" kern="1200" cap="all" spc="400" normalizeH="0" baseline="0" noProof="0">
                <a:ln>
                  <a:noFill/>
                </a:ln>
                <a:solidFill>
                  <a:srgbClr val="2A1A00"/>
                </a:solidFill>
                <a:effectLst/>
                <a:uLnTx/>
                <a:uFillTx/>
                <a:latin typeface="Gill Sans MT" panose="020B0502020104020203"/>
                <a:ea typeface="+mn-ea"/>
                <a:cs typeface="+mn-cs"/>
              </a:rPr>
              <a:t>WELKOM BIJ DESM</a:t>
            </a:r>
          </a:p>
        </p:txBody>
      </p:sp>
      <p:pic>
        <p:nvPicPr>
          <p:cNvPr id="7" name="Afbeelding 6">
            <a:extLst>
              <a:ext uri="{FF2B5EF4-FFF2-40B4-BE49-F238E27FC236}">
                <a16:creationId xmlns:a16="http://schemas.microsoft.com/office/drawing/2014/main" id="{5CF1A34D-7928-DBDF-23F1-C99136C8A168}"/>
              </a:ext>
            </a:extLst>
          </p:cNvPr>
          <p:cNvPicPr>
            <a:picLocks noChangeAspect="1"/>
          </p:cNvPicPr>
          <p:nvPr/>
        </p:nvPicPr>
        <p:blipFill>
          <a:blip r:embed="rId4"/>
          <a:stretch>
            <a:fillRect/>
          </a:stretch>
        </p:blipFill>
        <p:spPr>
          <a:xfrm>
            <a:off x="8574657" y="65800"/>
            <a:ext cx="3358263" cy="835835"/>
          </a:xfrm>
          <a:prstGeom prst="rect">
            <a:avLst/>
          </a:prstGeom>
        </p:spPr>
      </p:pic>
      <p:pic>
        <p:nvPicPr>
          <p:cNvPr id="8" name="Afbeelding 7">
            <a:extLst>
              <a:ext uri="{FF2B5EF4-FFF2-40B4-BE49-F238E27FC236}">
                <a16:creationId xmlns:a16="http://schemas.microsoft.com/office/drawing/2014/main" id="{02FFA573-B0ED-63FE-8C63-4B752CD5A7A7}"/>
              </a:ext>
            </a:extLst>
          </p:cNvPr>
          <p:cNvPicPr>
            <a:picLocks noChangeAspect="1"/>
          </p:cNvPicPr>
          <p:nvPr/>
        </p:nvPicPr>
        <p:blipFill>
          <a:blip r:embed="rId5"/>
          <a:stretch>
            <a:fillRect/>
          </a:stretch>
        </p:blipFill>
        <p:spPr>
          <a:xfrm>
            <a:off x="4240641" y="6399265"/>
            <a:ext cx="3543573" cy="262486"/>
          </a:xfrm>
          <a:prstGeom prst="rect">
            <a:avLst/>
          </a:prstGeom>
        </p:spPr>
      </p:pic>
      <p:sp>
        <p:nvSpPr>
          <p:cNvPr id="9" name="Tekstvak 1">
            <a:extLst>
              <a:ext uri="{FF2B5EF4-FFF2-40B4-BE49-F238E27FC236}">
                <a16:creationId xmlns:a16="http://schemas.microsoft.com/office/drawing/2014/main" id="{E36BDBBA-FE0A-1C92-B056-F13EE0F9CF67}"/>
              </a:ext>
            </a:extLst>
          </p:cNvPr>
          <p:cNvSpPr txBox="1"/>
          <p:nvPr/>
        </p:nvSpPr>
        <p:spPr>
          <a:xfrm>
            <a:off x="1378206" y="1320593"/>
            <a:ext cx="8261272"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lIns="45719" tIns="45720" rIns="45719" bIns="4572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r>
              <a:t>Wat </a:t>
            </a:r>
            <a:r>
              <a:rPr lang="en-US" err="1"/>
              <a:t>kunnen</a:t>
            </a:r>
            <a:r>
              <a:rPr lang="en-US"/>
              <a:t> </a:t>
            </a:r>
            <a:r>
              <a:rPr lang="en-US" err="1"/>
              <a:t>verwachten</a:t>
            </a:r>
            <a:r>
              <a:t> </a:t>
            </a:r>
            <a:r>
              <a:rPr lang="en-US"/>
              <a:t>we </a:t>
            </a:r>
            <a:r>
              <a:t>van </a:t>
            </a:r>
            <a:r>
              <a:rPr lang="en-US" err="1"/>
              <a:t>ouders</a:t>
            </a:r>
            <a:r>
              <a:t>?</a:t>
            </a:r>
          </a:p>
        </p:txBody>
      </p:sp>
      <p:sp>
        <p:nvSpPr>
          <p:cNvPr id="12" name="Tekstvak 6">
            <a:extLst>
              <a:ext uri="{FF2B5EF4-FFF2-40B4-BE49-F238E27FC236}">
                <a16:creationId xmlns:a16="http://schemas.microsoft.com/office/drawing/2014/main" id="{046AEF4D-8C5F-4E52-0828-DD6EFA611384}"/>
              </a:ext>
            </a:extLst>
          </p:cNvPr>
          <p:cNvSpPr txBox="1"/>
          <p:nvPr/>
        </p:nvSpPr>
        <p:spPr>
          <a:xfrm>
            <a:off x="1387731" y="1825706"/>
            <a:ext cx="8261272" cy="5339923"/>
          </a:xfrm>
          <a:prstGeom prst="rect">
            <a:avLst/>
          </a:prstGeom>
          <a:ln w="12700">
            <a:miter lim="400000"/>
          </a:ln>
          <a:extLst>
            <a:ext uri="{C572A759-6A51-4108-AA02-DFA0A04FC94B}">
              <ma14:wrappingTextBoxFlag xmlns="" xmlns:lc="http://schemas.openxmlformats.org/drawingml/2006/lockedCanvas" xmlns:ma14="http://schemas.microsoft.com/office/mac/drawingml/2011/main" xmlns:a14="http://schemas.microsoft.com/office/drawing/2010/main" xmlns:m="http://schemas.openxmlformats.org/officeDocument/2006/math" val="1"/>
            </a:ext>
          </a:extLst>
        </p:spPr>
        <p:txBody>
          <a:bodyPr lIns="45719" tIns="45720" rIns="45719" bIns="4572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marL="171450" indent="-171450" defTabSz="457200">
              <a:buFont typeface="Arial"/>
              <a:buChar char="•"/>
              <a:defRPr sz="1466">
                <a:latin typeface="Arial"/>
                <a:ea typeface="Arial"/>
                <a:cs typeface="Arial"/>
                <a:sym typeface="Arial"/>
              </a:defRPr>
            </a:pPr>
            <a:r>
              <a:rPr lang="nl-NL" sz="1600">
                <a:latin typeface="Arial"/>
                <a:ea typeface="Calibri"/>
                <a:cs typeface="Calibri"/>
              </a:rPr>
              <a:t>Onze trainers geven het goede voorbeeld: zij coachen positief, geven constructieve feedback en zorgen ervoor dat elk teamlid zich betrokken en gewaardeerd voelt. De aanwezigheid van ouders is daarin onmisbaar. Ouders ondersteun dit en stimuleer dit. Ga er niet tegenin, zeker niet in het bijzijn van de jeugd. </a:t>
            </a:r>
          </a:p>
          <a:p>
            <a:pPr marL="171450" indent="-171450" defTabSz="457200">
              <a:buFont typeface="Arial"/>
              <a:buChar char="•"/>
              <a:defRPr sz="1466">
                <a:latin typeface="Arial"/>
                <a:ea typeface="Arial"/>
                <a:cs typeface="Arial"/>
                <a:sym typeface="Arial"/>
              </a:defRPr>
            </a:pPr>
            <a:endParaRPr lang="nl-NL" sz="1600">
              <a:latin typeface="Arial"/>
              <a:ea typeface="Calibri"/>
              <a:cs typeface="Calibri"/>
            </a:endParaRPr>
          </a:p>
          <a:p>
            <a:pPr marL="171450" lvl="1" indent="-171450" defTabSz="457200">
              <a:buSzPct val="100000"/>
              <a:buFont typeface="Arial"/>
              <a:buChar char="•"/>
              <a:defRPr sz="1466">
                <a:latin typeface="Arial"/>
                <a:ea typeface="Arial"/>
                <a:cs typeface="Arial"/>
                <a:sym typeface="Arial"/>
              </a:defRPr>
            </a:pPr>
            <a:r>
              <a:rPr lang="nl-NL" sz="1600">
                <a:latin typeface="Arial"/>
                <a:ea typeface="Calibri"/>
                <a:cs typeface="Calibri"/>
              </a:rPr>
              <a:t>Onze trainers stimuleren creativiteit, durf en zelfvertrouwen. Ze helpen spelers om bewuste keuzes te maken en zichzelf continu te verbeteren. We vragen ouders om actief betrokken te zijn bij dit proces, en moedigen samenwerking en teamgevoel aan.</a:t>
            </a:r>
            <a:endParaRPr lang="en-US" sz="1600">
              <a:latin typeface="Arial"/>
              <a:ea typeface="Calibri"/>
              <a:cs typeface="Calibri"/>
            </a:endParaRPr>
          </a:p>
          <a:p>
            <a:pPr marL="171450" lvl="1" indent="-171450" defTabSz="457200">
              <a:buSzPct val="100000"/>
              <a:buFont typeface="Arial"/>
              <a:buChar char="•"/>
              <a:defRPr sz="1466">
                <a:latin typeface="Arial"/>
                <a:ea typeface="Arial"/>
                <a:cs typeface="Arial"/>
                <a:sym typeface="Arial"/>
              </a:defRPr>
            </a:pPr>
            <a:endParaRPr lang="nl-NL" sz="1600">
              <a:latin typeface="Arial"/>
              <a:ea typeface="Calibri"/>
              <a:cs typeface="Calibri"/>
            </a:endParaRPr>
          </a:p>
          <a:p>
            <a:pPr marL="171450" lvl="1" indent="-171450" defTabSz="457200">
              <a:buSzPct val="100000"/>
              <a:buFont typeface="Arial"/>
              <a:buChar char="•"/>
              <a:defRPr sz="1466">
                <a:latin typeface="Arial"/>
                <a:ea typeface="Arial"/>
                <a:cs typeface="Arial"/>
                <a:sym typeface="Arial"/>
              </a:defRPr>
            </a:pPr>
            <a:r>
              <a:rPr lang="nl-NL" sz="1600">
                <a:latin typeface="Arial"/>
                <a:ea typeface="Calibri"/>
                <a:cs typeface="Calibri"/>
              </a:rPr>
              <a:t>We treden actief op tegen pestgedrag, discriminatie en ander grensoverschrijdend gedrag. We verwachten dat iedereen elkaar hierop aanspreekt. </a:t>
            </a:r>
          </a:p>
          <a:p>
            <a:pPr marL="171450" lvl="1" indent="-171450" defTabSz="457200">
              <a:buSzPct val="100000"/>
              <a:buFont typeface="Arial"/>
              <a:buChar char="•"/>
              <a:defRPr sz="1466">
                <a:latin typeface="Arial"/>
                <a:ea typeface="Arial"/>
                <a:cs typeface="Arial"/>
                <a:sym typeface="Arial"/>
              </a:defRPr>
            </a:pPr>
            <a:endParaRPr lang="nl-NL" sz="1600">
              <a:latin typeface="Arial"/>
              <a:ea typeface="Calibri"/>
              <a:cs typeface="Calibri"/>
            </a:endParaRPr>
          </a:p>
          <a:p>
            <a:pPr marL="171450" lvl="1" indent="-171450" defTabSz="457200">
              <a:buSzPct val="100000"/>
              <a:buFont typeface="Arial"/>
              <a:buChar char="•"/>
              <a:defRPr sz="1466">
                <a:latin typeface="Arial"/>
                <a:ea typeface="Arial"/>
                <a:cs typeface="Arial"/>
                <a:sym typeface="Arial"/>
              </a:defRPr>
            </a:pPr>
            <a:r>
              <a:rPr lang="nl-NL" sz="1600">
                <a:latin typeface="Arial"/>
                <a:ea typeface="Calibri"/>
                <a:cs typeface="Calibri"/>
              </a:rPr>
              <a:t>Er wordt gestimuleerd dat onze leiders en trainers een voorbeeldfunctie uitoefenen en zodoende ook deze waarden uitdragen. Van ouders verwachten wij hetzelfde. Respect en ben geen tweede coach langs de lijn. Laat dat aan de trainers/ leiders. </a:t>
            </a:r>
            <a:endParaRPr lang="en-US" sz="1600">
              <a:latin typeface="Arial"/>
              <a:ea typeface="Calibri"/>
              <a:cs typeface="Calibri"/>
            </a:endParaRPr>
          </a:p>
          <a:p>
            <a:pPr marL="171450" lvl="1" indent="-171450" defTabSz="457200">
              <a:buSzPct val="100000"/>
              <a:buFont typeface="Arial"/>
              <a:buChar char="•"/>
              <a:defRPr sz="1466">
                <a:latin typeface="Arial"/>
                <a:ea typeface="Arial"/>
                <a:cs typeface="Arial"/>
                <a:sym typeface="Arial"/>
              </a:defRPr>
            </a:pPr>
            <a:endParaRPr lang="nl-NL" sz="1600">
              <a:latin typeface="Arial"/>
              <a:ea typeface="Calibri"/>
              <a:cs typeface="Calibri"/>
            </a:endParaRPr>
          </a:p>
          <a:p>
            <a:pPr marL="171450" lvl="1" indent="-171450" defTabSz="457200">
              <a:buSzPct val="100000"/>
              <a:buFont typeface="Arial"/>
              <a:buChar char="•"/>
              <a:defRPr sz="1466">
                <a:latin typeface="Arial"/>
                <a:ea typeface="Arial"/>
                <a:cs typeface="Arial"/>
                <a:sym typeface="Arial"/>
              </a:defRPr>
            </a:pPr>
            <a:r>
              <a:rPr lang="nl-NL" sz="1600">
                <a:latin typeface="Arial"/>
                <a:ea typeface="Calibri"/>
                <a:cs typeface="Calibri"/>
              </a:rPr>
              <a:t>Samen maken we DESM tot een club waar plezier, respect en ontwikkeling hand in hand gaan. Waar ieder kind zich thuis en veilig voelt. </a:t>
            </a:r>
          </a:p>
          <a:p>
            <a:pPr defTabSz="457200">
              <a:buSzPct val="100000"/>
              <a:buFont typeface="Arial"/>
              <a:buChar char="•"/>
              <a:defRPr sz="1466">
                <a:latin typeface="Arial"/>
                <a:ea typeface="Arial"/>
                <a:cs typeface="Arial"/>
                <a:sym typeface="Arial"/>
              </a:defRPr>
            </a:pPr>
            <a:endParaRPr lang="en-US" sz="1100">
              <a:latin typeface="Calibri"/>
              <a:ea typeface="Calibri"/>
              <a:cs typeface="Calibri"/>
            </a:endParaRPr>
          </a:p>
          <a:p>
            <a:pPr marL="146685" indent="-146685" defTabSz="457200">
              <a:spcBef>
                <a:spcPts val="1200"/>
              </a:spcBef>
              <a:buSzPct val="100000"/>
              <a:buFont typeface="Arial"/>
              <a:buChar char="•"/>
              <a:defRPr sz="1466">
                <a:latin typeface="Arial"/>
                <a:ea typeface="Arial"/>
                <a:cs typeface="Arial"/>
                <a:sym typeface="Arial"/>
              </a:defRPr>
            </a:pPr>
            <a:endParaRPr lang="en-US" sz="1100">
              <a:latin typeface="Calibri"/>
              <a:ea typeface="Calibri"/>
              <a:cs typeface="Calibri"/>
            </a:endParaRPr>
          </a:p>
          <a:p>
            <a:pPr marL="146685" indent="-146685" defTabSz="457200">
              <a:spcBef>
                <a:spcPts val="1200"/>
              </a:spcBef>
              <a:buSzPct val="100000"/>
              <a:buFont typeface="Arial"/>
              <a:buChar char="•"/>
              <a:defRPr sz="1466">
                <a:latin typeface="Arial"/>
                <a:ea typeface="Arial"/>
                <a:cs typeface="Arial"/>
                <a:sym typeface="Arial"/>
              </a:defRPr>
            </a:pPr>
            <a:endParaRPr lang="en-US" sz="1100">
              <a:latin typeface="Calibri"/>
              <a:ea typeface="Calibri"/>
              <a:cs typeface="Calibri"/>
            </a:endParaRPr>
          </a:p>
        </p:txBody>
      </p:sp>
    </p:spTree>
    <p:extLst>
      <p:ext uri="{BB962C8B-B14F-4D97-AF65-F5344CB8AC3E}">
        <p14:creationId xmlns:p14="http://schemas.microsoft.com/office/powerpoint/2010/main" val="2576301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00EC9-B351-C22C-15C5-3848AFE1DF6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35E9D49-FD4A-D22F-AAB1-403EF7FBFD01}"/>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B9BE207A-85E7-3998-FA62-B5FF37A1CF0A}"/>
              </a:ext>
            </a:extLst>
          </p:cNvPr>
          <p:cNvSpPr>
            <a:spLocks noGrp="1"/>
          </p:cNvSpPr>
          <p:nvPr>
            <p:ph idx="1"/>
          </p:nvPr>
        </p:nvSpPr>
        <p:spPr/>
        <p:txBody>
          <a:bodyPr/>
          <a:lstStyle/>
          <a:p>
            <a:endParaRPr lang="nl-NL"/>
          </a:p>
        </p:txBody>
      </p:sp>
      <p:pic>
        <p:nvPicPr>
          <p:cNvPr id="4" name="Picture 2" descr="D:\Data\klanten\DESM\DESM facebook instagram\DESM facebook insta leeg.jpg">
            <a:extLst>
              <a:ext uri="{FF2B5EF4-FFF2-40B4-BE49-F238E27FC236}">
                <a16:creationId xmlns:a16="http://schemas.microsoft.com/office/drawing/2014/main" id="{CD1D8517-AE62-3F70-0F68-F1FE912CEE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7778347"/>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1A2FAD61-0E88-C4A5-E2CF-9E72E44396F5}"/>
              </a:ext>
            </a:extLst>
          </p:cNvPr>
          <p:cNvSpPr/>
          <p:nvPr/>
        </p:nvSpPr>
        <p:spPr>
          <a:xfrm>
            <a:off x="868680" y="950975"/>
            <a:ext cx="10195560" cy="5841225"/>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14">
              <a:solidFill>
                <a:schemeClr val="tx1"/>
              </a:solidFill>
            </a:endParaRPr>
          </a:p>
          <a:p>
            <a:pPr algn="ctr"/>
            <a:endParaRPr lang="nl-NL" sz="1714">
              <a:solidFill>
                <a:schemeClr val="tx1"/>
              </a:solidFill>
            </a:endParaRPr>
          </a:p>
          <a:p>
            <a:endParaRPr lang="nl-NL" sz="1714">
              <a:solidFill>
                <a:schemeClr val="tx1"/>
              </a:solidFill>
            </a:endParaRPr>
          </a:p>
          <a:p>
            <a:pPr algn="ctr"/>
            <a:r>
              <a:rPr lang="nl-NL" sz="1714">
                <a:solidFill>
                  <a:schemeClr val="tx1"/>
                </a:solidFill>
              </a:rPr>
              <a:t> </a:t>
            </a:r>
          </a:p>
        </p:txBody>
      </p:sp>
      <p:sp>
        <p:nvSpPr>
          <p:cNvPr id="5" name="Rechthoek 4">
            <a:extLst>
              <a:ext uri="{FF2B5EF4-FFF2-40B4-BE49-F238E27FC236}">
                <a16:creationId xmlns:a16="http://schemas.microsoft.com/office/drawing/2014/main" id="{634DE6E9-2819-5E3B-E8F8-5145DDBA5A25}"/>
              </a:ext>
            </a:extLst>
          </p:cNvPr>
          <p:cNvSpPr/>
          <p:nvPr/>
        </p:nvSpPr>
        <p:spPr>
          <a:xfrm>
            <a:off x="266176" y="394460"/>
            <a:ext cx="7765016" cy="867284"/>
          </a:xfrm>
          <a:prstGeom prst="rect">
            <a:avLst/>
          </a:prstGeom>
          <a:solidFill>
            <a:srgbClr val="FFC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700"/>
              </a:spcBef>
              <a:spcAft>
                <a:spcPts val="0"/>
              </a:spcAft>
              <a:buClr>
                <a:srgbClr val="2A1A00"/>
              </a:buClr>
              <a:buSzTx/>
              <a:buFont typeface="Arial" panose="020B0604020202020204" pitchFamily="34" charset="0"/>
              <a:buNone/>
              <a:tabLst/>
              <a:defRPr/>
            </a:pPr>
            <a:r>
              <a:rPr kumimoji="0" lang="nl-NL" sz="2000" b="1" i="0" u="none" strike="noStrike" kern="1200" cap="all" spc="400" normalizeH="0" baseline="0" noProof="0">
                <a:ln>
                  <a:noFill/>
                </a:ln>
                <a:solidFill>
                  <a:srgbClr val="2A1A00"/>
                </a:solidFill>
                <a:effectLst/>
                <a:uLnTx/>
                <a:uFillTx/>
                <a:latin typeface="Gill Sans MT" panose="020B0502020104020203"/>
                <a:ea typeface="+mn-ea"/>
                <a:cs typeface="+mn-cs"/>
              </a:rPr>
              <a:t>WELKOM BIJ DESM</a:t>
            </a:r>
          </a:p>
        </p:txBody>
      </p:sp>
      <p:pic>
        <p:nvPicPr>
          <p:cNvPr id="7" name="Afbeelding 6">
            <a:extLst>
              <a:ext uri="{FF2B5EF4-FFF2-40B4-BE49-F238E27FC236}">
                <a16:creationId xmlns:a16="http://schemas.microsoft.com/office/drawing/2014/main" id="{B125C6AD-9B06-33C7-E0C9-9AF3F35A47B0}"/>
              </a:ext>
            </a:extLst>
          </p:cNvPr>
          <p:cNvPicPr>
            <a:picLocks noChangeAspect="1"/>
          </p:cNvPicPr>
          <p:nvPr/>
        </p:nvPicPr>
        <p:blipFill>
          <a:blip r:embed="rId4"/>
          <a:stretch>
            <a:fillRect/>
          </a:stretch>
        </p:blipFill>
        <p:spPr>
          <a:xfrm>
            <a:off x="8574657" y="65800"/>
            <a:ext cx="3358263" cy="835835"/>
          </a:xfrm>
          <a:prstGeom prst="rect">
            <a:avLst/>
          </a:prstGeom>
        </p:spPr>
      </p:pic>
      <p:pic>
        <p:nvPicPr>
          <p:cNvPr id="8" name="Afbeelding 7">
            <a:extLst>
              <a:ext uri="{FF2B5EF4-FFF2-40B4-BE49-F238E27FC236}">
                <a16:creationId xmlns:a16="http://schemas.microsoft.com/office/drawing/2014/main" id="{99B5964E-03B7-1CDC-D73D-600260559DC6}"/>
              </a:ext>
            </a:extLst>
          </p:cNvPr>
          <p:cNvPicPr>
            <a:picLocks noChangeAspect="1"/>
          </p:cNvPicPr>
          <p:nvPr/>
        </p:nvPicPr>
        <p:blipFill>
          <a:blip r:embed="rId5"/>
          <a:stretch>
            <a:fillRect/>
          </a:stretch>
        </p:blipFill>
        <p:spPr>
          <a:xfrm>
            <a:off x="4240641" y="6399265"/>
            <a:ext cx="3543573" cy="262486"/>
          </a:xfrm>
          <a:prstGeom prst="rect">
            <a:avLst/>
          </a:prstGeom>
        </p:spPr>
      </p:pic>
      <p:sp>
        <p:nvSpPr>
          <p:cNvPr id="9" name="Tekstvak 1">
            <a:extLst>
              <a:ext uri="{FF2B5EF4-FFF2-40B4-BE49-F238E27FC236}">
                <a16:creationId xmlns:a16="http://schemas.microsoft.com/office/drawing/2014/main" id="{96108812-BC8D-6FF3-C808-04E0585C984C}"/>
              </a:ext>
            </a:extLst>
          </p:cNvPr>
          <p:cNvSpPr txBox="1"/>
          <p:nvPr/>
        </p:nvSpPr>
        <p:spPr>
          <a:xfrm>
            <a:off x="1387731" y="1263443"/>
            <a:ext cx="8261272" cy="461665"/>
          </a:xfrm>
          <a:prstGeom prst="rect">
            <a:avLst/>
          </a:prstGeom>
          <a:ln w="12700">
            <a:miter lim="400000"/>
          </a:ln>
          <a:extLst>
            <a:ext uri="{C572A759-6A51-4108-AA02-DFA0A04FC94B}">
              <ma14:wrappingTextBoxFlag xmlns="" xmlns:lc="http://schemas.openxmlformats.org/drawingml/2006/lockedCanvas" xmlns:ma14="http://schemas.microsoft.com/office/mac/drawingml/2011/main" xmlns:a14="http://schemas.microsoft.com/office/drawing/2010/main" xmlns:m="http://schemas.openxmlformats.org/officeDocument/2006/math" val="1"/>
            </a:ext>
          </a:extLst>
        </p:spPr>
        <p:txBody>
          <a:bodyPr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r>
              <a:t>Hoe </a:t>
            </a:r>
            <a:r>
              <a:rPr err="1"/>
              <a:t>kunnen</a:t>
            </a:r>
            <a:r>
              <a:t> we </a:t>
            </a:r>
            <a:r>
              <a:rPr err="1"/>
              <a:t>elkaar</a:t>
            </a:r>
            <a:r>
              <a:t> </a:t>
            </a:r>
            <a:r>
              <a:rPr err="1"/>
              <a:t>helpen</a:t>
            </a:r>
            <a:r>
              <a:t>?</a:t>
            </a:r>
          </a:p>
        </p:txBody>
      </p:sp>
      <p:sp>
        <p:nvSpPr>
          <p:cNvPr id="10" name="Tekstvak 6">
            <a:extLst>
              <a:ext uri="{FF2B5EF4-FFF2-40B4-BE49-F238E27FC236}">
                <a16:creationId xmlns:a16="http://schemas.microsoft.com/office/drawing/2014/main" id="{A4A277BE-4E32-787B-E9BE-3BD6E812CB2C}"/>
              </a:ext>
            </a:extLst>
          </p:cNvPr>
          <p:cNvSpPr txBox="1"/>
          <p:nvPr/>
        </p:nvSpPr>
        <p:spPr>
          <a:xfrm>
            <a:off x="1387731" y="1825706"/>
            <a:ext cx="8261272" cy="4832092"/>
          </a:xfrm>
          <a:prstGeom prst="rect">
            <a:avLst/>
          </a:prstGeom>
          <a:ln w="12700">
            <a:miter lim="400000"/>
          </a:ln>
          <a:extLst>
            <a:ext uri="{C572A759-6A51-4108-AA02-DFA0A04FC94B}">
              <ma14:wrappingTextBoxFlag xmlns="" xmlns:lc="http://schemas.openxmlformats.org/drawingml/2006/lockedCanvas" xmlns:ma14="http://schemas.microsoft.com/office/mac/drawingml/2011/main" xmlns:a14="http://schemas.microsoft.com/office/drawing/2010/main" xmlns:m="http://schemas.openxmlformats.org/officeDocument/2006/math" val="1"/>
            </a:ext>
          </a:extLst>
        </p:spPr>
        <p:txBody>
          <a:bodyPr lIns="45719" tIns="45720" rIns="45719" bIns="4572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defRPr sz="1400" b="1"/>
            </a:pPr>
            <a:r>
              <a:rPr err="1"/>
              <a:t>Praktische</a:t>
            </a:r>
            <a:r>
              <a:t> </a:t>
            </a:r>
            <a:r>
              <a:rPr err="1"/>
              <a:t>afspraken</a:t>
            </a:r>
            <a:r>
              <a:t>/ regels op de club:</a:t>
            </a:r>
          </a:p>
          <a:p>
            <a:pPr>
              <a:defRPr sz="1400" b="1"/>
            </a:pPr>
            <a:endParaRPr sz="1600">
              <a:latin typeface="Arial"/>
              <a:cs typeface="Arial"/>
            </a:endParaRPr>
          </a:p>
          <a:p>
            <a:pPr marL="146685" indent="-146685" defTabSz="457200">
              <a:spcBef>
                <a:spcPts val="1200"/>
              </a:spcBef>
              <a:buSzPct val="100000"/>
              <a:buChar char="-"/>
              <a:defRPr sz="1466">
                <a:latin typeface="Arial"/>
                <a:ea typeface="Arial"/>
                <a:cs typeface="Arial"/>
                <a:sym typeface="Arial"/>
              </a:defRPr>
            </a:pPr>
            <a:r>
              <a:rPr sz="1600"/>
              <a:t>Veldinde</a:t>
            </a:r>
            <a:r>
              <a:rPr lang="nl-NL" sz="1600"/>
              <a:t>l</a:t>
            </a:r>
            <a:r>
              <a:rPr sz="1600"/>
              <a:t>ing en verdeling materialen per training; </a:t>
            </a:r>
            <a:endParaRPr lang="nl-NL" sz="1600"/>
          </a:p>
          <a:p>
            <a:pPr marL="527685" lvl="1" indent="-146685" defTabSz="457200">
              <a:spcBef>
                <a:spcPts val="1200"/>
              </a:spcBef>
              <a:buSzPct val="100000"/>
              <a:buChar char="-"/>
              <a:defRPr sz="1466">
                <a:latin typeface="Arial"/>
                <a:ea typeface="Arial"/>
                <a:cs typeface="Arial"/>
                <a:sym typeface="Arial"/>
              </a:defRPr>
            </a:pPr>
            <a:r>
              <a:rPr lang="nl-NL" sz="1600"/>
              <a:t>zorg er aub voor dat je het trainingsschema naleeft of stem e.e.a. onderling in goed overleg af mocht je willen afwijken.</a:t>
            </a:r>
          </a:p>
          <a:p>
            <a:pPr marL="527685" lvl="1" indent="-146685" defTabSz="457200">
              <a:spcBef>
                <a:spcPts val="1200"/>
              </a:spcBef>
              <a:buSzPct val="100000"/>
              <a:buChar char="-"/>
              <a:defRPr sz="1466">
                <a:latin typeface="Arial"/>
                <a:ea typeface="Arial"/>
                <a:cs typeface="Arial"/>
                <a:sym typeface="Arial"/>
              </a:defRPr>
            </a:pPr>
            <a:r>
              <a:rPr sz="1600"/>
              <a:t>Zorg daarnaast dat ieder team voldoende materialen heeft en ruim alles ná de training weer netjes op (graag geen pionnen en hoedjes in de bakken laten zitten).</a:t>
            </a:r>
            <a:endParaRPr lang="nl-NL" sz="1600"/>
          </a:p>
          <a:p>
            <a:pPr marL="146685" indent="-146685" defTabSz="457200">
              <a:spcBef>
                <a:spcPts val="1200"/>
              </a:spcBef>
              <a:buSzPct val="100000"/>
              <a:buChar char="-"/>
              <a:defRPr sz="1466">
                <a:latin typeface="Arial"/>
                <a:ea typeface="Arial"/>
                <a:cs typeface="Arial"/>
                <a:sym typeface="Arial"/>
              </a:defRPr>
            </a:pPr>
            <a:r>
              <a:rPr lang="nl-NL" sz="1600"/>
              <a:t>Hesjes graag mee naar huis nemen en indien noodzakelijk graag wassen. Niet in de ballenbak achter laten (zeker niet ná een regenachtige training)</a:t>
            </a:r>
          </a:p>
          <a:p>
            <a:pPr marL="146685" indent="-146685" defTabSz="457200">
              <a:spcBef>
                <a:spcPts val="1200"/>
              </a:spcBef>
              <a:buSzPct val="100000"/>
              <a:buChar char="-"/>
              <a:defRPr sz="1466">
                <a:latin typeface="Arial"/>
                <a:ea typeface="Arial"/>
                <a:cs typeface="Arial"/>
                <a:sym typeface="Arial"/>
              </a:defRPr>
            </a:pPr>
            <a:r>
              <a:rPr lang="nl-NL" sz="1600"/>
              <a:t>Graag de doeltjes gezamenlijk opruimen en netjes terugzetten op de plek waar ze horen te staan (graag dragen en niet schuiven over het kunstgras)</a:t>
            </a:r>
          </a:p>
          <a:p>
            <a:pPr marL="146685" indent="-146685" defTabSz="457200">
              <a:spcBef>
                <a:spcPts val="1200"/>
              </a:spcBef>
              <a:buSzPct val="100000"/>
              <a:buChar char="-"/>
              <a:defRPr sz="1466">
                <a:latin typeface="Arial"/>
                <a:ea typeface="Arial"/>
                <a:cs typeface="Arial"/>
                <a:sym typeface="Arial"/>
              </a:defRPr>
            </a:pPr>
            <a:r>
              <a:rPr lang="nl-NL" sz="1600"/>
              <a:t>Aub geen koffie op het kunstgras</a:t>
            </a:r>
          </a:p>
          <a:p>
            <a:pPr marL="146685" indent="-146685" defTabSz="457200">
              <a:spcBef>
                <a:spcPts val="1200"/>
              </a:spcBef>
              <a:buSzPct val="100000"/>
              <a:buChar char="-"/>
              <a:defRPr sz="1466">
                <a:latin typeface="Arial"/>
                <a:ea typeface="Arial"/>
                <a:cs typeface="Arial"/>
                <a:sym typeface="Arial"/>
              </a:defRPr>
            </a:pPr>
            <a:r>
              <a:rPr lang="nl-NL" sz="1600"/>
              <a:t>Reserveshirts, indien nodig </a:t>
            </a:r>
            <a:r>
              <a:rPr lang="nl-NL" sz="1600" err="1"/>
              <a:t>ivm</a:t>
            </a:r>
            <a:r>
              <a:rPr lang="nl-NL" sz="1600"/>
              <a:t> dezelfde kleuren </a:t>
            </a:r>
            <a:r>
              <a:rPr lang="nl-NL" sz="1600" err="1"/>
              <a:t>wedstrijdtenue’s</a:t>
            </a:r>
            <a:r>
              <a:rPr lang="nl-NL" sz="1600"/>
              <a:t>, liggen in het washok (graag de junioren shirt pakken, staat op het deurtje). De shirts worden altijd gewassen op de club.</a:t>
            </a:r>
          </a:p>
        </p:txBody>
      </p:sp>
    </p:spTree>
    <p:extLst>
      <p:ext uri="{BB962C8B-B14F-4D97-AF65-F5344CB8AC3E}">
        <p14:creationId xmlns:p14="http://schemas.microsoft.com/office/powerpoint/2010/main" val="1254479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12CF1-33B1-D448-EA67-30B2EAE86AB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DCC0883-6123-8FDE-CD90-FFD8F00844B5}"/>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25A6A391-7D95-23FE-A48C-29F69B4105CA}"/>
              </a:ext>
            </a:extLst>
          </p:cNvPr>
          <p:cNvSpPr>
            <a:spLocks noGrp="1"/>
          </p:cNvSpPr>
          <p:nvPr>
            <p:ph idx="1"/>
          </p:nvPr>
        </p:nvSpPr>
        <p:spPr/>
        <p:txBody>
          <a:bodyPr/>
          <a:lstStyle/>
          <a:p>
            <a:endParaRPr lang="nl-NL"/>
          </a:p>
        </p:txBody>
      </p:sp>
      <p:pic>
        <p:nvPicPr>
          <p:cNvPr id="4" name="Picture 2" descr="D:\Data\klanten\DESM\DESM facebook instagram\DESM facebook insta leeg.jpg">
            <a:extLst>
              <a:ext uri="{FF2B5EF4-FFF2-40B4-BE49-F238E27FC236}">
                <a16:creationId xmlns:a16="http://schemas.microsoft.com/office/drawing/2014/main" id="{121A26CF-B935-2C81-4C6D-6EA2664A0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7778347"/>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BC2F1111-464C-6E16-7E2D-77D9EE2D3BD8}"/>
              </a:ext>
            </a:extLst>
          </p:cNvPr>
          <p:cNvSpPr/>
          <p:nvPr/>
        </p:nvSpPr>
        <p:spPr>
          <a:xfrm>
            <a:off x="868680" y="950975"/>
            <a:ext cx="10195560" cy="5841225"/>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14">
              <a:solidFill>
                <a:schemeClr val="tx1"/>
              </a:solidFill>
            </a:endParaRPr>
          </a:p>
          <a:p>
            <a:pPr algn="ctr"/>
            <a:endParaRPr lang="nl-NL" sz="1714">
              <a:solidFill>
                <a:schemeClr val="tx1"/>
              </a:solidFill>
            </a:endParaRPr>
          </a:p>
          <a:p>
            <a:endParaRPr lang="nl-NL" sz="1714">
              <a:solidFill>
                <a:schemeClr val="tx1"/>
              </a:solidFill>
            </a:endParaRPr>
          </a:p>
          <a:p>
            <a:pPr algn="ctr"/>
            <a:r>
              <a:rPr lang="nl-NL" sz="1714">
                <a:solidFill>
                  <a:schemeClr val="tx1"/>
                </a:solidFill>
              </a:rPr>
              <a:t> </a:t>
            </a:r>
          </a:p>
        </p:txBody>
      </p:sp>
      <p:sp>
        <p:nvSpPr>
          <p:cNvPr id="5" name="Rechthoek 4">
            <a:extLst>
              <a:ext uri="{FF2B5EF4-FFF2-40B4-BE49-F238E27FC236}">
                <a16:creationId xmlns:a16="http://schemas.microsoft.com/office/drawing/2014/main" id="{180821D8-6A87-A74B-4146-E4AA7C6C268E}"/>
              </a:ext>
            </a:extLst>
          </p:cNvPr>
          <p:cNvSpPr/>
          <p:nvPr/>
        </p:nvSpPr>
        <p:spPr>
          <a:xfrm>
            <a:off x="266176" y="394460"/>
            <a:ext cx="7765016" cy="867284"/>
          </a:xfrm>
          <a:prstGeom prst="rect">
            <a:avLst/>
          </a:prstGeom>
          <a:solidFill>
            <a:srgbClr val="FFC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700"/>
              </a:spcBef>
              <a:spcAft>
                <a:spcPts val="0"/>
              </a:spcAft>
              <a:buClr>
                <a:srgbClr val="2A1A00"/>
              </a:buClr>
              <a:buSzTx/>
              <a:buFont typeface="Arial" panose="020B0604020202020204" pitchFamily="34" charset="0"/>
              <a:buNone/>
              <a:tabLst/>
              <a:defRPr/>
            </a:pPr>
            <a:r>
              <a:rPr kumimoji="0" lang="nl-NL" sz="2000" b="1" i="0" u="none" strike="noStrike" kern="1200" cap="all" spc="400" normalizeH="0" baseline="0" noProof="0">
                <a:ln>
                  <a:noFill/>
                </a:ln>
                <a:solidFill>
                  <a:srgbClr val="2A1A00"/>
                </a:solidFill>
                <a:effectLst/>
                <a:uLnTx/>
                <a:uFillTx/>
                <a:latin typeface="Gill Sans MT" panose="020B0502020104020203"/>
                <a:ea typeface="+mn-ea"/>
                <a:cs typeface="+mn-cs"/>
              </a:rPr>
              <a:t>WELKOM BIJ DESM</a:t>
            </a:r>
          </a:p>
        </p:txBody>
      </p:sp>
      <p:pic>
        <p:nvPicPr>
          <p:cNvPr id="7" name="Afbeelding 6">
            <a:extLst>
              <a:ext uri="{FF2B5EF4-FFF2-40B4-BE49-F238E27FC236}">
                <a16:creationId xmlns:a16="http://schemas.microsoft.com/office/drawing/2014/main" id="{412D20D9-737F-F578-D591-AE0EF47B698A}"/>
              </a:ext>
            </a:extLst>
          </p:cNvPr>
          <p:cNvPicPr>
            <a:picLocks noChangeAspect="1"/>
          </p:cNvPicPr>
          <p:nvPr/>
        </p:nvPicPr>
        <p:blipFill>
          <a:blip r:embed="rId4"/>
          <a:stretch>
            <a:fillRect/>
          </a:stretch>
        </p:blipFill>
        <p:spPr>
          <a:xfrm>
            <a:off x="8574657" y="65800"/>
            <a:ext cx="3358263" cy="835835"/>
          </a:xfrm>
          <a:prstGeom prst="rect">
            <a:avLst/>
          </a:prstGeom>
        </p:spPr>
      </p:pic>
      <p:pic>
        <p:nvPicPr>
          <p:cNvPr id="8" name="Afbeelding 7">
            <a:extLst>
              <a:ext uri="{FF2B5EF4-FFF2-40B4-BE49-F238E27FC236}">
                <a16:creationId xmlns:a16="http://schemas.microsoft.com/office/drawing/2014/main" id="{CF151844-CCA3-DCDF-B3E2-55B03EF33EBC}"/>
              </a:ext>
            </a:extLst>
          </p:cNvPr>
          <p:cNvPicPr>
            <a:picLocks noChangeAspect="1"/>
          </p:cNvPicPr>
          <p:nvPr/>
        </p:nvPicPr>
        <p:blipFill>
          <a:blip r:embed="rId5"/>
          <a:stretch>
            <a:fillRect/>
          </a:stretch>
        </p:blipFill>
        <p:spPr>
          <a:xfrm>
            <a:off x="4240641" y="6399265"/>
            <a:ext cx="3543573" cy="262486"/>
          </a:xfrm>
          <a:prstGeom prst="rect">
            <a:avLst/>
          </a:prstGeom>
        </p:spPr>
      </p:pic>
      <p:sp>
        <p:nvSpPr>
          <p:cNvPr id="9" name="Tekstvak 1">
            <a:extLst>
              <a:ext uri="{FF2B5EF4-FFF2-40B4-BE49-F238E27FC236}">
                <a16:creationId xmlns:a16="http://schemas.microsoft.com/office/drawing/2014/main" id="{54913A84-C6D5-0B74-D052-5CB5F580941A}"/>
              </a:ext>
            </a:extLst>
          </p:cNvPr>
          <p:cNvSpPr txBox="1"/>
          <p:nvPr/>
        </p:nvSpPr>
        <p:spPr>
          <a:xfrm>
            <a:off x="1387731" y="1263443"/>
            <a:ext cx="8261272"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r>
              <a:t>Hoe </a:t>
            </a:r>
            <a:r>
              <a:rPr err="1"/>
              <a:t>kunnen</a:t>
            </a:r>
            <a:r>
              <a:t> we </a:t>
            </a:r>
            <a:r>
              <a:rPr err="1"/>
              <a:t>elkaar</a:t>
            </a:r>
            <a:r>
              <a:t> </a:t>
            </a:r>
            <a:r>
              <a:rPr err="1"/>
              <a:t>helpen</a:t>
            </a:r>
            <a:r>
              <a:t>?</a:t>
            </a:r>
          </a:p>
        </p:txBody>
      </p:sp>
      <p:sp>
        <p:nvSpPr>
          <p:cNvPr id="11" name="Tekstvak 6">
            <a:extLst>
              <a:ext uri="{FF2B5EF4-FFF2-40B4-BE49-F238E27FC236}">
                <a16:creationId xmlns:a16="http://schemas.microsoft.com/office/drawing/2014/main" id="{3366B968-E86D-3A4A-758B-972070613531}"/>
              </a:ext>
            </a:extLst>
          </p:cNvPr>
          <p:cNvSpPr txBox="1"/>
          <p:nvPr/>
        </p:nvSpPr>
        <p:spPr>
          <a:xfrm>
            <a:off x="1387731" y="1825706"/>
            <a:ext cx="8261272" cy="4011226"/>
          </a:xfrm>
          <a:prstGeom prst="rect">
            <a:avLst/>
          </a:prstGeom>
          <a:ln w="12700">
            <a:miter lim="400000"/>
          </a:ln>
          <a:extLst>
            <a:ext uri="{C572A759-6A51-4108-AA02-DFA0A04FC94B}">
              <ma14:wrappingTextBoxFlag xmlns="" xmlns:lc="http://schemas.openxmlformats.org/drawingml/2006/lockedCanvas" xmlns:ma14="http://schemas.microsoft.com/office/mac/drawingml/2011/main" xmlns:a14="http://schemas.microsoft.com/office/drawing/2010/main" xmlns:m="http://schemas.openxmlformats.org/officeDocument/2006/math" val="1"/>
            </a:ext>
          </a:extLst>
        </p:spPr>
        <p:txBody>
          <a:bodyPr lIns="45719" tIns="45720" rIns="45719" bIns="4572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defRPr sz="1400" b="1"/>
            </a:pPr>
            <a:r>
              <a:rPr err="1"/>
              <a:t>Praktische</a:t>
            </a:r>
            <a:r>
              <a:t> </a:t>
            </a:r>
            <a:r>
              <a:rPr err="1"/>
              <a:t>afspraken</a:t>
            </a:r>
            <a:r>
              <a:t>/ regels op de club:</a:t>
            </a:r>
          </a:p>
          <a:p>
            <a:pPr>
              <a:defRPr sz="1400" b="1"/>
            </a:pPr>
            <a:endParaRPr sz="1600">
              <a:latin typeface="Arial"/>
              <a:cs typeface="Arial"/>
            </a:endParaRPr>
          </a:p>
          <a:p>
            <a:pPr marL="146685" indent="-146685" defTabSz="457200">
              <a:spcBef>
                <a:spcPts val="1200"/>
              </a:spcBef>
              <a:buSzPct val="100000"/>
              <a:buChar char="-"/>
              <a:defRPr sz="1466">
                <a:latin typeface="Arial"/>
                <a:ea typeface="Arial"/>
                <a:cs typeface="Arial"/>
                <a:sym typeface="Arial"/>
              </a:defRPr>
            </a:pPr>
            <a:r>
              <a:rPr lang="nl-NL" sz="1600"/>
              <a:t>Vraag en stimuleer de ouders om te helpen indien nodig bij trainingen en wedstrijden. Bijvoorbeeld met het klaarzetten en opruimen van goaltjes of om incidenteel te vlaggen (dit geldt vanaf JO13). </a:t>
            </a:r>
          </a:p>
          <a:p>
            <a:pPr marL="146685" indent="-146685" defTabSz="457200">
              <a:spcBef>
                <a:spcPts val="1200"/>
              </a:spcBef>
              <a:buSzPct val="100000"/>
              <a:buChar char="-"/>
              <a:defRPr sz="1466">
                <a:latin typeface="Arial"/>
                <a:ea typeface="Arial"/>
                <a:cs typeface="Arial"/>
                <a:sym typeface="Arial"/>
              </a:defRPr>
            </a:pPr>
            <a:r>
              <a:rPr lang="nl-NL" sz="1600"/>
              <a:t>Ben een voorbeeld voor de ouders en houdt het positief. Geef feedback aan de ouders als de support niet opbouwend is.</a:t>
            </a:r>
          </a:p>
          <a:p>
            <a:pPr marL="146685" indent="-146685" defTabSz="457200">
              <a:spcBef>
                <a:spcPts val="1200"/>
              </a:spcBef>
              <a:buSzPct val="100000"/>
              <a:buFontTx/>
              <a:buChar char="-"/>
              <a:defRPr sz="1466">
                <a:latin typeface="Arial"/>
                <a:ea typeface="Arial"/>
                <a:cs typeface="Arial"/>
                <a:sym typeface="Arial"/>
              </a:defRPr>
            </a:pPr>
            <a:r>
              <a:rPr lang="nl-NL" sz="1600"/>
              <a:t>Verzetten of afgelasten van wedstrijden; op woensdag ná 21:00u worden er geen wedstrijden meer verzet voor het aankomende weekend. </a:t>
            </a:r>
          </a:p>
          <a:p>
            <a:pPr marL="146685" indent="-146685" defTabSz="457200">
              <a:spcBef>
                <a:spcPts val="1200"/>
              </a:spcBef>
              <a:buSzPct val="100000"/>
              <a:buChar char="-"/>
              <a:defRPr sz="1466">
                <a:latin typeface="Arial"/>
                <a:ea typeface="Arial"/>
                <a:cs typeface="Arial"/>
                <a:sym typeface="Arial"/>
              </a:defRPr>
            </a:pPr>
            <a:r>
              <a:rPr lang="nl-NL" sz="1600"/>
              <a:t>Door iedere coördinator wordt er een separate Whatsappgroep aangemaakt voor alle communicatie over voetbalzaken (dus niet voor wedstrijdzaken, dit loopt via het wedstrijdsecretariaat)</a:t>
            </a:r>
          </a:p>
          <a:p>
            <a:pPr marL="147055" indent="-147055" defTabSz="457200">
              <a:spcBef>
                <a:spcPts val="1200"/>
              </a:spcBef>
              <a:buSzPct val="100000"/>
              <a:buChar char="-"/>
              <a:defRPr sz="1466">
                <a:latin typeface="Arial"/>
                <a:ea typeface="Arial"/>
                <a:cs typeface="Arial"/>
                <a:sym typeface="Arial"/>
              </a:defRPr>
            </a:pPr>
            <a:endParaRPr/>
          </a:p>
        </p:txBody>
      </p:sp>
    </p:spTree>
    <p:extLst>
      <p:ext uri="{BB962C8B-B14F-4D97-AF65-F5344CB8AC3E}">
        <p14:creationId xmlns:p14="http://schemas.microsoft.com/office/powerpoint/2010/main" val="1642085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FFE5C-A159-25F2-BCB4-AE7441514BF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3861097-D490-EA8E-A517-8BD298CD8D71}"/>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D7046A54-7C8D-D434-9E76-D8452BD528AB}"/>
              </a:ext>
            </a:extLst>
          </p:cNvPr>
          <p:cNvSpPr>
            <a:spLocks noGrp="1"/>
          </p:cNvSpPr>
          <p:nvPr>
            <p:ph idx="1"/>
          </p:nvPr>
        </p:nvSpPr>
        <p:spPr/>
        <p:txBody>
          <a:bodyPr/>
          <a:lstStyle/>
          <a:p>
            <a:endParaRPr lang="nl-NL"/>
          </a:p>
        </p:txBody>
      </p:sp>
      <p:pic>
        <p:nvPicPr>
          <p:cNvPr id="4" name="Picture 2" descr="D:\Data\klanten\DESM\DESM facebook instagram\DESM facebook insta leeg.jpg">
            <a:extLst>
              <a:ext uri="{FF2B5EF4-FFF2-40B4-BE49-F238E27FC236}">
                <a16:creationId xmlns:a16="http://schemas.microsoft.com/office/drawing/2014/main" id="{2D13639D-7D15-2291-D695-0E9B808EE7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7778347"/>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1CDA0E8B-1A35-97DC-0B35-573FB700CEA3}"/>
              </a:ext>
            </a:extLst>
          </p:cNvPr>
          <p:cNvSpPr/>
          <p:nvPr/>
        </p:nvSpPr>
        <p:spPr>
          <a:xfrm>
            <a:off x="868680" y="950975"/>
            <a:ext cx="10195560" cy="5841225"/>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14">
              <a:solidFill>
                <a:schemeClr val="tx1"/>
              </a:solidFill>
            </a:endParaRPr>
          </a:p>
          <a:p>
            <a:pPr algn="ctr"/>
            <a:endParaRPr lang="nl-NL" sz="1714">
              <a:solidFill>
                <a:schemeClr val="tx1"/>
              </a:solidFill>
            </a:endParaRPr>
          </a:p>
          <a:p>
            <a:endParaRPr lang="nl-NL" sz="1714">
              <a:solidFill>
                <a:schemeClr val="tx1"/>
              </a:solidFill>
            </a:endParaRPr>
          </a:p>
          <a:p>
            <a:pPr algn="ctr"/>
            <a:r>
              <a:rPr lang="nl-NL" sz="1714">
                <a:solidFill>
                  <a:schemeClr val="tx1"/>
                </a:solidFill>
              </a:rPr>
              <a:t> </a:t>
            </a:r>
          </a:p>
        </p:txBody>
      </p:sp>
      <p:sp>
        <p:nvSpPr>
          <p:cNvPr id="5" name="Rechthoek 4">
            <a:extLst>
              <a:ext uri="{FF2B5EF4-FFF2-40B4-BE49-F238E27FC236}">
                <a16:creationId xmlns:a16="http://schemas.microsoft.com/office/drawing/2014/main" id="{7AAEF1D0-F887-9AC1-1045-A780C017FE38}"/>
              </a:ext>
            </a:extLst>
          </p:cNvPr>
          <p:cNvSpPr/>
          <p:nvPr/>
        </p:nvSpPr>
        <p:spPr>
          <a:xfrm>
            <a:off x="266176" y="394460"/>
            <a:ext cx="7765016" cy="867284"/>
          </a:xfrm>
          <a:prstGeom prst="rect">
            <a:avLst/>
          </a:prstGeom>
          <a:solidFill>
            <a:srgbClr val="FFC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700"/>
              </a:spcBef>
              <a:spcAft>
                <a:spcPts val="0"/>
              </a:spcAft>
              <a:buClr>
                <a:srgbClr val="2A1A00"/>
              </a:buClr>
              <a:buSzTx/>
              <a:buFont typeface="Arial" panose="020B0604020202020204" pitchFamily="34" charset="0"/>
              <a:buNone/>
              <a:tabLst/>
              <a:defRPr/>
            </a:pPr>
            <a:r>
              <a:rPr kumimoji="0" lang="nl-NL" sz="2000" b="1" i="0" u="none" strike="noStrike" kern="1200" cap="all" spc="400" normalizeH="0" baseline="0" noProof="0">
                <a:ln>
                  <a:noFill/>
                </a:ln>
                <a:solidFill>
                  <a:srgbClr val="2A1A00"/>
                </a:solidFill>
                <a:effectLst/>
                <a:uLnTx/>
                <a:uFillTx/>
                <a:latin typeface="Gill Sans MT" panose="020B0502020104020203"/>
                <a:ea typeface="+mn-ea"/>
                <a:cs typeface="+mn-cs"/>
              </a:rPr>
              <a:t>WELKOM BIJ DESM</a:t>
            </a:r>
          </a:p>
        </p:txBody>
      </p:sp>
      <p:pic>
        <p:nvPicPr>
          <p:cNvPr id="7" name="Afbeelding 6">
            <a:extLst>
              <a:ext uri="{FF2B5EF4-FFF2-40B4-BE49-F238E27FC236}">
                <a16:creationId xmlns:a16="http://schemas.microsoft.com/office/drawing/2014/main" id="{F320AE09-7D19-A5FE-EDDB-419E59071092}"/>
              </a:ext>
            </a:extLst>
          </p:cNvPr>
          <p:cNvPicPr>
            <a:picLocks noChangeAspect="1"/>
          </p:cNvPicPr>
          <p:nvPr/>
        </p:nvPicPr>
        <p:blipFill>
          <a:blip r:embed="rId4"/>
          <a:stretch>
            <a:fillRect/>
          </a:stretch>
        </p:blipFill>
        <p:spPr>
          <a:xfrm>
            <a:off x="8574657" y="65800"/>
            <a:ext cx="3358263" cy="835835"/>
          </a:xfrm>
          <a:prstGeom prst="rect">
            <a:avLst/>
          </a:prstGeom>
        </p:spPr>
      </p:pic>
      <p:pic>
        <p:nvPicPr>
          <p:cNvPr id="8" name="Afbeelding 7">
            <a:extLst>
              <a:ext uri="{FF2B5EF4-FFF2-40B4-BE49-F238E27FC236}">
                <a16:creationId xmlns:a16="http://schemas.microsoft.com/office/drawing/2014/main" id="{9A0F381E-5AAD-7495-6F73-493E9D3337B3}"/>
              </a:ext>
            </a:extLst>
          </p:cNvPr>
          <p:cNvPicPr>
            <a:picLocks noChangeAspect="1"/>
          </p:cNvPicPr>
          <p:nvPr/>
        </p:nvPicPr>
        <p:blipFill>
          <a:blip r:embed="rId5"/>
          <a:stretch>
            <a:fillRect/>
          </a:stretch>
        </p:blipFill>
        <p:spPr>
          <a:xfrm>
            <a:off x="4240641" y="6399265"/>
            <a:ext cx="3543573" cy="262486"/>
          </a:xfrm>
          <a:prstGeom prst="rect">
            <a:avLst/>
          </a:prstGeom>
        </p:spPr>
      </p:pic>
      <p:sp>
        <p:nvSpPr>
          <p:cNvPr id="9" name="Tekstvak 6">
            <a:extLst>
              <a:ext uri="{FF2B5EF4-FFF2-40B4-BE49-F238E27FC236}">
                <a16:creationId xmlns:a16="http://schemas.microsoft.com/office/drawing/2014/main" id="{C07BE437-FCC8-AB3E-B649-FDAE4185D649}"/>
              </a:ext>
            </a:extLst>
          </p:cNvPr>
          <p:cNvSpPr txBox="1"/>
          <p:nvPr/>
        </p:nvSpPr>
        <p:spPr>
          <a:xfrm>
            <a:off x="3275585" y="3258764"/>
            <a:ext cx="5150229" cy="738664"/>
          </a:xfrm>
          <a:prstGeom prst="rect">
            <a:avLst/>
          </a:prstGeom>
          <a:ln w="12700">
            <a:miter lim="400000"/>
          </a:ln>
          <a:extLst>
            <a:ext uri="{C572A759-6A51-4108-AA02-DFA0A04FC94B}">
              <ma14:wrappingTextBoxFlag xmlns="" xmlns:lc="http://schemas.openxmlformats.org/drawingml/2006/lockedCanvas" xmlns:ma14="http://schemas.microsoft.com/office/mac/drawingml/2011/main" xmlns:a14="http://schemas.microsoft.com/office/drawing/2010/main" xmlns:m="http://schemas.openxmlformats.org/officeDocument/2006/math"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defRPr sz="1400" b="1"/>
            </a:pPr>
            <a:r>
              <a:rPr lang="nl-NL">
                <a:solidFill>
                  <a:schemeClr val="tx1"/>
                </a:solidFill>
              </a:rPr>
              <a:t>Verder verwijzen we jullie naar de uitgebreide “</a:t>
            </a:r>
            <a:r>
              <a:rPr lang="nl-NL" u="sng">
                <a:solidFill>
                  <a:schemeClr val="tx1"/>
                </a:solidFill>
              </a:rPr>
              <a:t>Handleiding DESM jeugd</a:t>
            </a:r>
            <a:r>
              <a:rPr lang="nl-NL">
                <a:solidFill>
                  <a:schemeClr val="tx1"/>
                </a:solidFill>
              </a:rPr>
              <a:t>” waar alle informatie over het reilen en zeilen binnen de ‘jeugdafdeling’ van DESM omschreven staat. </a:t>
            </a:r>
            <a:endParaRPr>
              <a:solidFill>
                <a:schemeClr val="tx1"/>
              </a:solidFill>
            </a:endParaRPr>
          </a:p>
        </p:txBody>
      </p:sp>
      <p:sp>
        <p:nvSpPr>
          <p:cNvPr id="10" name="Tekstvak 1">
            <a:extLst>
              <a:ext uri="{FF2B5EF4-FFF2-40B4-BE49-F238E27FC236}">
                <a16:creationId xmlns:a16="http://schemas.microsoft.com/office/drawing/2014/main" id="{45635C76-4C94-4369-8590-6FFF9DB53F9C}"/>
              </a:ext>
            </a:extLst>
          </p:cNvPr>
          <p:cNvSpPr txBox="1"/>
          <p:nvPr/>
        </p:nvSpPr>
        <p:spPr>
          <a:xfrm>
            <a:off x="3645156" y="2425493"/>
            <a:ext cx="3813097" cy="461665"/>
          </a:xfrm>
          <a:prstGeom prst="rect">
            <a:avLst/>
          </a:prstGeom>
          <a:ln w="12700">
            <a:miter lim="400000"/>
          </a:ln>
          <a:extLst>
            <a:ext uri="{C572A759-6A51-4108-AA02-DFA0A04FC94B}">
              <ma14:wrappingTextBoxFlag xmlns="" xmlns:lc="http://schemas.openxmlformats.org/drawingml/2006/lockedCanvas" xmlns:ma14="http://schemas.microsoft.com/office/mac/drawingml/2011/main" xmlns:a14="http://schemas.microsoft.com/office/drawing/2010/main" xmlns:m="http://schemas.openxmlformats.org/officeDocument/2006/math"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r>
              <a:rPr lang="nl-NL"/>
              <a:t>Handleiding DESM jeugd</a:t>
            </a:r>
            <a:endParaRPr/>
          </a:p>
        </p:txBody>
      </p:sp>
    </p:spTree>
    <p:extLst>
      <p:ext uri="{BB962C8B-B14F-4D97-AF65-F5344CB8AC3E}">
        <p14:creationId xmlns:p14="http://schemas.microsoft.com/office/powerpoint/2010/main" val="3811230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975F38-65BB-7FE2-85BB-132EACC3F3A2}"/>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E440C4C4-EF2A-75EF-172E-5C6A6EF1DC9A}"/>
              </a:ext>
            </a:extLst>
          </p:cNvPr>
          <p:cNvSpPr>
            <a:spLocks noGrp="1"/>
          </p:cNvSpPr>
          <p:nvPr>
            <p:ph idx="1"/>
          </p:nvPr>
        </p:nvSpPr>
        <p:spPr/>
        <p:txBody>
          <a:bodyPr/>
          <a:lstStyle/>
          <a:p>
            <a:endParaRPr lang="nl-NL"/>
          </a:p>
        </p:txBody>
      </p:sp>
      <p:pic>
        <p:nvPicPr>
          <p:cNvPr id="4" name="Picture 2" descr="D:\Data\klanten\DESM\DESM facebook instagram\DESM facebook insta leeg.jpg">
            <a:extLst>
              <a:ext uri="{FF2B5EF4-FFF2-40B4-BE49-F238E27FC236}">
                <a16:creationId xmlns:a16="http://schemas.microsoft.com/office/drawing/2014/main" id="{53CBFECA-7706-FFA8-C23B-878A741844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7778347"/>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E5ADA24C-7A0F-C7CC-2812-BAE121BA7A66}"/>
              </a:ext>
            </a:extLst>
          </p:cNvPr>
          <p:cNvSpPr/>
          <p:nvPr/>
        </p:nvSpPr>
        <p:spPr>
          <a:xfrm>
            <a:off x="868680" y="950975"/>
            <a:ext cx="10195560" cy="5841225"/>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14">
              <a:solidFill>
                <a:schemeClr val="tx1"/>
              </a:solidFill>
            </a:endParaRPr>
          </a:p>
          <a:p>
            <a:pPr algn="ctr"/>
            <a:endParaRPr lang="nl-NL" sz="1714">
              <a:solidFill>
                <a:schemeClr val="tx1"/>
              </a:solidFill>
            </a:endParaRPr>
          </a:p>
          <a:p>
            <a:endParaRPr lang="nl-NL" sz="1714">
              <a:solidFill>
                <a:schemeClr val="tx1"/>
              </a:solidFill>
            </a:endParaRPr>
          </a:p>
          <a:p>
            <a:pPr algn="ctr"/>
            <a:r>
              <a:rPr lang="nl-NL" sz="1714">
                <a:solidFill>
                  <a:schemeClr val="tx1"/>
                </a:solidFill>
              </a:rPr>
              <a:t> </a:t>
            </a:r>
          </a:p>
        </p:txBody>
      </p:sp>
      <p:sp>
        <p:nvSpPr>
          <p:cNvPr id="5" name="Rechthoek 4">
            <a:extLst>
              <a:ext uri="{FF2B5EF4-FFF2-40B4-BE49-F238E27FC236}">
                <a16:creationId xmlns:a16="http://schemas.microsoft.com/office/drawing/2014/main" id="{0FF248D9-203C-F5AB-4827-7B3119304A81}"/>
              </a:ext>
            </a:extLst>
          </p:cNvPr>
          <p:cNvSpPr/>
          <p:nvPr/>
        </p:nvSpPr>
        <p:spPr>
          <a:xfrm>
            <a:off x="266176" y="394460"/>
            <a:ext cx="7765016" cy="867284"/>
          </a:xfrm>
          <a:prstGeom prst="rect">
            <a:avLst/>
          </a:prstGeom>
          <a:solidFill>
            <a:srgbClr val="FFC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700"/>
              </a:spcBef>
              <a:spcAft>
                <a:spcPts val="0"/>
              </a:spcAft>
              <a:buClr>
                <a:srgbClr val="2A1A00"/>
              </a:buClr>
              <a:buSzTx/>
              <a:buFont typeface="Arial" panose="020B0604020202020204" pitchFamily="34" charset="0"/>
              <a:buNone/>
              <a:tabLst/>
              <a:defRPr/>
            </a:pPr>
            <a:r>
              <a:rPr kumimoji="0" lang="nl-NL" sz="2000" b="1" i="0" u="none" strike="noStrike" kern="1200" cap="all" spc="400" normalizeH="0" baseline="0" noProof="0">
                <a:ln>
                  <a:noFill/>
                </a:ln>
                <a:solidFill>
                  <a:srgbClr val="2A1A00"/>
                </a:solidFill>
                <a:effectLst/>
                <a:uLnTx/>
                <a:uFillTx/>
                <a:latin typeface="Gill Sans MT" panose="020B0502020104020203"/>
                <a:ea typeface="+mn-ea"/>
                <a:cs typeface="+mn-cs"/>
              </a:rPr>
              <a:t>WELKOM BIJ DESM</a:t>
            </a:r>
          </a:p>
        </p:txBody>
      </p:sp>
      <p:pic>
        <p:nvPicPr>
          <p:cNvPr id="7" name="Afbeelding 6">
            <a:extLst>
              <a:ext uri="{FF2B5EF4-FFF2-40B4-BE49-F238E27FC236}">
                <a16:creationId xmlns:a16="http://schemas.microsoft.com/office/drawing/2014/main" id="{644A8B50-3020-6D94-BAA5-32406F34CC02}"/>
              </a:ext>
            </a:extLst>
          </p:cNvPr>
          <p:cNvPicPr>
            <a:picLocks noChangeAspect="1"/>
          </p:cNvPicPr>
          <p:nvPr/>
        </p:nvPicPr>
        <p:blipFill>
          <a:blip r:embed="rId4"/>
          <a:stretch>
            <a:fillRect/>
          </a:stretch>
        </p:blipFill>
        <p:spPr>
          <a:xfrm>
            <a:off x="8574657" y="65800"/>
            <a:ext cx="3358263" cy="835835"/>
          </a:xfrm>
          <a:prstGeom prst="rect">
            <a:avLst/>
          </a:prstGeom>
        </p:spPr>
      </p:pic>
      <p:pic>
        <p:nvPicPr>
          <p:cNvPr id="8" name="Afbeelding 7">
            <a:extLst>
              <a:ext uri="{FF2B5EF4-FFF2-40B4-BE49-F238E27FC236}">
                <a16:creationId xmlns:a16="http://schemas.microsoft.com/office/drawing/2014/main" id="{9CDC8425-D7E8-B373-CBD5-7365D036C500}"/>
              </a:ext>
            </a:extLst>
          </p:cNvPr>
          <p:cNvPicPr>
            <a:picLocks noChangeAspect="1"/>
          </p:cNvPicPr>
          <p:nvPr/>
        </p:nvPicPr>
        <p:blipFill>
          <a:blip r:embed="rId5"/>
          <a:stretch>
            <a:fillRect/>
          </a:stretch>
        </p:blipFill>
        <p:spPr>
          <a:xfrm>
            <a:off x="4240641" y="6399265"/>
            <a:ext cx="3543573" cy="262486"/>
          </a:xfrm>
          <a:prstGeom prst="rect">
            <a:avLst/>
          </a:prstGeom>
        </p:spPr>
      </p:pic>
      <p:pic>
        <p:nvPicPr>
          <p:cNvPr id="9" name="Afbeelding 8">
            <a:extLst>
              <a:ext uri="{FF2B5EF4-FFF2-40B4-BE49-F238E27FC236}">
                <a16:creationId xmlns:a16="http://schemas.microsoft.com/office/drawing/2014/main" id="{44689E86-2E55-3F33-A93A-2ECED544F74B}"/>
              </a:ext>
            </a:extLst>
          </p:cNvPr>
          <p:cNvPicPr>
            <a:picLocks noChangeAspect="1"/>
          </p:cNvPicPr>
          <p:nvPr/>
        </p:nvPicPr>
        <p:blipFill rotWithShape="1">
          <a:blip r:embed="rId6"/>
          <a:srcRect r="24913" b="6"/>
          <a:stretch/>
        </p:blipFill>
        <p:spPr>
          <a:xfrm>
            <a:off x="1466088" y="2370021"/>
            <a:ext cx="1979894" cy="1977488"/>
          </a:xfrm>
          <a:custGeom>
            <a:avLst/>
            <a:gdLst/>
            <a:ahLst/>
            <a:cxnLst/>
            <a:rect l="l" t="t" r="r" b="b"/>
            <a:pathLst>
              <a:path w="1930108" h="1927762">
                <a:moveTo>
                  <a:pt x="965055" y="0"/>
                </a:moveTo>
                <a:lnTo>
                  <a:pt x="983782" y="1755"/>
                </a:lnTo>
                <a:lnTo>
                  <a:pt x="1001924" y="6437"/>
                </a:lnTo>
                <a:lnTo>
                  <a:pt x="1019481" y="13460"/>
                </a:lnTo>
                <a:lnTo>
                  <a:pt x="1037623" y="22239"/>
                </a:lnTo>
                <a:lnTo>
                  <a:pt x="1054595" y="32188"/>
                </a:lnTo>
                <a:lnTo>
                  <a:pt x="1072153" y="42722"/>
                </a:lnTo>
                <a:lnTo>
                  <a:pt x="1089710" y="52086"/>
                </a:lnTo>
                <a:lnTo>
                  <a:pt x="1107266" y="61450"/>
                </a:lnTo>
                <a:lnTo>
                  <a:pt x="1124238" y="68472"/>
                </a:lnTo>
                <a:lnTo>
                  <a:pt x="1142966" y="73154"/>
                </a:lnTo>
                <a:lnTo>
                  <a:pt x="1161108" y="75495"/>
                </a:lnTo>
                <a:lnTo>
                  <a:pt x="1180421" y="75495"/>
                </a:lnTo>
                <a:lnTo>
                  <a:pt x="1200319" y="74325"/>
                </a:lnTo>
                <a:lnTo>
                  <a:pt x="1220217" y="71984"/>
                </a:lnTo>
                <a:lnTo>
                  <a:pt x="1240115" y="69058"/>
                </a:lnTo>
                <a:lnTo>
                  <a:pt x="1260013" y="66717"/>
                </a:lnTo>
                <a:lnTo>
                  <a:pt x="1279911" y="64961"/>
                </a:lnTo>
                <a:lnTo>
                  <a:pt x="1298638" y="65546"/>
                </a:lnTo>
                <a:lnTo>
                  <a:pt x="1316781" y="67887"/>
                </a:lnTo>
                <a:lnTo>
                  <a:pt x="1334338" y="73154"/>
                </a:lnTo>
                <a:lnTo>
                  <a:pt x="1348969" y="80762"/>
                </a:lnTo>
                <a:lnTo>
                  <a:pt x="1363014" y="90712"/>
                </a:lnTo>
                <a:lnTo>
                  <a:pt x="1375304" y="102416"/>
                </a:lnTo>
                <a:lnTo>
                  <a:pt x="1387595" y="115876"/>
                </a:lnTo>
                <a:lnTo>
                  <a:pt x="1398714" y="129922"/>
                </a:lnTo>
                <a:lnTo>
                  <a:pt x="1409833" y="144553"/>
                </a:lnTo>
                <a:lnTo>
                  <a:pt x="1420953" y="159184"/>
                </a:lnTo>
                <a:lnTo>
                  <a:pt x="1432072" y="173229"/>
                </a:lnTo>
                <a:lnTo>
                  <a:pt x="1443777" y="186689"/>
                </a:lnTo>
                <a:lnTo>
                  <a:pt x="1457238" y="198395"/>
                </a:lnTo>
                <a:lnTo>
                  <a:pt x="1470113" y="208929"/>
                </a:lnTo>
                <a:lnTo>
                  <a:pt x="1484744" y="217122"/>
                </a:lnTo>
                <a:lnTo>
                  <a:pt x="1500545" y="224145"/>
                </a:lnTo>
                <a:lnTo>
                  <a:pt x="1517517" y="229997"/>
                </a:lnTo>
                <a:lnTo>
                  <a:pt x="1535073" y="235264"/>
                </a:lnTo>
                <a:lnTo>
                  <a:pt x="1552631" y="239946"/>
                </a:lnTo>
                <a:lnTo>
                  <a:pt x="1570773" y="244628"/>
                </a:lnTo>
                <a:lnTo>
                  <a:pt x="1587745" y="249895"/>
                </a:lnTo>
                <a:lnTo>
                  <a:pt x="1604717" y="255747"/>
                </a:lnTo>
                <a:lnTo>
                  <a:pt x="1620518" y="262771"/>
                </a:lnTo>
                <a:lnTo>
                  <a:pt x="1634564" y="271549"/>
                </a:lnTo>
                <a:lnTo>
                  <a:pt x="1647440" y="282083"/>
                </a:lnTo>
                <a:lnTo>
                  <a:pt x="1657973" y="294958"/>
                </a:lnTo>
                <a:lnTo>
                  <a:pt x="1666752" y="309004"/>
                </a:lnTo>
                <a:lnTo>
                  <a:pt x="1673775" y="324805"/>
                </a:lnTo>
                <a:lnTo>
                  <a:pt x="1679627" y="341777"/>
                </a:lnTo>
                <a:lnTo>
                  <a:pt x="1684894" y="358749"/>
                </a:lnTo>
                <a:lnTo>
                  <a:pt x="1689576" y="376891"/>
                </a:lnTo>
                <a:lnTo>
                  <a:pt x="1694258" y="394448"/>
                </a:lnTo>
                <a:lnTo>
                  <a:pt x="1699525" y="412005"/>
                </a:lnTo>
                <a:lnTo>
                  <a:pt x="1705377" y="428977"/>
                </a:lnTo>
                <a:lnTo>
                  <a:pt x="1712400" y="444779"/>
                </a:lnTo>
                <a:lnTo>
                  <a:pt x="1720594" y="459409"/>
                </a:lnTo>
                <a:lnTo>
                  <a:pt x="1731128" y="472285"/>
                </a:lnTo>
                <a:lnTo>
                  <a:pt x="1742833" y="485745"/>
                </a:lnTo>
                <a:lnTo>
                  <a:pt x="1756293" y="497449"/>
                </a:lnTo>
                <a:lnTo>
                  <a:pt x="1770339" y="508569"/>
                </a:lnTo>
                <a:lnTo>
                  <a:pt x="1785555" y="519688"/>
                </a:lnTo>
                <a:lnTo>
                  <a:pt x="1800186" y="530807"/>
                </a:lnTo>
                <a:lnTo>
                  <a:pt x="1814232" y="541928"/>
                </a:lnTo>
                <a:lnTo>
                  <a:pt x="1827691" y="554217"/>
                </a:lnTo>
                <a:lnTo>
                  <a:pt x="1839397" y="566507"/>
                </a:lnTo>
                <a:lnTo>
                  <a:pt x="1849346" y="580553"/>
                </a:lnTo>
                <a:lnTo>
                  <a:pt x="1856954" y="595183"/>
                </a:lnTo>
                <a:lnTo>
                  <a:pt x="1862221" y="612741"/>
                </a:lnTo>
                <a:lnTo>
                  <a:pt x="1864562" y="630883"/>
                </a:lnTo>
                <a:lnTo>
                  <a:pt x="1865147" y="649610"/>
                </a:lnTo>
                <a:lnTo>
                  <a:pt x="1863391" y="669508"/>
                </a:lnTo>
                <a:lnTo>
                  <a:pt x="1861050" y="689406"/>
                </a:lnTo>
                <a:lnTo>
                  <a:pt x="1858124" y="709304"/>
                </a:lnTo>
                <a:lnTo>
                  <a:pt x="1855783" y="729202"/>
                </a:lnTo>
                <a:lnTo>
                  <a:pt x="1854613" y="749100"/>
                </a:lnTo>
                <a:lnTo>
                  <a:pt x="1854613" y="768413"/>
                </a:lnTo>
                <a:lnTo>
                  <a:pt x="1856954" y="786555"/>
                </a:lnTo>
                <a:lnTo>
                  <a:pt x="1861635" y="804697"/>
                </a:lnTo>
                <a:lnTo>
                  <a:pt x="1868658" y="821669"/>
                </a:lnTo>
                <a:lnTo>
                  <a:pt x="1878023" y="839226"/>
                </a:lnTo>
                <a:lnTo>
                  <a:pt x="1887386" y="856784"/>
                </a:lnTo>
                <a:lnTo>
                  <a:pt x="1897920" y="874340"/>
                </a:lnTo>
                <a:lnTo>
                  <a:pt x="1907869" y="891312"/>
                </a:lnTo>
                <a:lnTo>
                  <a:pt x="1916648" y="909454"/>
                </a:lnTo>
                <a:lnTo>
                  <a:pt x="1923670" y="927012"/>
                </a:lnTo>
                <a:lnTo>
                  <a:pt x="1928352" y="945154"/>
                </a:lnTo>
                <a:lnTo>
                  <a:pt x="1930108" y="963881"/>
                </a:lnTo>
                <a:lnTo>
                  <a:pt x="1928352" y="982608"/>
                </a:lnTo>
                <a:lnTo>
                  <a:pt x="1923670" y="1000751"/>
                </a:lnTo>
                <a:lnTo>
                  <a:pt x="1916648" y="1018308"/>
                </a:lnTo>
                <a:lnTo>
                  <a:pt x="1907869" y="1036450"/>
                </a:lnTo>
                <a:lnTo>
                  <a:pt x="1897920" y="1053422"/>
                </a:lnTo>
                <a:lnTo>
                  <a:pt x="1887386" y="1070980"/>
                </a:lnTo>
                <a:lnTo>
                  <a:pt x="1878023" y="1088536"/>
                </a:lnTo>
                <a:lnTo>
                  <a:pt x="1868658" y="1106093"/>
                </a:lnTo>
                <a:lnTo>
                  <a:pt x="1861635" y="1123065"/>
                </a:lnTo>
                <a:lnTo>
                  <a:pt x="1856954" y="1141208"/>
                </a:lnTo>
                <a:lnTo>
                  <a:pt x="1854613" y="1159349"/>
                </a:lnTo>
                <a:lnTo>
                  <a:pt x="1854613" y="1178662"/>
                </a:lnTo>
                <a:lnTo>
                  <a:pt x="1855783" y="1198560"/>
                </a:lnTo>
                <a:lnTo>
                  <a:pt x="1858124" y="1218458"/>
                </a:lnTo>
                <a:lnTo>
                  <a:pt x="1861050" y="1238356"/>
                </a:lnTo>
                <a:lnTo>
                  <a:pt x="1863391" y="1258254"/>
                </a:lnTo>
                <a:lnTo>
                  <a:pt x="1865147" y="1278152"/>
                </a:lnTo>
                <a:lnTo>
                  <a:pt x="1864562" y="1296880"/>
                </a:lnTo>
                <a:lnTo>
                  <a:pt x="1862221" y="1315022"/>
                </a:lnTo>
                <a:lnTo>
                  <a:pt x="1856954" y="1332579"/>
                </a:lnTo>
                <a:lnTo>
                  <a:pt x="1849346" y="1347210"/>
                </a:lnTo>
                <a:lnTo>
                  <a:pt x="1839397" y="1361256"/>
                </a:lnTo>
                <a:lnTo>
                  <a:pt x="1827691" y="1373545"/>
                </a:lnTo>
                <a:lnTo>
                  <a:pt x="1814232" y="1385835"/>
                </a:lnTo>
                <a:lnTo>
                  <a:pt x="1800186" y="1396955"/>
                </a:lnTo>
                <a:lnTo>
                  <a:pt x="1785555" y="1408074"/>
                </a:lnTo>
                <a:lnTo>
                  <a:pt x="1770339" y="1419194"/>
                </a:lnTo>
                <a:lnTo>
                  <a:pt x="1756293" y="1430313"/>
                </a:lnTo>
                <a:lnTo>
                  <a:pt x="1742833" y="1442017"/>
                </a:lnTo>
                <a:lnTo>
                  <a:pt x="1731128" y="1455478"/>
                </a:lnTo>
                <a:lnTo>
                  <a:pt x="1720594" y="1468353"/>
                </a:lnTo>
                <a:lnTo>
                  <a:pt x="1712400" y="1482984"/>
                </a:lnTo>
                <a:lnTo>
                  <a:pt x="1705377" y="1498785"/>
                </a:lnTo>
                <a:lnTo>
                  <a:pt x="1699525" y="1515757"/>
                </a:lnTo>
                <a:lnTo>
                  <a:pt x="1694258" y="1533315"/>
                </a:lnTo>
                <a:lnTo>
                  <a:pt x="1689576" y="1550871"/>
                </a:lnTo>
                <a:lnTo>
                  <a:pt x="1684894" y="1569014"/>
                </a:lnTo>
                <a:lnTo>
                  <a:pt x="1679627" y="1585985"/>
                </a:lnTo>
                <a:lnTo>
                  <a:pt x="1673775" y="1602957"/>
                </a:lnTo>
                <a:lnTo>
                  <a:pt x="1666752" y="1618758"/>
                </a:lnTo>
                <a:lnTo>
                  <a:pt x="1657973" y="1632804"/>
                </a:lnTo>
                <a:lnTo>
                  <a:pt x="1647440" y="1645679"/>
                </a:lnTo>
                <a:lnTo>
                  <a:pt x="1634564" y="1656213"/>
                </a:lnTo>
                <a:lnTo>
                  <a:pt x="1620518" y="1664992"/>
                </a:lnTo>
                <a:lnTo>
                  <a:pt x="1604717" y="1672015"/>
                </a:lnTo>
                <a:lnTo>
                  <a:pt x="1587745" y="1677867"/>
                </a:lnTo>
                <a:lnTo>
                  <a:pt x="1570773" y="1683134"/>
                </a:lnTo>
                <a:lnTo>
                  <a:pt x="1552631" y="1687816"/>
                </a:lnTo>
                <a:lnTo>
                  <a:pt x="1535073" y="1692498"/>
                </a:lnTo>
                <a:lnTo>
                  <a:pt x="1517517" y="1697766"/>
                </a:lnTo>
                <a:lnTo>
                  <a:pt x="1500545" y="1703618"/>
                </a:lnTo>
                <a:lnTo>
                  <a:pt x="1484744" y="1710641"/>
                </a:lnTo>
                <a:lnTo>
                  <a:pt x="1470113" y="1718834"/>
                </a:lnTo>
                <a:lnTo>
                  <a:pt x="1457238" y="1729368"/>
                </a:lnTo>
                <a:lnTo>
                  <a:pt x="1443777" y="1741073"/>
                </a:lnTo>
                <a:lnTo>
                  <a:pt x="1432072" y="1754533"/>
                </a:lnTo>
                <a:lnTo>
                  <a:pt x="1420953" y="1768579"/>
                </a:lnTo>
                <a:lnTo>
                  <a:pt x="1409833" y="1783209"/>
                </a:lnTo>
                <a:lnTo>
                  <a:pt x="1398714" y="1797840"/>
                </a:lnTo>
                <a:lnTo>
                  <a:pt x="1387595" y="1811886"/>
                </a:lnTo>
                <a:lnTo>
                  <a:pt x="1375304" y="1825346"/>
                </a:lnTo>
                <a:lnTo>
                  <a:pt x="1363014" y="1837051"/>
                </a:lnTo>
                <a:lnTo>
                  <a:pt x="1348969" y="1847000"/>
                </a:lnTo>
                <a:lnTo>
                  <a:pt x="1334338" y="1854608"/>
                </a:lnTo>
                <a:lnTo>
                  <a:pt x="1316781" y="1859875"/>
                </a:lnTo>
                <a:lnTo>
                  <a:pt x="1298638" y="1862216"/>
                </a:lnTo>
                <a:lnTo>
                  <a:pt x="1279911" y="1862801"/>
                </a:lnTo>
                <a:lnTo>
                  <a:pt x="1260013" y="1861046"/>
                </a:lnTo>
                <a:lnTo>
                  <a:pt x="1240115" y="1858705"/>
                </a:lnTo>
                <a:lnTo>
                  <a:pt x="1220217" y="1855778"/>
                </a:lnTo>
                <a:lnTo>
                  <a:pt x="1200319" y="1853438"/>
                </a:lnTo>
                <a:lnTo>
                  <a:pt x="1180421" y="1852267"/>
                </a:lnTo>
                <a:lnTo>
                  <a:pt x="1161108" y="1852267"/>
                </a:lnTo>
                <a:lnTo>
                  <a:pt x="1142966" y="1854608"/>
                </a:lnTo>
                <a:lnTo>
                  <a:pt x="1124238" y="1859290"/>
                </a:lnTo>
                <a:lnTo>
                  <a:pt x="1107266" y="1866313"/>
                </a:lnTo>
                <a:lnTo>
                  <a:pt x="1089710" y="1875677"/>
                </a:lnTo>
                <a:lnTo>
                  <a:pt x="1072153" y="1885041"/>
                </a:lnTo>
                <a:lnTo>
                  <a:pt x="1054595" y="1895574"/>
                </a:lnTo>
                <a:lnTo>
                  <a:pt x="1037623" y="1905524"/>
                </a:lnTo>
                <a:lnTo>
                  <a:pt x="1019481" y="1914302"/>
                </a:lnTo>
                <a:lnTo>
                  <a:pt x="1001924" y="1921325"/>
                </a:lnTo>
                <a:lnTo>
                  <a:pt x="983782" y="1926007"/>
                </a:lnTo>
                <a:lnTo>
                  <a:pt x="965055" y="1927762"/>
                </a:lnTo>
                <a:lnTo>
                  <a:pt x="946327" y="1926007"/>
                </a:lnTo>
                <a:lnTo>
                  <a:pt x="928184" y="1921325"/>
                </a:lnTo>
                <a:lnTo>
                  <a:pt x="910628" y="1914302"/>
                </a:lnTo>
                <a:lnTo>
                  <a:pt x="892485" y="1905524"/>
                </a:lnTo>
                <a:lnTo>
                  <a:pt x="875513" y="1895574"/>
                </a:lnTo>
                <a:lnTo>
                  <a:pt x="857956" y="1885041"/>
                </a:lnTo>
                <a:lnTo>
                  <a:pt x="840399" y="1875677"/>
                </a:lnTo>
                <a:lnTo>
                  <a:pt x="822842" y="1866313"/>
                </a:lnTo>
                <a:lnTo>
                  <a:pt x="805286" y="1859290"/>
                </a:lnTo>
                <a:lnTo>
                  <a:pt x="787143" y="1854608"/>
                </a:lnTo>
                <a:lnTo>
                  <a:pt x="769000" y="1852267"/>
                </a:lnTo>
                <a:lnTo>
                  <a:pt x="749687" y="1852267"/>
                </a:lnTo>
                <a:lnTo>
                  <a:pt x="729789" y="1853438"/>
                </a:lnTo>
                <a:lnTo>
                  <a:pt x="709892" y="1855778"/>
                </a:lnTo>
                <a:lnTo>
                  <a:pt x="689993" y="1858705"/>
                </a:lnTo>
                <a:lnTo>
                  <a:pt x="670095" y="1861046"/>
                </a:lnTo>
                <a:lnTo>
                  <a:pt x="650197" y="1862801"/>
                </a:lnTo>
                <a:lnTo>
                  <a:pt x="631470" y="1862216"/>
                </a:lnTo>
                <a:lnTo>
                  <a:pt x="613328" y="1859875"/>
                </a:lnTo>
                <a:lnTo>
                  <a:pt x="595771" y="1854608"/>
                </a:lnTo>
                <a:lnTo>
                  <a:pt x="581140" y="1847000"/>
                </a:lnTo>
                <a:lnTo>
                  <a:pt x="567094" y="1837051"/>
                </a:lnTo>
                <a:lnTo>
                  <a:pt x="554804" y="1825346"/>
                </a:lnTo>
                <a:lnTo>
                  <a:pt x="542514" y="1811886"/>
                </a:lnTo>
                <a:lnTo>
                  <a:pt x="531394" y="1797840"/>
                </a:lnTo>
                <a:lnTo>
                  <a:pt x="520275" y="1783209"/>
                </a:lnTo>
                <a:lnTo>
                  <a:pt x="509156" y="1768579"/>
                </a:lnTo>
                <a:lnTo>
                  <a:pt x="498036" y="1754533"/>
                </a:lnTo>
                <a:lnTo>
                  <a:pt x="486331" y="1741073"/>
                </a:lnTo>
                <a:lnTo>
                  <a:pt x="472871" y="1729368"/>
                </a:lnTo>
                <a:lnTo>
                  <a:pt x="459996" y="1718834"/>
                </a:lnTo>
                <a:lnTo>
                  <a:pt x="445365" y="1710641"/>
                </a:lnTo>
                <a:lnTo>
                  <a:pt x="429563" y="1703618"/>
                </a:lnTo>
                <a:lnTo>
                  <a:pt x="412592" y="1697766"/>
                </a:lnTo>
                <a:lnTo>
                  <a:pt x="395034" y="1692498"/>
                </a:lnTo>
                <a:lnTo>
                  <a:pt x="377478" y="1687816"/>
                </a:lnTo>
                <a:lnTo>
                  <a:pt x="359335" y="1683134"/>
                </a:lnTo>
                <a:lnTo>
                  <a:pt x="342364" y="1677867"/>
                </a:lnTo>
                <a:lnTo>
                  <a:pt x="325391" y="1672015"/>
                </a:lnTo>
                <a:lnTo>
                  <a:pt x="309591" y="1664992"/>
                </a:lnTo>
                <a:lnTo>
                  <a:pt x="295544" y="1656213"/>
                </a:lnTo>
                <a:lnTo>
                  <a:pt x="282669" y="1645679"/>
                </a:lnTo>
                <a:lnTo>
                  <a:pt x="272135" y="1632804"/>
                </a:lnTo>
                <a:lnTo>
                  <a:pt x="263357" y="1618758"/>
                </a:lnTo>
                <a:lnTo>
                  <a:pt x="256334" y="1602957"/>
                </a:lnTo>
                <a:lnTo>
                  <a:pt x="250482" y="1585985"/>
                </a:lnTo>
                <a:lnTo>
                  <a:pt x="245215" y="1569014"/>
                </a:lnTo>
                <a:lnTo>
                  <a:pt x="240533" y="1550871"/>
                </a:lnTo>
                <a:lnTo>
                  <a:pt x="235850" y="1533315"/>
                </a:lnTo>
                <a:lnTo>
                  <a:pt x="230583" y="1515757"/>
                </a:lnTo>
                <a:lnTo>
                  <a:pt x="224731" y="1498785"/>
                </a:lnTo>
                <a:lnTo>
                  <a:pt x="217708" y="1482984"/>
                </a:lnTo>
                <a:lnTo>
                  <a:pt x="209515" y="1468353"/>
                </a:lnTo>
                <a:lnTo>
                  <a:pt x="198981" y="1455478"/>
                </a:lnTo>
                <a:lnTo>
                  <a:pt x="187276" y="1442017"/>
                </a:lnTo>
                <a:lnTo>
                  <a:pt x="173816" y="1430313"/>
                </a:lnTo>
                <a:lnTo>
                  <a:pt x="159184" y="1419194"/>
                </a:lnTo>
                <a:lnTo>
                  <a:pt x="144554" y="1408074"/>
                </a:lnTo>
                <a:lnTo>
                  <a:pt x="129923" y="1396955"/>
                </a:lnTo>
                <a:lnTo>
                  <a:pt x="115877" y="1385835"/>
                </a:lnTo>
                <a:lnTo>
                  <a:pt x="102417" y="1373545"/>
                </a:lnTo>
                <a:lnTo>
                  <a:pt x="90712" y="1361256"/>
                </a:lnTo>
                <a:lnTo>
                  <a:pt x="80763" y="1347210"/>
                </a:lnTo>
                <a:lnTo>
                  <a:pt x="73155" y="1332579"/>
                </a:lnTo>
                <a:lnTo>
                  <a:pt x="67888" y="1315022"/>
                </a:lnTo>
                <a:lnTo>
                  <a:pt x="65547" y="1296880"/>
                </a:lnTo>
                <a:lnTo>
                  <a:pt x="64961" y="1278152"/>
                </a:lnTo>
                <a:lnTo>
                  <a:pt x="66717" y="1258254"/>
                </a:lnTo>
                <a:lnTo>
                  <a:pt x="69058" y="1238356"/>
                </a:lnTo>
                <a:lnTo>
                  <a:pt x="71984" y="1218458"/>
                </a:lnTo>
                <a:lnTo>
                  <a:pt x="74326" y="1198560"/>
                </a:lnTo>
                <a:lnTo>
                  <a:pt x="75496" y="1178662"/>
                </a:lnTo>
                <a:lnTo>
                  <a:pt x="75496" y="1159349"/>
                </a:lnTo>
                <a:lnTo>
                  <a:pt x="73155" y="1141208"/>
                </a:lnTo>
                <a:lnTo>
                  <a:pt x="68473" y="1123065"/>
                </a:lnTo>
                <a:lnTo>
                  <a:pt x="61450" y="1106093"/>
                </a:lnTo>
                <a:lnTo>
                  <a:pt x="52672" y="1088536"/>
                </a:lnTo>
                <a:lnTo>
                  <a:pt x="42722" y="1070980"/>
                </a:lnTo>
                <a:lnTo>
                  <a:pt x="32189" y="1053422"/>
                </a:lnTo>
                <a:lnTo>
                  <a:pt x="22240" y="1036450"/>
                </a:lnTo>
                <a:lnTo>
                  <a:pt x="13461" y="1018308"/>
                </a:lnTo>
                <a:lnTo>
                  <a:pt x="6438" y="1000751"/>
                </a:lnTo>
                <a:lnTo>
                  <a:pt x="1756" y="982608"/>
                </a:lnTo>
                <a:lnTo>
                  <a:pt x="0" y="963881"/>
                </a:lnTo>
                <a:lnTo>
                  <a:pt x="1756" y="945154"/>
                </a:lnTo>
                <a:lnTo>
                  <a:pt x="6438" y="927012"/>
                </a:lnTo>
                <a:lnTo>
                  <a:pt x="13461" y="909454"/>
                </a:lnTo>
                <a:lnTo>
                  <a:pt x="22240" y="891312"/>
                </a:lnTo>
                <a:lnTo>
                  <a:pt x="32189" y="874340"/>
                </a:lnTo>
                <a:lnTo>
                  <a:pt x="42722" y="856784"/>
                </a:lnTo>
                <a:lnTo>
                  <a:pt x="52672" y="839226"/>
                </a:lnTo>
                <a:lnTo>
                  <a:pt x="61450" y="821669"/>
                </a:lnTo>
                <a:lnTo>
                  <a:pt x="68473" y="804697"/>
                </a:lnTo>
                <a:lnTo>
                  <a:pt x="73155" y="786555"/>
                </a:lnTo>
                <a:lnTo>
                  <a:pt x="75496" y="768413"/>
                </a:lnTo>
                <a:lnTo>
                  <a:pt x="75496" y="749100"/>
                </a:lnTo>
                <a:lnTo>
                  <a:pt x="74326" y="729202"/>
                </a:lnTo>
                <a:lnTo>
                  <a:pt x="71984" y="709304"/>
                </a:lnTo>
                <a:lnTo>
                  <a:pt x="69058" y="689406"/>
                </a:lnTo>
                <a:lnTo>
                  <a:pt x="66717" y="669508"/>
                </a:lnTo>
                <a:lnTo>
                  <a:pt x="64961" y="649610"/>
                </a:lnTo>
                <a:lnTo>
                  <a:pt x="65547" y="630883"/>
                </a:lnTo>
                <a:lnTo>
                  <a:pt x="67888" y="612741"/>
                </a:lnTo>
                <a:lnTo>
                  <a:pt x="73155" y="595183"/>
                </a:lnTo>
                <a:lnTo>
                  <a:pt x="80763" y="580553"/>
                </a:lnTo>
                <a:lnTo>
                  <a:pt x="90712" y="566507"/>
                </a:lnTo>
                <a:lnTo>
                  <a:pt x="102417" y="554217"/>
                </a:lnTo>
                <a:lnTo>
                  <a:pt x="115877" y="541928"/>
                </a:lnTo>
                <a:lnTo>
                  <a:pt x="129923" y="530807"/>
                </a:lnTo>
                <a:lnTo>
                  <a:pt x="144554" y="519688"/>
                </a:lnTo>
                <a:lnTo>
                  <a:pt x="159184" y="508569"/>
                </a:lnTo>
                <a:lnTo>
                  <a:pt x="173816" y="497449"/>
                </a:lnTo>
                <a:lnTo>
                  <a:pt x="187276" y="485745"/>
                </a:lnTo>
                <a:lnTo>
                  <a:pt x="198981" y="472285"/>
                </a:lnTo>
                <a:lnTo>
                  <a:pt x="209515" y="459409"/>
                </a:lnTo>
                <a:lnTo>
                  <a:pt x="217708" y="444779"/>
                </a:lnTo>
                <a:lnTo>
                  <a:pt x="224731" y="428977"/>
                </a:lnTo>
                <a:lnTo>
                  <a:pt x="230583" y="412005"/>
                </a:lnTo>
                <a:lnTo>
                  <a:pt x="235850" y="394448"/>
                </a:lnTo>
                <a:lnTo>
                  <a:pt x="240533" y="376891"/>
                </a:lnTo>
                <a:lnTo>
                  <a:pt x="245215" y="358749"/>
                </a:lnTo>
                <a:lnTo>
                  <a:pt x="250482" y="341777"/>
                </a:lnTo>
                <a:lnTo>
                  <a:pt x="256334" y="324805"/>
                </a:lnTo>
                <a:lnTo>
                  <a:pt x="263357" y="309004"/>
                </a:lnTo>
                <a:lnTo>
                  <a:pt x="272135" y="294958"/>
                </a:lnTo>
                <a:lnTo>
                  <a:pt x="282669" y="282083"/>
                </a:lnTo>
                <a:lnTo>
                  <a:pt x="295544" y="271549"/>
                </a:lnTo>
                <a:lnTo>
                  <a:pt x="309591" y="262771"/>
                </a:lnTo>
                <a:lnTo>
                  <a:pt x="325391" y="255747"/>
                </a:lnTo>
                <a:lnTo>
                  <a:pt x="342364" y="249895"/>
                </a:lnTo>
                <a:lnTo>
                  <a:pt x="359335" y="244628"/>
                </a:lnTo>
                <a:lnTo>
                  <a:pt x="377478" y="239946"/>
                </a:lnTo>
                <a:lnTo>
                  <a:pt x="395034" y="235264"/>
                </a:lnTo>
                <a:lnTo>
                  <a:pt x="412592" y="229997"/>
                </a:lnTo>
                <a:lnTo>
                  <a:pt x="429563" y="224145"/>
                </a:lnTo>
                <a:lnTo>
                  <a:pt x="445365" y="217122"/>
                </a:lnTo>
                <a:lnTo>
                  <a:pt x="459996" y="208929"/>
                </a:lnTo>
                <a:lnTo>
                  <a:pt x="472871" y="198395"/>
                </a:lnTo>
                <a:lnTo>
                  <a:pt x="486331" y="186689"/>
                </a:lnTo>
                <a:lnTo>
                  <a:pt x="498036" y="173229"/>
                </a:lnTo>
                <a:lnTo>
                  <a:pt x="509156" y="159184"/>
                </a:lnTo>
                <a:lnTo>
                  <a:pt x="520275" y="144553"/>
                </a:lnTo>
                <a:lnTo>
                  <a:pt x="531394" y="129922"/>
                </a:lnTo>
                <a:lnTo>
                  <a:pt x="542514" y="115876"/>
                </a:lnTo>
                <a:lnTo>
                  <a:pt x="554804" y="102416"/>
                </a:lnTo>
                <a:lnTo>
                  <a:pt x="567094" y="90712"/>
                </a:lnTo>
                <a:lnTo>
                  <a:pt x="581140" y="80762"/>
                </a:lnTo>
                <a:lnTo>
                  <a:pt x="595771" y="73154"/>
                </a:lnTo>
                <a:lnTo>
                  <a:pt x="613328" y="67887"/>
                </a:lnTo>
                <a:lnTo>
                  <a:pt x="631470" y="65546"/>
                </a:lnTo>
                <a:lnTo>
                  <a:pt x="650197" y="64961"/>
                </a:lnTo>
                <a:lnTo>
                  <a:pt x="670095" y="66717"/>
                </a:lnTo>
                <a:lnTo>
                  <a:pt x="689993" y="69058"/>
                </a:lnTo>
                <a:lnTo>
                  <a:pt x="709892" y="71984"/>
                </a:lnTo>
                <a:lnTo>
                  <a:pt x="729789" y="74325"/>
                </a:lnTo>
                <a:lnTo>
                  <a:pt x="749687" y="75495"/>
                </a:lnTo>
                <a:lnTo>
                  <a:pt x="769000" y="75495"/>
                </a:lnTo>
                <a:lnTo>
                  <a:pt x="787143" y="73154"/>
                </a:lnTo>
                <a:lnTo>
                  <a:pt x="805286" y="68472"/>
                </a:lnTo>
                <a:lnTo>
                  <a:pt x="822842" y="61450"/>
                </a:lnTo>
                <a:lnTo>
                  <a:pt x="840399" y="52086"/>
                </a:lnTo>
                <a:lnTo>
                  <a:pt x="857956" y="42722"/>
                </a:lnTo>
                <a:lnTo>
                  <a:pt x="875513" y="32188"/>
                </a:lnTo>
                <a:lnTo>
                  <a:pt x="892485" y="22239"/>
                </a:lnTo>
                <a:lnTo>
                  <a:pt x="910628" y="13460"/>
                </a:lnTo>
                <a:lnTo>
                  <a:pt x="928184" y="6437"/>
                </a:lnTo>
                <a:lnTo>
                  <a:pt x="946327" y="1755"/>
                </a:lnTo>
                <a:close/>
              </a:path>
            </a:pathLst>
          </a:custGeom>
        </p:spPr>
      </p:pic>
      <p:pic>
        <p:nvPicPr>
          <p:cNvPr id="10" name="Afbeelding 9">
            <a:extLst>
              <a:ext uri="{FF2B5EF4-FFF2-40B4-BE49-F238E27FC236}">
                <a16:creationId xmlns:a16="http://schemas.microsoft.com/office/drawing/2014/main" id="{F860A225-FFC0-1643-A9A8-4494EE0DE13E}"/>
              </a:ext>
            </a:extLst>
          </p:cNvPr>
          <p:cNvPicPr>
            <a:picLocks noChangeAspect="1"/>
          </p:cNvPicPr>
          <p:nvPr/>
        </p:nvPicPr>
        <p:blipFill rotWithShape="1">
          <a:blip r:embed="rId7"/>
          <a:srcRect l="24910"/>
          <a:stretch/>
        </p:blipFill>
        <p:spPr>
          <a:xfrm>
            <a:off x="3591353" y="3239507"/>
            <a:ext cx="2990398" cy="2986796"/>
          </a:xfrm>
          <a:custGeom>
            <a:avLst/>
            <a:gdLst/>
            <a:ahLst/>
            <a:cxnLst/>
            <a:rect l="l" t="t" r="r" b="b"/>
            <a:pathLst>
              <a:path w="2891598" h="2888118">
                <a:moveTo>
                  <a:pt x="1445800" y="0"/>
                </a:moveTo>
                <a:lnTo>
                  <a:pt x="1473855" y="2630"/>
                </a:lnTo>
                <a:lnTo>
                  <a:pt x="1501036" y="9644"/>
                </a:lnTo>
                <a:lnTo>
                  <a:pt x="1527340" y="20166"/>
                </a:lnTo>
                <a:lnTo>
                  <a:pt x="1554518" y="33318"/>
                </a:lnTo>
                <a:lnTo>
                  <a:pt x="1579946" y="48224"/>
                </a:lnTo>
                <a:lnTo>
                  <a:pt x="1606250" y="64005"/>
                </a:lnTo>
                <a:lnTo>
                  <a:pt x="1632552" y="78033"/>
                </a:lnTo>
                <a:lnTo>
                  <a:pt x="1658855" y="92063"/>
                </a:lnTo>
                <a:lnTo>
                  <a:pt x="1684282" y="102583"/>
                </a:lnTo>
                <a:lnTo>
                  <a:pt x="1712338" y="109598"/>
                </a:lnTo>
                <a:lnTo>
                  <a:pt x="1739518" y="113105"/>
                </a:lnTo>
                <a:lnTo>
                  <a:pt x="1768452" y="113105"/>
                </a:lnTo>
                <a:lnTo>
                  <a:pt x="1798262" y="111352"/>
                </a:lnTo>
                <a:lnTo>
                  <a:pt x="1828072" y="107844"/>
                </a:lnTo>
                <a:lnTo>
                  <a:pt x="1857883" y="103461"/>
                </a:lnTo>
                <a:lnTo>
                  <a:pt x="1887693" y="99954"/>
                </a:lnTo>
                <a:lnTo>
                  <a:pt x="1917504" y="97323"/>
                </a:lnTo>
                <a:lnTo>
                  <a:pt x="1945560" y="98199"/>
                </a:lnTo>
                <a:lnTo>
                  <a:pt x="1972740" y="101707"/>
                </a:lnTo>
                <a:lnTo>
                  <a:pt x="1999043" y="109598"/>
                </a:lnTo>
                <a:lnTo>
                  <a:pt x="2020963" y="120996"/>
                </a:lnTo>
                <a:lnTo>
                  <a:pt x="2042004" y="135902"/>
                </a:lnTo>
                <a:lnTo>
                  <a:pt x="2060417" y="153437"/>
                </a:lnTo>
                <a:lnTo>
                  <a:pt x="2078829" y="173603"/>
                </a:lnTo>
                <a:lnTo>
                  <a:pt x="2095489" y="194645"/>
                </a:lnTo>
                <a:lnTo>
                  <a:pt x="2112147" y="216565"/>
                </a:lnTo>
                <a:lnTo>
                  <a:pt x="2128805" y="238484"/>
                </a:lnTo>
                <a:lnTo>
                  <a:pt x="2145463" y="259528"/>
                </a:lnTo>
                <a:lnTo>
                  <a:pt x="2163000" y="279693"/>
                </a:lnTo>
                <a:lnTo>
                  <a:pt x="2183166" y="297229"/>
                </a:lnTo>
                <a:lnTo>
                  <a:pt x="2202455" y="313012"/>
                </a:lnTo>
                <a:lnTo>
                  <a:pt x="2224374" y="325286"/>
                </a:lnTo>
                <a:lnTo>
                  <a:pt x="2248047" y="335808"/>
                </a:lnTo>
                <a:lnTo>
                  <a:pt x="2273473" y="344575"/>
                </a:lnTo>
                <a:lnTo>
                  <a:pt x="2299776" y="352466"/>
                </a:lnTo>
                <a:lnTo>
                  <a:pt x="2326079" y="359480"/>
                </a:lnTo>
                <a:lnTo>
                  <a:pt x="2353259" y="366495"/>
                </a:lnTo>
                <a:lnTo>
                  <a:pt x="2378686" y="374386"/>
                </a:lnTo>
                <a:lnTo>
                  <a:pt x="2404111" y="383153"/>
                </a:lnTo>
                <a:lnTo>
                  <a:pt x="2427785" y="393675"/>
                </a:lnTo>
                <a:lnTo>
                  <a:pt x="2448828" y="406827"/>
                </a:lnTo>
                <a:lnTo>
                  <a:pt x="2468117" y="422609"/>
                </a:lnTo>
                <a:lnTo>
                  <a:pt x="2483898" y="441899"/>
                </a:lnTo>
                <a:lnTo>
                  <a:pt x="2497050" y="462941"/>
                </a:lnTo>
                <a:lnTo>
                  <a:pt x="2507571" y="486613"/>
                </a:lnTo>
                <a:lnTo>
                  <a:pt x="2516339" y="512041"/>
                </a:lnTo>
                <a:lnTo>
                  <a:pt x="2524229" y="537467"/>
                </a:lnTo>
                <a:lnTo>
                  <a:pt x="2531245" y="564648"/>
                </a:lnTo>
                <a:lnTo>
                  <a:pt x="2538259" y="590950"/>
                </a:lnTo>
                <a:lnTo>
                  <a:pt x="2546149" y="617254"/>
                </a:lnTo>
                <a:lnTo>
                  <a:pt x="2554917" y="642682"/>
                </a:lnTo>
                <a:lnTo>
                  <a:pt x="2565438" y="666354"/>
                </a:lnTo>
                <a:lnTo>
                  <a:pt x="2577714" y="688273"/>
                </a:lnTo>
                <a:lnTo>
                  <a:pt x="2593495" y="707564"/>
                </a:lnTo>
                <a:lnTo>
                  <a:pt x="2611030" y="727729"/>
                </a:lnTo>
                <a:lnTo>
                  <a:pt x="2631196" y="745264"/>
                </a:lnTo>
                <a:lnTo>
                  <a:pt x="2652239" y="761923"/>
                </a:lnTo>
                <a:lnTo>
                  <a:pt x="2675035" y="778582"/>
                </a:lnTo>
                <a:lnTo>
                  <a:pt x="2696954" y="795241"/>
                </a:lnTo>
                <a:lnTo>
                  <a:pt x="2717996" y="811900"/>
                </a:lnTo>
                <a:lnTo>
                  <a:pt x="2738161" y="830313"/>
                </a:lnTo>
                <a:lnTo>
                  <a:pt x="2755698" y="848725"/>
                </a:lnTo>
                <a:lnTo>
                  <a:pt x="2770603" y="869768"/>
                </a:lnTo>
                <a:lnTo>
                  <a:pt x="2782002" y="891687"/>
                </a:lnTo>
                <a:lnTo>
                  <a:pt x="2789892" y="917991"/>
                </a:lnTo>
                <a:lnTo>
                  <a:pt x="2793399" y="945171"/>
                </a:lnTo>
                <a:lnTo>
                  <a:pt x="2794276" y="973229"/>
                </a:lnTo>
                <a:lnTo>
                  <a:pt x="2791646" y="1003038"/>
                </a:lnTo>
                <a:lnTo>
                  <a:pt x="2788138" y="1032848"/>
                </a:lnTo>
                <a:lnTo>
                  <a:pt x="2783755" y="1062659"/>
                </a:lnTo>
                <a:lnTo>
                  <a:pt x="2780247" y="1092470"/>
                </a:lnTo>
                <a:lnTo>
                  <a:pt x="2778495" y="1122281"/>
                </a:lnTo>
                <a:lnTo>
                  <a:pt x="2778495" y="1151214"/>
                </a:lnTo>
                <a:lnTo>
                  <a:pt x="2782002" y="1178394"/>
                </a:lnTo>
                <a:lnTo>
                  <a:pt x="2789015" y="1205574"/>
                </a:lnTo>
                <a:lnTo>
                  <a:pt x="2799536" y="1231002"/>
                </a:lnTo>
                <a:lnTo>
                  <a:pt x="2813566" y="1257305"/>
                </a:lnTo>
                <a:lnTo>
                  <a:pt x="2827593" y="1283608"/>
                </a:lnTo>
                <a:lnTo>
                  <a:pt x="2843376" y="1309912"/>
                </a:lnTo>
                <a:lnTo>
                  <a:pt x="2858280" y="1335339"/>
                </a:lnTo>
                <a:lnTo>
                  <a:pt x="2871432" y="1362518"/>
                </a:lnTo>
                <a:lnTo>
                  <a:pt x="2881953" y="1388823"/>
                </a:lnTo>
                <a:lnTo>
                  <a:pt x="2888967" y="1416003"/>
                </a:lnTo>
                <a:lnTo>
                  <a:pt x="2891598" y="1444059"/>
                </a:lnTo>
                <a:lnTo>
                  <a:pt x="2888967" y="1472116"/>
                </a:lnTo>
                <a:lnTo>
                  <a:pt x="2881953" y="1499297"/>
                </a:lnTo>
                <a:lnTo>
                  <a:pt x="2871432" y="1525600"/>
                </a:lnTo>
                <a:lnTo>
                  <a:pt x="2858280" y="1552780"/>
                </a:lnTo>
                <a:lnTo>
                  <a:pt x="2843376" y="1578207"/>
                </a:lnTo>
                <a:lnTo>
                  <a:pt x="2827593" y="1604511"/>
                </a:lnTo>
                <a:lnTo>
                  <a:pt x="2813566" y="1630814"/>
                </a:lnTo>
                <a:lnTo>
                  <a:pt x="2799536" y="1657117"/>
                </a:lnTo>
                <a:lnTo>
                  <a:pt x="2789015" y="1682544"/>
                </a:lnTo>
                <a:lnTo>
                  <a:pt x="2782002" y="1709724"/>
                </a:lnTo>
                <a:lnTo>
                  <a:pt x="2778495" y="1736904"/>
                </a:lnTo>
                <a:lnTo>
                  <a:pt x="2778495" y="1765838"/>
                </a:lnTo>
                <a:lnTo>
                  <a:pt x="2780247" y="1795649"/>
                </a:lnTo>
                <a:lnTo>
                  <a:pt x="2783755" y="1825459"/>
                </a:lnTo>
                <a:lnTo>
                  <a:pt x="2788138" y="1855270"/>
                </a:lnTo>
                <a:lnTo>
                  <a:pt x="2791646" y="1885081"/>
                </a:lnTo>
                <a:lnTo>
                  <a:pt x="2794276" y="1914891"/>
                </a:lnTo>
                <a:lnTo>
                  <a:pt x="2793399" y="1942948"/>
                </a:lnTo>
                <a:lnTo>
                  <a:pt x="2789892" y="1970129"/>
                </a:lnTo>
                <a:lnTo>
                  <a:pt x="2782002" y="1996432"/>
                </a:lnTo>
                <a:lnTo>
                  <a:pt x="2770603" y="2018351"/>
                </a:lnTo>
                <a:lnTo>
                  <a:pt x="2755698" y="2039394"/>
                </a:lnTo>
                <a:lnTo>
                  <a:pt x="2738161" y="2057807"/>
                </a:lnTo>
                <a:lnTo>
                  <a:pt x="2717996" y="2076218"/>
                </a:lnTo>
                <a:lnTo>
                  <a:pt x="2696954" y="2092878"/>
                </a:lnTo>
                <a:lnTo>
                  <a:pt x="2675035" y="2109537"/>
                </a:lnTo>
                <a:lnTo>
                  <a:pt x="2652239" y="2126196"/>
                </a:lnTo>
                <a:lnTo>
                  <a:pt x="2631196" y="2142854"/>
                </a:lnTo>
                <a:lnTo>
                  <a:pt x="2611030" y="2160389"/>
                </a:lnTo>
                <a:lnTo>
                  <a:pt x="2593495" y="2180556"/>
                </a:lnTo>
                <a:lnTo>
                  <a:pt x="2577714" y="2199845"/>
                </a:lnTo>
                <a:lnTo>
                  <a:pt x="2565438" y="2221764"/>
                </a:lnTo>
                <a:lnTo>
                  <a:pt x="2554917" y="2245437"/>
                </a:lnTo>
                <a:lnTo>
                  <a:pt x="2546149" y="2270864"/>
                </a:lnTo>
                <a:lnTo>
                  <a:pt x="2538259" y="2297168"/>
                </a:lnTo>
                <a:lnTo>
                  <a:pt x="2531245" y="2323472"/>
                </a:lnTo>
                <a:lnTo>
                  <a:pt x="2524229" y="2350652"/>
                </a:lnTo>
                <a:lnTo>
                  <a:pt x="2516339" y="2376078"/>
                </a:lnTo>
                <a:lnTo>
                  <a:pt x="2507571" y="2401504"/>
                </a:lnTo>
                <a:lnTo>
                  <a:pt x="2497050" y="2425177"/>
                </a:lnTo>
                <a:lnTo>
                  <a:pt x="2483898" y="2446221"/>
                </a:lnTo>
                <a:lnTo>
                  <a:pt x="2468117" y="2465510"/>
                </a:lnTo>
                <a:lnTo>
                  <a:pt x="2448828" y="2481291"/>
                </a:lnTo>
                <a:lnTo>
                  <a:pt x="2427785" y="2494443"/>
                </a:lnTo>
                <a:lnTo>
                  <a:pt x="2404111" y="2504965"/>
                </a:lnTo>
                <a:lnTo>
                  <a:pt x="2378686" y="2513732"/>
                </a:lnTo>
                <a:lnTo>
                  <a:pt x="2353259" y="2521623"/>
                </a:lnTo>
                <a:lnTo>
                  <a:pt x="2326079" y="2528638"/>
                </a:lnTo>
                <a:lnTo>
                  <a:pt x="2299776" y="2535652"/>
                </a:lnTo>
                <a:lnTo>
                  <a:pt x="2273473" y="2543543"/>
                </a:lnTo>
                <a:lnTo>
                  <a:pt x="2248047" y="2552312"/>
                </a:lnTo>
                <a:lnTo>
                  <a:pt x="2224374" y="2562833"/>
                </a:lnTo>
                <a:lnTo>
                  <a:pt x="2202455" y="2575107"/>
                </a:lnTo>
                <a:lnTo>
                  <a:pt x="2183166" y="2590889"/>
                </a:lnTo>
                <a:lnTo>
                  <a:pt x="2163000" y="2608426"/>
                </a:lnTo>
                <a:lnTo>
                  <a:pt x="2145463" y="2628592"/>
                </a:lnTo>
                <a:lnTo>
                  <a:pt x="2128805" y="2649634"/>
                </a:lnTo>
                <a:lnTo>
                  <a:pt x="2112147" y="2671553"/>
                </a:lnTo>
                <a:lnTo>
                  <a:pt x="2095489" y="2693473"/>
                </a:lnTo>
                <a:lnTo>
                  <a:pt x="2078829" y="2714516"/>
                </a:lnTo>
                <a:lnTo>
                  <a:pt x="2060417" y="2734681"/>
                </a:lnTo>
                <a:lnTo>
                  <a:pt x="2042004" y="2752217"/>
                </a:lnTo>
                <a:lnTo>
                  <a:pt x="2020963" y="2767122"/>
                </a:lnTo>
                <a:lnTo>
                  <a:pt x="1999043" y="2778521"/>
                </a:lnTo>
                <a:lnTo>
                  <a:pt x="1972740" y="2786411"/>
                </a:lnTo>
                <a:lnTo>
                  <a:pt x="1945560" y="2789919"/>
                </a:lnTo>
                <a:lnTo>
                  <a:pt x="1917504" y="2790796"/>
                </a:lnTo>
                <a:lnTo>
                  <a:pt x="1887693" y="2788165"/>
                </a:lnTo>
                <a:lnTo>
                  <a:pt x="1857883" y="2784659"/>
                </a:lnTo>
                <a:lnTo>
                  <a:pt x="1828072" y="2780274"/>
                </a:lnTo>
                <a:lnTo>
                  <a:pt x="1798262" y="2776767"/>
                </a:lnTo>
                <a:lnTo>
                  <a:pt x="1768452" y="2775013"/>
                </a:lnTo>
                <a:lnTo>
                  <a:pt x="1739518" y="2775013"/>
                </a:lnTo>
                <a:lnTo>
                  <a:pt x="1712338" y="2778521"/>
                </a:lnTo>
                <a:lnTo>
                  <a:pt x="1684282" y="2785535"/>
                </a:lnTo>
                <a:lnTo>
                  <a:pt x="1658855" y="2796057"/>
                </a:lnTo>
                <a:lnTo>
                  <a:pt x="1632552" y="2810085"/>
                </a:lnTo>
                <a:lnTo>
                  <a:pt x="1606250" y="2824114"/>
                </a:lnTo>
                <a:lnTo>
                  <a:pt x="1579946" y="2839896"/>
                </a:lnTo>
                <a:lnTo>
                  <a:pt x="1554518" y="2854801"/>
                </a:lnTo>
                <a:lnTo>
                  <a:pt x="1527340" y="2867952"/>
                </a:lnTo>
                <a:lnTo>
                  <a:pt x="1501036" y="2878474"/>
                </a:lnTo>
                <a:lnTo>
                  <a:pt x="1473855" y="2885488"/>
                </a:lnTo>
                <a:lnTo>
                  <a:pt x="1445800" y="2888118"/>
                </a:lnTo>
                <a:lnTo>
                  <a:pt x="1417743" y="2885488"/>
                </a:lnTo>
                <a:lnTo>
                  <a:pt x="1390563" y="2878474"/>
                </a:lnTo>
                <a:lnTo>
                  <a:pt x="1364260" y="2867952"/>
                </a:lnTo>
                <a:lnTo>
                  <a:pt x="1337080" y="2854801"/>
                </a:lnTo>
                <a:lnTo>
                  <a:pt x="1311653" y="2839896"/>
                </a:lnTo>
                <a:lnTo>
                  <a:pt x="1285350" y="2824114"/>
                </a:lnTo>
                <a:lnTo>
                  <a:pt x="1259047" y="2810085"/>
                </a:lnTo>
                <a:lnTo>
                  <a:pt x="1232744" y="2796057"/>
                </a:lnTo>
                <a:lnTo>
                  <a:pt x="1206441" y="2785535"/>
                </a:lnTo>
                <a:lnTo>
                  <a:pt x="1179261" y="2778521"/>
                </a:lnTo>
                <a:lnTo>
                  <a:pt x="1152081" y="2775013"/>
                </a:lnTo>
                <a:lnTo>
                  <a:pt x="1123147" y="2775013"/>
                </a:lnTo>
                <a:lnTo>
                  <a:pt x="1093337" y="2776767"/>
                </a:lnTo>
                <a:lnTo>
                  <a:pt x="1063527" y="2780274"/>
                </a:lnTo>
                <a:lnTo>
                  <a:pt x="1033716" y="2784659"/>
                </a:lnTo>
                <a:lnTo>
                  <a:pt x="1003905" y="2788165"/>
                </a:lnTo>
                <a:lnTo>
                  <a:pt x="974095" y="2790796"/>
                </a:lnTo>
                <a:lnTo>
                  <a:pt x="946040" y="2789919"/>
                </a:lnTo>
                <a:lnTo>
                  <a:pt x="918859" y="2786411"/>
                </a:lnTo>
                <a:lnTo>
                  <a:pt x="892556" y="2778521"/>
                </a:lnTo>
                <a:lnTo>
                  <a:pt x="870636" y="2767122"/>
                </a:lnTo>
                <a:lnTo>
                  <a:pt x="849593" y="2752217"/>
                </a:lnTo>
                <a:lnTo>
                  <a:pt x="831181" y="2734681"/>
                </a:lnTo>
                <a:lnTo>
                  <a:pt x="812769" y="2714516"/>
                </a:lnTo>
                <a:lnTo>
                  <a:pt x="796111" y="2693473"/>
                </a:lnTo>
                <a:lnTo>
                  <a:pt x="779451" y="2671553"/>
                </a:lnTo>
                <a:lnTo>
                  <a:pt x="762793" y="2649634"/>
                </a:lnTo>
                <a:lnTo>
                  <a:pt x="746135" y="2628592"/>
                </a:lnTo>
                <a:lnTo>
                  <a:pt x="728599" y="2608426"/>
                </a:lnTo>
                <a:lnTo>
                  <a:pt x="708433" y="2590889"/>
                </a:lnTo>
                <a:lnTo>
                  <a:pt x="689144" y="2575107"/>
                </a:lnTo>
                <a:lnTo>
                  <a:pt x="667225" y="2562833"/>
                </a:lnTo>
                <a:lnTo>
                  <a:pt x="643552" y="2552312"/>
                </a:lnTo>
                <a:lnTo>
                  <a:pt x="618126" y="2543543"/>
                </a:lnTo>
                <a:lnTo>
                  <a:pt x="591822" y="2535652"/>
                </a:lnTo>
                <a:lnTo>
                  <a:pt x="565519" y="2528638"/>
                </a:lnTo>
                <a:lnTo>
                  <a:pt x="538339" y="2521623"/>
                </a:lnTo>
                <a:lnTo>
                  <a:pt x="512913" y="2513732"/>
                </a:lnTo>
                <a:lnTo>
                  <a:pt x="487486" y="2504965"/>
                </a:lnTo>
                <a:lnTo>
                  <a:pt x="463814" y="2494443"/>
                </a:lnTo>
                <a:lnTo>
                  <a:pt x="442771" y="2481291"/>
                </a:lnTo>
                <a:lnTo>
                  <a:pt x="423481" y="2465510"/>
                </a:lnTo>
                <a:lnTo>
                  <a:pt x="407701" y="2446221"/>
                </a:lnTo>
                <a:lnTo>
                  <a:pt x="394549" y="2425177"/>
                </a:lnTo>
                <a:lnTo>
                  <a:pt x="384027" y="2401504"/>
                </a:lnTo>
                <a:lnTo>
                  <a:pt x="375260" y="2376078"/>
                </a:lnTo>
                <a:lnTo>
                  <a:pt x="367369" y="2350652"/>
                </a:lnTo>
                <a:lnTo>
                  <a:pt x="360355" y="2323472"/>
                </a:lnTo>
                <a:lnTo>
                  <a:pt x="353341" y="2297168"/>
                </a:lnTo>
                <a:lnTo>
                  <a:pt x="345449" y="2270864"/>
                </a:lnTo>
                <a:lnTo>
                  <a:pt x="336681" y="2245437"/>
                </a:lnTo>
                <a:lnTo>
                  <a:pt x="326160" y="2221764"/>
                </a:lnTo>
                <a:lnTo>
                  <a:pt x="313886" y="2199845"/>
                </a:lnTo>
                <a:lnTo>
                  <a:pt x="298104" y="2180556"/>
                </a:lnTo>
                <a:lnTo>
                  <a:pt x="280568" y="2160389"/>
                </a:lnTo>
                <a:lnTo>
                  <a:pt x="260402" y="2142854"/>
                </a:lnTo>
                <a:lnTo>
                  <a:pt x="238482" y="2126196"/>
                </a:lnTo>
                <a:lnTo>
                  <a:pt x="216563" y="2109537"/>
                </a:lnTo>
                <a:lnTo>
                  <a:pt x="194645" y="2092878"/>
                </a:lnTo>
                <a:lnTo>
                  <a:pt x="173602" y="2076218"/>
                </a:lnTo>
                <a:lnTo>
                  <a:pt x="153436" y="2057807"/>
                </a:lnTo>
                <a:lnTo>
                  <a:pt x="135901" y="2039394"/>
                </a:lnTo>
                <a:lnTo>
                  <a:pt x="120996" y="2018351"/>
                </a:lnTo>
                <a:lnTo>
                  <a:pt x="109598" y="1996432"/>
                </a:lnTo>
                <a:lnTo>
                  <a:pt x="101707" y="1970129"/>
                </a:lnTo>
                <a:lnTo>
                  <a:pt x="98199" y="1942948"/>
                </a:lnTo>
                <a:lnTo>
                  <a:pt x="97322" y="1914891"/>
                </a:lnTo>
                <a:lnTo>
                  <a:pt x="99953" y="1885081"/>
                </a:lnTo>
                <a:lnTo>
                  <a:pt x="103460" y="1855270"/>
                </a:lnTo>
                <a:lnTo>
                  <a:pt x="107843" y="1825459"/>
                </a:lnTo>
                <a:lnTo>
                  <a:pt x="111351" y="1795649"/>
                </a:lnTo>
                <a:lnTo>
                  <a:pt x="113105" y="1765838"/>
                </a:lnTo>
                <a:lnTo>
                  <a:pt x="113105" y="1736904"/>
                </a:lnTo>
                <a:lnTo>
                  <a:pt x="109598" y="1709724"/>
                </a:lnTo>
                <a:lnTo>
                  <a:pt x="102584" y="1682544"/>
                </a:lnTo>
                <a:lnTo>
                  <a:pt x="92062" y="1657117"/>
                </a:lnTo>
                <a:lnTo>
                  <a:pt x="78910" y="1630814"/>
                </a:lnTo>
                <a:lnTo>
                  <a:pt x="64005" y="1604511"/>
                </a:lnTo>
                <a:lnTo>
                  <a:pt x="48224" y="1578207"/>
                </a:lnTo>
                <a:lnTo>
                  <a:pt x="33319" y="1552780"/>
                </a:lnTo>
                <a:lnTo>
                  <a:pt x="20166" y="1525600"/>
                </a:lnTo>
                <a:lnTo>
                  <a:pt x="9645" y="1499297"/>
                </a:lnTo>
                <a:lnTo>
                  <a:pt x="2631" y="1472116"/>
                </a:lnTo>
                <a:lnTo>
                  <a:pt x="0" y="1444059"/>
                </a:lnTo>
                <a:lnTo>
                  <a:pt x="2631" y="1416003"/>
                </a:lnTo>
                <a:lnTo>
                  <a:pt x="9645" y="1388823"/>
                </a:lnTo>
                <a:lnTo>
                  <a:pt x="20166" y="1362518"/>
                </a:lnTo>
                <a:lnTo>
                  <a:pt x="33319" y="1335339"/>
                </a:lnTo>
                <a:lnTo>
                  <a:pt x="48224" y="1309912"/>
                </a:lnTo>
                <a:lnTo>
                  <a:pt x="64005" y="1283608"/>
                </a:lnTo>
                <a:lnTo>
                  <a:pt x="78910" y="1257305"/>
                </a:lnTo>
                <a:lnTo>
                  <a:pt x="92062" y="1231002"/>
                </a:lnTo>
                <a:lnTo>
                  <a:pt x="102584" y="1205574"/>
                </a:lnTo>
                <a:lnTo>
                  <a:pt x="109598" y="1178394"/>
                </a:lnTo>
                <a:lnTo>
                  <a:pt x="113105" y="1151214"/>
                </a:lnTo>
                <a:lnTo>
                  <a:pt x="113105" y="1122281"/>
                </a:lnTo>
                <a:lnTo>
                  <a:pt x="111351" y="1092470"/>
                </a:lnTo>
                <a:lnTo>
                  <a:pt x="107843" y="1062659"/>
                </a:lnTo>
                <a:lnTo>
                  <a:pt x="103460" y="1032848"/>
                </a:lnTo>
                <a:lnTo>
                  <a:pt x="99953" y="1003038"/>
                </a:lnTo>
                <a:lnTo>
                  <a:pt x="97322" y="973229"/>
                </a:lnTo>
                <a:lnTo>
                  <a:pt x="98199" y="945171"/>
                </a:lnTo>
                <a:lnTo>
                  <a:pt x="101707" y="917991"/>
                </a:lnTo>
                <a:lnTo>
                  <a:pt x="109598" y="891687"/>
                </a:lnTo>
                <a:lnTo>
                  <a:pt x="120996" y="869768"/>
                </a:lnTo>
                <a:lnTo>
                  <a:pt x="135901" y="848725"/>
                </a:lnTo>
                <a:lnTo>
                  <a:pt x="153436" y="830313"/>
                </a:lnTo>
                <a:lnTo>
                  <a:pt x="173602" y="811900"/>
                </a:lnTo>
                <a:lnTo>
                  <a:pt x="194645" y="795241"/>
                </a:lnTo>
                <a:lnTo>
                  <a:pt x="216563" y="778582"/>
                </a:lnTo>
                <a:lnTo>
                  <a:pt x="238482" y="761923"/>
                </a:lnTo>
                <a:lnTo>
                  <a:pt x="260402" y="745264"/>
                </a:lnTo>
                <a:lnTo>
                  <a:pt x="280568" y="727729"/>
                </a:lnTo>
                <a:lnTo>
                  <a:pt x="298104" y="707564"/>
                </a:lnTo>
                <a:lnTo>
                  <a:pt x="313886" y="688273"/>
                </a:lnTo>
                <a:lnTo>
                  <a:pt x="326160" y="666354"/>
                </a:lnTo>
                <a:lnTo>
                  <a:pt x="336681" y="642682"/>
                </a:lnTo>
                <a:lnTo>
                  <a:pt x="345449" y="617254"/>
                </a:lnTo>
                <a:lnTo>
                  <a:pt x="353341" y="590950"/>
                </a:lnTo>
                <a:lnTo>
                  <a:pt x="360355" y="564648"/>
                </a:lnTo>
                <a:lnTo>
                  <a:pt x="367369" y="537467"/>
                </a:lnTo>
                <a:lnTo>
                  <a:pt x="375260" y="512041"/>
                </a:lnTo>
                <a:lnTo>
                  <a:pt x="384027" y="486613"/>
                </a:lnTo>
                <a:lnTo>
                  <a:pt x="394549" y="462941"/>
                </a:lnTo>
                <a:lnTo>
                  <a:pt x="407701" y="441899"/>
                </a:lnTo>
                <a:lnTo>
                  <a:pt x="423481" y="422609"/>
                </a:lnTo>
                <a:lnTo>
                  <a:pt x="442771" y="406827"/>
                </a:lnTo>
                <a:lnTo>
                  <a:pt x="463814" y="393675"/>
                </a:lnTo>
                <a:lnTo>
                  <a:pt x="487486" y="383153"/>
                </a:lnTo>
                <a:lnTo>
                  <a:pt x="512913" y="374386"/>
                </a:lnTo>
                <a:lnTo>
                  <a:pt x="538339" y="366495"/>
                </a:lnTo>
                <a:lnTo>
                  <a:pt x="565519" y="359480"/>
                </a:lnTo>
                <a:lnTo>
                  <a:pt x="591822" y="352466"/>
                </a:lnTo>
                <a:lnTo>
                  <a:pt x="618126" y="344575"/>
                </a:lnTo>
                <a:lnTo>
                  <a:pt x="643552" y="335808"/>
                </a:lnTo>
                <a:lnTo>
                  <a:pt x="667225" y="325286"/>
                </a:lnTo>
                <a:lnTo>
                  <a:pt x="689144" y="313012"/>
                </a:lnTo>
                <a:lnTo>
                  <a:pt x="708433" y="297229"/>
                </a:lnTo>
                <a:lnTo>
                  <a:pt x="728599" y="279693"/>
                </a:lnTo>
                <a:lnTo>
                  <a:pt x="746135" y="259528"/>
                </a:lnTo>
                <a:lnTo>
                  <a:pt x="762793" y="238484"/>
                </a:lnTo>
                <a:lnTo>
                  <a:pt x="779451" y="216565"/>
                </a:lnTo>
                <a:lnTo>
                  <a:pt x="796111" y="194645"/>
                </a:lnTo>
                <a:lnTo>
                  <a:pt x="812769" y="173603"/>
                </a:lnTo>
                <a:lnTo>
                  <a:pt x="831181" y="153437"/>
                </a:lnTo>
                <a:lnTo>
                  <a:pt x="849593" y="135902"/>
                </a:lnTo>
                <a:lnTo>
                  <a:pt x="870636" y="120996"/>
                </a:lnTo>
                <a:lnTo>
                  <a:pt x="892556" y="109598"/>
                </a:lnTo>
                <a:lnTo>
                  <a:pt x="918859" y="101707"/>
                </a:lnTo>
                <a:lnTo>
                  <a:pt x="946040" y="98199"/>
                </a:lnTo>
                <a:lnTo>
                  <a:pt x="974095" y="97323"/>
                </a:lnTo>
                <a:lnTo>
                  <a:pt x="1003905" y="99954"/>
                </a:lnTo>
                <a:lnTo>
                  <a:pt x="1033716" y="103461"/>
                </a:lnTo>
                <a:lnTo>
                  <a:pt x="1063527" y="107844"/>
                </a:lnTo>
                <a:lnTo>
                  <a:pt x="1093337" y="111352"/>
                </a:lnTo>
                <a:lnTo>
                  <a:pt x="1123147" y="113105"/>
                </a:lnTo>
                <a:lnTo>
                  <a:pt x="1152081" y="113105"/>
                </a:lnTo>
                <a:lnTo>
                  <a:pt x="1179261" y="109598"/>
                </a:lnTo>
                <a:lnTo>
                  <a:pt x="1206441" y="102583"/>
                </a:lnTo>
                <a:lnTo>
                  <a:pt x="1232744" y="92063"/>
                </a:lnTo>
                <a:lnTo>
                  <a:pt x="1259047" y="78033"/>
                </a:lnTo>
                <a:lnTo>
                  <a:pt x="1285350" y="64005"/>
                </a:lnTo>
                <a:lnTo>
                  <a:pt x="1311653" y="48224"/>
                </a:lnTo>
                <a:lnTo>
                  <a:pt x="1337080" y="33318"/>
                </a:lnTo>
                <a:lnTo>
                  <a:pt x="1364260" y="20166"/>
                </a:lnTo>
                <a:lnTo>
                  <a:pt x="1390563" y="9644"/>
                </a:lnTo>
                <a:lnTo>
                  <a:pt x="1417743" y="2630"/>
                </a:lnTo>
                <a:close/>
              </a:path>
            </a:pathLst>
          </a:custGeom>
        </p:spPr>
      </p:pic>
      <p:pic>
        <p:nvPicPr>
          <p:cNvPr id="11" name="Afbeelding 10">
            <a:extLst>
              <a:ext uri="{FF2B5EF4-FFF2-40B4-BE49-F238E27FC236}">
                <a16:creationId xmlns:a16="http://schemas.microsoft.com/office/drawing/2014/main" id="{98FD5534-1179-9EA7-D4CA-AD36E89982D0}"/>
              </a:ext>
            </a:extLst>
          </p:cNvPr>
          <p:cNvPicPr>
            <a:picLocks noChangeAspect="1"/>
          </p:cNvPicPr>
          <p:nvPr/>
        </p:nvPicPr>
        <p:blipFill rotWithShape="1">
          <a:blip r:embed="rId8"/>
          <a:srcRect l="12545" r="24245" b="-2"/>
          <a:stretch/>
        </p:blipFill>
        <p:spPr>
          <a:xfrm>
            <a:off x="7003882" y="906695"/>
            <a:ext cx="4060358" cy="3613349"/>
          </a:xfrm>
          <a:custGeom>
            <a:avLst/>
            <a:gdLst/>
            <a:ahLst/>
            <a:cxnLst/>
            <a:rect l="l" t="t" r="r" b="b"/>
            <a:pathLst>
              <a:path w="4060358" h="3613359">
                <a:moveTo>
                  <a:pt x="297325" y="0"/>
                </a:moveTo>
                <a:lnTo>
                  <a:pt x="4060358" y="0"/>
                </a:lnTo>
                <a:lnTo>
                  <a:pt x="4060358" y="2985163"/>
                </a:lnTo>
                <a:lnTo>
                  <a:pt x="4053581" y="2986912"/>
                </a:lnTo>
                <a:lnTo>
                  <a:pt x="4007741" y="2999136"/>
                </a:lnTo>
                <a:lnTo>
                  <a:pt x="3961906" y="3012890"/>
                </a:lnTo>
                <a:lnTo>
                  <a:pt x="3917596" y="3028168"/>
                </a:lnTo>
                <a:lnTo>
                  <a:pt x="3876343" y="3046504"/>
                </a:lnTo>
                <a:lnTo>
                  <a:pt x="3838144" y="3067894"/>
                </a:lnTo>
                <a:lnTo>
                  <a:pt x="3804530" y="3095396"/>
                </a:lnTo>
                <a:lnTo>
                  <a:pt x="3769387" y="3125955"/>
                </a:lnTo>
                <a:lnTo>
                  <a:pt x="3738828" y="3161096"/>
                </a:lnTo>
                <a:lnTo>
                  <a:pt x="3709798" y="3197767"/>
                </a:lnTo>
                <a:lnTo>
                  <a:pt x="3680766" y="3235963"/>
                </a:lnTo>
                <a:lnTo>
                  <a:pt x="3651737" y="3274161"/>
                </a:lnTo>
                <a:lnTo>
                  <a:pt x="3622708" y="3310832"/>
                </a:lnTo>
                <a:lnTo>
                  <a:pt x="3590619" y="3345973"/>
                </a:lnTo>
                <a:lnTo>
                  <a:pt x="3558532" y="3376533"/>
                </a:lnTo>
                <a:lnTo>
                  <a:pt x="3521864" y="3402507"/>
                </a:lnTo>
                <a:lnTo>
                  <a:pt x="3483666" y="3422370"/>
                </a:lnTo>
                <a:lnTo>
                  <a:pt x="3437828" y="3436121"/>
                </a:lnTo>
                <a:lnTo>
                  <a:pt x="3390460" y="3442233"/>
                </a:lnTo>
                <a:lnTo>
                  <a:pt x="3341568" y="3443760"/>
                </a:lnTo>
                <a:lnTo>
                  <a:pt x="3289619" y="3439178"/>
                </a:lnTo>
                <a:lnTo>
                  <a:pt x="3237670" y="3433066"/>
                </a:lnTo>
                <a:lnTo>
                  <a:pt x="3185720" y="3425425"/>
                </a:lnTo>
                <a:lnTo>
                  <a:pt x="3133771" y="3419315"/>
                </a:lnTo>
                <a:lnTo>
                  <a:pt x="3081822" y="3416258"/>
                </a:lnTo>
                <a:lnTo>
                  <a:pt x="3031400" y="3416258"/>
                </a:lnTo>
                <a:lnTo>
                  <a:pt x="2984035" y="3422370"/>
                </a:lnTo>
                <a:lnTo>
                  <a:pt x="2935140" y="3434594"/>
                </a:lnTo>
                <a:lnTo>
                  <a:pt x="2890830" y="3452929"/>
                </a:lnTo>
                <a:lnTo>
                  <a:pt x="2844995" y="3477377"/>
                </a:lnTo>
                <a:lnTo>
                  <a:pt x="2799158" y="3501824"/>
                </a:lnTo>
                <a:lnTo>
                  <a:pt x="2753318" y="3529323"/>
                </a:lnTo>
                <a:lnTo>
                  <a:pt x="2709007" y="3555301"/>
                </a:lnTo>
                <a:lnTo>
                  <a:pt x="2661642" y="3578218"/>
                </a:lnTo>
                <a:lnTo>
                  <a:pt x="2615805" y="3596554"/>
                </a:lnTo>
                <a:lnTo>
                  <a:pt x="2568440" y="3608777"/>
                </a:lnTo>
                <a:lnTo>
                  <a:pt x="2519548" y="3613359"/>
                </a:lnTo>
                <a:lnTo>
                  <a:pt x="2470654" y="3608777"/>
                </a:lnTo>
                <a:lnTo>
                  <a:pt x="2423286" y="3596554"/>
                </a:lnTo>
                <a:lnTo>
                  <a:pt x="2377451" y="3578218"/>
                </a:lnTo>
                <a:lnTo>
                  <a:pt x="2330084" y="3555301"/>
                </a:lnTo>
                <a:lnTo>
                  <a:pt x="2285774" y="3529323"/>
                </a:lnTo>
                <a:lnTo>
                  <a:pt x="2239936" y="3501824"/>
                </a:lnTo>
                <a:lnTo>
                  <a:pt x="2194098" y="3477377"/>
                </a:lnTo>
                <a:lnTo>
                  <a:pt x="2148261" y="3452929"/>
                </a:lnTo>
                <a:lnTo>
                  <a:pt x="2102426" y="3434594"/>
                </a:lnTo>
                <a:lnTo>
                  <a:pt x="2055059" y="3422370"/>
                </a:lnTo>
                <a:lnTo>
                  <a:pt x="2007691" y="3416258"/>
                </a:lnTo>
                <a:lnTo>
                  <a:pt x="1957269" y="3416258"/>
                </a:lnTo>
                <a:lnTo>
                  <a:pt x="1905320" y="3419315"/>
                </a:lnTo>
                <a:lnTo>
                  <a:pt x="1853373" y="3425425"/>
                </a:lnTo>
                <a:lnTo>
                  <a:pt x="1801421" y="3433066"/>
                </a:lnTo>
                <a:lnTo>
                  <a:pt x="1749472" y="3439178"/>
                </a:lnTo>
                <a:lnTo>
                  <a:pt x="1697522" y="3443760"/>
                </a:lnTo>
                <a:lnTo>
                  <a:pt x="1648630" y="3442233"/>
                </a:lnTo>
                <a:lnTo>
                  <a:pt x="1601266" y="3436121"/>
                </a:lnTo>
                <a:lnTo>
                  <a:pt x="1555428" y="3422370"/>
                </a:lnTo>
                <a:lnTo>
                  <a:pt x="1517230" y="3402507"/>
                </a:lnTo>
                <a:lnTo>
                  <a:pt x="1480559" y="3376533"/>
                </a:lnTo>
                <a:lnTo>
                  <a:pt x="1448472" y="3345973"/>
                </a:lnTo>
                <a:lnTo>
                  <a:pt x="1416386" y="3310832"/>
                </a:lnTo>
                <a:lnTo>
                  <a:pt x="1387354" y="3274161"/>
                </a:lnTo>
                <a:lnTo>
                  <a:pt x="1358324" y="3235963"/>
                </a:lnTo>
                <a:lnTo>
                  <a:pt x="1329295" y="3197767"/>
                </a:lnTo>
                <a:lnTo>
                  <a:pt x="1300263" y="3161096"/>
                </a:lnTo>
                <a:lnTo>
                  <a:pt x="1269704" y="3125955"/>
                </a:lnTo>
                <a:lnTo>
                  <a:pt x="1234563" y="3095396"/>
                </a:lnTo>
                <a:lnTo>
                  <a:pt x="1200949" y="3067894"/>
                </a:lnTo>
                <a:lnTo>
                  <a:pt x="1162751" y="3046504"/>
                </a:lnTo>
                <a:lnTo>
                  <a:pt x="1121495" y="3028168"/>
                </a:lnTo>
                <a:lnTo>
                  <a:pt x="1077188" y="3012890"/>
                </a:lnTo>
                <a:lnTo>
                  <a:pt x="1031348" y="2999136"/>
                </a:lnTo>
                <a:lnTo>
                  <a:pt x="985513" y="2986912"/>
                </a:lnTo>
                <a:lnTo>
                  <a:pt x="938145" y="2974689"/>
                </a:lnTo>
                <a:lnTo>
                  <a:pt x="893838" y="2960938"/>
                </a:lnTo>
                <a:lnTo>
                  <a:pt x="849525" y="2945659"/>
                </a:lnTo>
                <a:lnTo>
                  <a:pt x="808275" y="2927324"/>
                </a:lnTo>
                <a:lnTo>
                  <a:pt x="771601" y="2904404"/>
                </a:lnTo>
                <a:lnTo>
                  <a:pt x="737987" y="2876902"/>
                </a:lnTo>
                <a:lnTo>
                  <a:pt x="710485" y="2843288"/>
                </a:lnTo>
                <a:lnTo>
                  <a:pt x="687568" y="2806617"/>
                </a:lnTo>
                <a:lnTo>
                  <a:pt x="669232" y="2765364"/>
                </a:lnTo>
                <a:lnTo>
                  <a:pt x="653954" y="2721054"/>
                </a:lnTo>
                <a:lnTo>
                  <a:pt x="640203" y="2676746"/>
                </a:lnTo>
                <a:lnTo>
                  <a:pt x="627979" y="2629379"/>
                </a:lnTo>
                <a:lnTo>
                  <a:pt x="615753" y="2583544"/>
                </a:lnTo>
                <a:lnTo>
                  <a:pt x="602002" y="2537704"/>
                </a:lnTo>
                <a:lnTo>
                  <a:pt x="586724" y="2493394"/>
                </a:lnTo>
                <a:lnTo>
                  <a:pt x="568388" y="2452141"/>
                </a:lnTo>
                <a:lnTo>
                  <a:pt x="546998" y="2413942"/>
                </a:lnTo>
                <a:lnTo>
                  <a:pt x="519496" y="2380328"/>
                </a:lnTo>
                <a:lnTo>
                  <a:pt x="488937" y="2345185"/>
                </a:lnTo>
                <a:lnTo>
                  <a:pt x="453796" y="2314628"/>
                </a:lnTo>
                <a:lnTo>
                  <a:pt x="415595" y="2285599"/>
                </a:lnTo>
                <a:lnTo>
                  <a:pt x="377399" y="2256567"/>
                </a:lnTo>
                <a:lnTo>
                  <a:pt x="339201" y="2227538"/>
                </a:lnTo>
                <a:lnTo>
                  <a:pt x="302530" y="2198506"/>
                </a:lnTo>
                <a:lnTo>
                  <a:pt x="267388" y="2166419"/>
                </a:lnTo>
                <a:lnTo>
                  <a:pt x="236829" y="2134335"/>
                </a:lnTo>
                <a:lnTo>
                  <a:pt x="210855" y="2097664"/>
                </a:lnTo>
                <a:lnTo>
                  <a:pt x="190992" y="2059466"/>
                </a:lnTo>
                <a:lnTo>
                  <a:pt x="177241" y="2013628"/>
                </a:lnTo>
                <a:lnTo>
                  <a:pt x="171129" y="1966264"/>
                </a:lnTo>
                <a:lnTo>
                  <a:pt x="169599" y="1917369"/>
                </a:lnTo>
                <a:lnTo>
                  <a:pt x="174184" y="1865419"/>
                </a:lnTo>
                <a:lnTo>
                  <a:pt x="180296" y="1813470"/>
                </a:lnTo>
                <a:lnTo>
                  <a:pt x="187935" y="1761521"/>
                </a:lnTo>
                <a:lnTo>
                  <a:pt x="194049" y="1709571"/>
                </a:lnTo>
                <a:lnTo>
                  <a:pt x="197104" y="1657622"/>
                </a:lnTo>
                <a:lnTo>
                  <a:pt x="197104" y="1607200"/>
                </a:lnTo>
                <a:lnTo>
                  <a:pt x="190992" y="1559838"/>
                </a:lnTo>
                <a:lnTo>
                  <a:pt x="178768" y="1512470"/>
                </a:lnTo>
                <a:lnTo>
                  <a:pt x="160433" y="1468160"/>
                </a:lnTo>
                <a:lnTo>
                  <a:pt x="137515" y="1422323"/>
                </a:lnTo>
                <a:lnTo>
                  <a:pt x="111538" y="1376488"/>
                </a:lnTo>
                <a:lnTo>
                  <a:pt x="84039" y="1330648"/>
                </a:lnTo>
                <a:lnTo>
                  <a:pt x="58064" y="1286337"/>
                </a:lnTo>
                <a:lnTo>
                  <a:pt x="35144" y="1238973"/>
                </a:lnTo>
                <a:lnTo>
                  <a:pt x="16808" y="1193135"/>
                </a:lnTo>
                <a:lnTo>
                  <a:pt x="4585" y="1145768"/>
                </a:lnTo>
                <a:lnTo>
                  <a:pt x="0" y="1096876"/>
                </a:lnTo>
                <a:lnTo>
                  <a:pt x="4585" y="1047984"/>
                </a:lnTo>
                <a:lnTo>
                  <a:pt x="16808" y="1000619"/>
                </a:lnTo>
                <a:lnTo>
                  <a:pt x="35144" y="954779"/>
                </a:lnTo>
                <a:lnTo>
                  <a:pt x="58064" y="907414"/>
                </a:lnTo>
                <a:lnTo>
                  <a:pt x="84039" y="863104"/>
                </a:lnTo>
                <a:lnTo>
                  <a:pt x="111538" y="817269"/>
                </a:lnTo>
                <a:lnTo>
                  <a:pt x="137515" y="771429"/>
                </a:lnTo>
                <a:lnTo>
                  <a:pt x="160433" y="725591"/>
                </a:lnTo>
                <a:lnTo>
                  <a:pt x="178768" y="681281"/>
                </a:lnTo>
                <a:lnTo>
                  <a:pt x="190992" y="633916"/>
                </a:lnTo>
                <a:lnTo>
                  <a:pt x="197104" y="586551"/>
                </a:lnTo>
                <a:lnTo>
                  <a:pt x="197104" y="536129"/>
                </a:lnTo>
                <a:lnTo>
                  <a:pt x="194049" y="484180"/>
                </a:lnTo>
                <a:lnTo>
                  <a:pt x="187935" y="432230"/>
                </a:lnTo>
                <a:lnTo>
                  <a:pt x="180296" y="380281"/>
                </a:lnTo>
                <a:lnTo>
                  <a:pt x="174184" y="328332"/>
                </a:lnTo>
                <a:lnTo>
                  <a:pt x="169599" y="276382"/>
                </a:lnTo>
                <a:lnTo>
                  <a:pt x="171129" y="227490"/>
                </a:lnTo>
                <a:lnTo>
                  <a:pt x="177241" y="180126"/>
                </a:lnTo>
                <a:lnTo>
                  <a:pt x="190992" y="134285"/>
                </a:lnTo>
                <a:lnTo>
                  <a:pt x="210855" y="96090"/>
                </a:lnTo>
                <a:lnTo>
                  <a:pt x="236829" y="59419"/>
                </a:lnTo>
                <a:lnTo>
                  <a:pt x="267388" y="27332"/>
                </a:lnTo>
                <a:close/>
              </a:path>
            </a:pathLst>
          </a:custGeom>
        </p:spPr>
      </p:pic>
      <p:pic>
        <p:nvPicPr>
          <p:cNvPr id="13" name="Afbeelding 12">
            <a:extLst>
              <a:ext uri="{FF2B5EF4-FFF2-40B4-BE49-F238E27FC236}">
                <a16:creationId xmlns:a16="http://schemas.microsoft.com/office/drawing/2014/main" id="{A8C53A8A-1F1E-88C4-26B4-ABEBDFD1A64B}"/>
              </a:ext>
            </a:extLst>
          </p:cNvPr>
          <p:cNvPicPr>
            <a:picLocks noChangeAspect="1"/>
          </p:cNvPicPr>
          <p:nvPr/>
        </p:nvPicPr>
        <p:blipFill rotWithShape="1">
          <a:blip r:embed="rId9"/>
          <a:srcRect l="2845" r="10906" b="4"/>
          <a:stretch/>
        </p:blipFill>
        <p:spPr>
          <a:xfrm>
            <a:off x="7829958" y="3967149"/>
            <a:ext cx="3249530" cy="2825596"/>
          </a:xfrm>
          <a:custGeom>
            <a:avLst/>
            <a:gdLst/>
            <a:ahLst/>
            <a:cxnLst/>
            <a:rect l="l" t="t" r="r" b="b"/>
            <a:pathLst>
              <a:path w="3249530" h="2825596">
                <a:moveTo>
                  <a:pt x="1914327" y="0"/>
                </a:moveTo>
                <a:lnTo>
                  <a:pt x="1951475" y="3481"/>
                </a:lnTo>
                <a:lnTo>
                  <a:pt x="1987462" y="12769"/>
                </a:lnTo>
                <a:lnTo>
                  <a:pt x="2022289" y="26700"/>
                </a:lnTo>
                <a:lnTo>
                  <a:pt x="2058276" y="44114"/>
                </a:lnTo>
                <a:lnTo>
                  <a:pt x="2091943" y="63850"/>
                </a:lnTo>
                <a:lnTo>
                  <a:pt x="2126772" y="84745"/>
                </a:lnTo>
                <a:lnTo>
                  <a:pt x="2161598" y="103320"/>
                </a:lnTo>
                <a:lnTo>
                  <a:pt x="2196423" y="121895"/>
                </a:lnTo>
                <a:lnTo>
                  <a:pt x="2230090" y="135824"/>
                </a:lnTo>
                <a:lnTo>
                  <a:pt x="2267239" y="145112"/>
                </a:lnTo>
                <a:lnTo>
                  <a:pt x="2303227" y="149755"/>
                </a:lnTo>
                <a:lnTo>
                  <a:pt x="2341537" y="149755"/>
                </a:lnTo>
                <a:lnTo>
                  <a:pt x="2381007" y="147435"/>
                </a:lnTo>
                <a:lnTo>
                  <a:pt x="2420478" y="142791"/>
                </a:lnTo>
                <a:lnTo>
                  <a:pt x="2459948" y="136987"/>
                </a:lnTo>
                <a:lnTo>
                  <a:pt x="2499419" y="132343"/>
                </a:lnTo>
                <a:lnTo>
                  <a:pt x="2538890" y="128860"/>
                </a:lnTo>
                <a:lnTo>
                  <a:pt x="2576038" y="130020"/>
                </a:lnTo>
                <a:lnTo>
                  <a:pt x="2612027" y="134664"/>
                </a:lnTo>
                <a:lnTo>
                  <a:pt x="2646854" y="145112"/>
                </a:lnTo>
                <a:lnTo>
                  <a:pt x="2675876" y="160203"/>
                </a:lnTo>
                <a:lnTo>
                  <a:pt x="2703736" y="179941"/>
                </a:lnTo>
                <a:lnTo>
                  <a:pt x="2728116" y="203157"/>
                </a:lnTo>
                <a:lnTo>
                  <a:pt x="2752496" y="229857"/>
                </a:lnTo>
                <a:lnTo>
                  <a:pt x="2774553" y="257719"/>
                </a:lnTo>
                <a:lnTo>
                  <a:pt x="2796609" y="286742"/>
                </a:lnTo>
                <a:lnTo>
                  <a:pt x="2818667" y="315765"/>
                </a:lnTo>
                <a:lnTo>
                  <a:pt x="2840723" y="343625"/>
                </a:lnTo>
                <a:lnTo>
                  <a:pt x="2863942" y="370325"/>
                </a:lnTo>
                <a:lnTo>
                  <a:pt x="2890644" y="393546"/>
                </a:lnTo>
                <a:lnTo>
                  <a:pt x="2916183" y="414441"/>
                </a:lnTo>
                <a:lnTo>
                  <a:pt x="2945206" y="430693"/>
                </a:lnTo>
                <a:lnTo>
                  <a:pt x="2976549" y="444624"/>
                </a:lnTo>
                <a:lnTo>
                  <a:pt x="3010216" y="456233"/>
                </a:lnTo>
                <a:lnTo>
                  <a:pt x="3045040" y="466681"/>
                </a:lnTo>
                <a:lnTo>
                  <a:pt x="3079870" y="475968"/>
                </a:lnTo>
                <a:lnTo>
                  <a:pt x="3115857" y="485255"/>
                </a:lnTo>
                <a:lnTo>
                  <a:pt x="3149523" y="495703"/>
                </a:lnTo>
                <a:lnTo>
                  <a:pt x="3183190" y="507312"/>
                </a:lnTo>
                <a:lnTo>
                  <a:pt x="3214533" y="521245"/>
                </a:lnTo>
                <a:lnTo>
                  <a:pt x="3242396" y="538657"/>
                </a:lnTo>
                <a:lnTo>
                  <a:pt x="3249530" y="544494"/>
                </a:lnTo>
                <a:lnTo>
                  <a:pt x="3249530" y="2825596"/>
                </a:lnTo>
                <a:lnTo>
                  <a:pt x="329475" y="2825596"/>
                </a:lnTo>
                <a:lnTo>
                  <a:pt x="315765" y="2815178"/>
                </a:lnTo>
                <a:lnTo>
                  <a:pt x="286744" y="2793119"/>
                </a:lnTo>
                <a:lnTo>
                  <a:pt x="257721" y="2771063"/>
                </a:lnTo>
                <a:lnTo>
                  <a:pt x="229859" y="2749005"/>
                </a:lnTo>
                <a:lnTo>
                  <a:pt x="203159" y="2724626"/>
                </a:lnTo>
                <a:lnTo>
                  <a:pt x="179940" y="2700249"/>
                </a:lnTo>
                <a:lnTo>
                  <a:pt x="160205" y="2672387"/>
                </a:lnTo>
                <a:lnTo>
                  <a:pt x="145114" y="2643364"/>
                </a:lnTo>
                <a:lnTo>
                  <a:pt x="134666" y="2608537"/>
                </a:lnTo>
                <a:lnTo>
                  <a:pt x="130022" y="2572550"/>
                </a:lnTo>
                <a:lnTo>
                  <a:pt x="128860" y="2535400"/>
                </a:lnTo>
                <a:lnTo>
                  <a:pt x="132343" y="2495930"/>
                </a:lnTo>
                <a:lnTo>
                  <a:pt x="136987" y="2456459"/>
                </a:lnTo>
                <a:lnTo>
                  <a:pt x="142791" y="2416989"/>
                </a:lnTo>
                <a:lnTo>
                  <a:pt x="147436" y="2377518"/>
                </a:lnTo>
                <a:lnTo>
                  <a:pt x="149757" y="2338047"/>
                </a:lnTo>
                <a:lnTo>
                  <a:pt x="149757" y="2299737"/>
                </a:lnTo>
                <a:lnTo>
                  <a:pt x="145114" y="2263752"/>
                </a:lnTo>
                <a:lnTo>
                  <a:pt x="135826" y="2227763"/>
                </a:lnTo>
                <a:lnTo>
                  <a:pt x="121895" y="2194096"/>
                </a:lnTo>
                <a:lnTo>
                  <a:pt x="104483" y="2159269"/>
                </a:lnTo>
                <a:lnTo>
                  <a:pt x="84745" y="2124445"/>
                </a:lnTo>
                <a:lnTo>
                  <a:pt x="63852" y="2089616"/>
                </a:lnTo>
                <a:lnTo>
                  <a:pt x="44116" y="2055949"/>
                </a:lnTo>
                <a:lnTo>
                  <a:pt x="26702" y="2019962"/>
                </a:lnTo>
                <a:lnTo>
                  <a:pt x="12771" y="1985135"/>
                </a:lnTo>
                <a:lnTo>
                  <a:pt x="3483" y="1949146"/>
                </a:lnTo>
                <a:lnTo>
                  <a:pt x="0" y="1911998"/>
                </a:lnTo>
                <a:lnTo>
                  <a:pt x="3483" y="1874850"/>
                </a:lnTo>
                <a:lnTo>
                  <a:pt x="12771" y="1838863"/>
                </a:lnTo>
                <a:lnTo>
                  <a:pt x="26702" y="1804034"/>
                </a:lnTo>
                <a:lnTo>
                  <a:pt x="44116" y="1768047"/>
                </a:lnTo>
                <a:lnTo>
                  <a:pt x="63852" y="1734381"/>
                </a:lnTo>
                <a:lnTo>
                  <a:pt x="84745" y="1699556"/>
                </a:lnTo>
                <a:lnTo>
                  <a:pt x="104483" y="1664727"/>
                </a:lnTo>
                <a:lnTo>
                  <a:pt x="121895" y="1629900"/>
                </a:lnTo>
                <a:lnTo>
                  <a:pt x="135826" y="1596234"/>
                </a:lnTo>
                <a:lnTo>
                  <a:pt x="145114" y="1560246"/>
                </a:lnTo>
                <a:lnTo>
                  <a:pt x="149757" y="1524259"/>
                </a:lnTo>
                <a:lnTo>
                  <a:pt x="149757" y="1485949"/>
                </a:lnTo>
                <a:lnTo>
                  <a:pt x="147436" y="1446478"/>
                </a:lnTo>
                <a:lnTo>
                  <a:pt x="142791" y="1407008"/>
                </a:lnTo>
                <a:lnTo>
                  <a:pt x="136987" y="1367537"/>
                </a:lnTo>
                <a:lnTo>
                  <a:pt x="132343" y="1328067"/>
                </a:lnTo>
                <a:lnTo>
                  <a:pt x="128860" y="1288596"/>
                </a:lnTo>
                <a:lnTo>
                  <a:pt x="130022" y="1251448"/>
                </a:lnTo>
                <a:lnTo>
                  <a:pt x="134666" y="1215461"/>
                </a:lnTo>
                <a:lnTo>
                  <a:pt x="145114" y="1180632"/>
                </a:lnTo>
                <a:lnTo>
                  <a:pt x="160205" y="1151611"/>
                </a:lnTo>
                <a:lnTo>
                  <a:pt x="179940" y="1123749"/>
                </a:lnTo>
                <a:lnTo>
                  <a:pt x="203159" y="1099370"/>
                </a:lnTo>
                <a:lnTo>
                  <a:pt x="229859" y="1074993"/>
                </a:lnTo>
                <a:lnTo>
                  <a:pt x="257721" y="1052933"/>
                </a:lnTo>
                <a:lnTo>
                  <a:pt x="286744" y="1030877"/>
                </a:lnTo>
                <a:lnTo>
                  <a:pt x="315765" y="1008821"/>
                </a:lnTo>
                <a:lnTo>
                  <a:pt x="344789" y="986763"/>
                </a:lnTo>
                <a:lnTo>
                  <a:pt x="371489" y="963546"/>
                </a:lnTo>
                <a:lnTo>
                  <a:pt x="394708" y="936846"/>
                </a:lnTo>
                <a:lnTo>
                  <a:pt x="415603" y="911305"/>
                </a:lnTo>
                <a:lnTo>
                  <a:pt x="431856" y="882284"/>
                </a:lnTo>
                <a:lnTo>
                  <a:pt x="445787" y="850938"/>
                </a:lnTo>
                <a:lnTo>
                  <a:pt x="457395" y="817272"/>
                </a:lnTo>
                <a:lnTo>
                  <a:pt x="467843" y="782445"/>
                </a:lnTo>
                <a:lnTo>
                  <a:pt x="477132" y="747618"/>
                </a:lnTo>
                <a:lnTo>
                  <a:pt x="486420" y="711631"/>
                </a:lnTo>
                <a:lnTo>
                  <a:pt x="496868" y="677965"/>
                </a:lnTo>
                <a:lnTo>
                  <a:pt x="508476" y="644298"/>
                </a:lnTo>
                <a:lnTo>
                  <a:pt x="522407" y="612955"/>
                </a:lnTo>
                <a:lnTo>
                  <a:pt x="539819" y="585092"/>
                </a:lnTo>
                <a:lnTo>
                  <a:pt x="560715" y="559553"/>
                </a:lnTo>
                <a:lnTo>
                  <a:pt x="586254" y="538657"/>
                </a:lnTo>
                <a:lnTo>
                  <a:pt x="614119" y="521245"/>
                </a:lnTo>
                <a:lnTo>
                  <a:pt x="645460" y="507312"/>
                </a:lnTo>
                <a:lnTo>
                  <a:pt x="679129" y="495703"/>
                </a:lnTo>
                <a:lnTo>
                  <a:pt x="712793" y="485255"/>
                </a:lnTo>
                <a:lnTo>
                  <a:pt x="748782" y="475968"/>
                </a:lnTo>
                <a:lnTo>
                  <a:pt x="783607" y="466681"/>
                </a:lnTo>
                <a:lnTo>
                  <a:pt x="818436" y="456233"/>
                </a:lnTo>
                <a:lnTo>
                  <a:pt x="852101" y="444624"/>
                </a:lnTo>
                <a:lnTo>
                  <a:pt x="883446" y="430693"/>
                </a:lnTo>
                <a:lnTo>
                  <a:pt x="912469" y="414441"/>
                </a:lnTo>
                <a:lnTo>
                  <a:pt x="938008" y="393546"/>
                </a:lnTo>
                <a:lnTo>
                  <a:pt x="964708" y="370325"/>
                </a:lnTo>
                <a:lnTo>
                  <a:pt x="987927" y="343625"/>
                </a:lnTo>
                <a:lnTo>
                  <a:pt x="1009985" y="315765"/>
                </a:lnTo>
                <a:lnTo>
                  <a:pt x="1032041" y="286742"/>
                </a:lnTo>
                <a:lnTo>
                  <a:pt x="1054097" y="257719"/>
                </a:lnTo>
                <a:lnTo>
                  <a:pt x="1076156" y="229857"/>
                </a:lnTo>
                <a:lnTo>
                  <a:pt x="1100534" y="203157"/>
                </a:lnTo>
                <a:lnTo>
                  <a:pt x="1124914" y="179941"/>
                </a:lnTo>
                <a:lnTo>
                  <a:pt x="1152776" y="160203"/>
                </a:lnTo>
                <a:lnTo>
                  <a:pt x="1181798" y="145112"/>
                </a:lnTo>
                <a:lnTo>
                  <a:pt x="1216625" y="134664"/>
                </a:lnTo>
                <a:lnTo>
                  <a:pt x="1252613" y="130020"/>
                </a:lnTo>
                <a:lnTo>
                  <a:pt x="1289760" y="128860"/>
                </a:lnTo>
                <a:lnTo>
                  <a:pt x="1329231" y="132343"/>
                </a:lnTo>
                <a:lnTo>
                  <a:pt x="1368702" y="136987"/>
                </a:lnTo>
                <a:lnTo>
                  <a:pt x="1408174" y="142791"/>
                </a:lnTo>
                <a:lnTo>
                  <a:pt x="1447643" y="147435"/>
                </a:lnTo>
                <a:lnTo>
                  <a:pt x="1487113" y="149755"/>
                </a:lnTo>
                <a:lnTo>
                  <a:pt x="1525423" y="149755"/>
                </a:lnTo>
                <a:lnTo>
                  <a:pt x="1561413" y="145112"/>
                </a:lnTo>
                <a:lnTo>
                  <a:pt x="1597402" y="135824"/>
                </a:lnTo>
                <a:lnTo>
                  <a:pt x="1632227" y="121895"/>
                </a:lnTo>
                <a:lnTo>
                  <a:pt x="1667054" y="103320"/>
                </a:lnTo>
                <a:lnTo>
                  <a:pt x="1701880" y="84745"/>
                </a:lnTo>
                <a:lnTo>
                  <a:pt x="1736707" y="63850"/>
                </a:lnTo>
                <a:lnTo>
                  <a:pt x="1770374" y="44114"/>
                </a:lnTo>
                <a:lnTo>
                  <a:pt x="1806363" y="26700"/>
                </a:lnTo>
                <a:lnTo>
                  <a:pt x="1841188" y="12769"/>
                </a:lnTo>
                <a:lnTo>
                  <a:pt x="1877177" y="3481"/>
                </a:lnTo>
                <a:close/>
              </a:path>
            </a:pathLst>
          </a:custGeom>
        </p:spPr>
      </p:pic>
    </p:spTree>
    <p:extLst>
      <p:ext uri="{BB962C8B-B14F-4D97-AF65-F5344CB8AC3E}">
        <p14:creationId xmlns:p14="http://schemas.microsoft.com/office/powerpoint/2010/main" val="1828870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975F38-65BB-7FE2-85BB-132EACC3F3A2}"/>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E440C4C4-EF2A-75EF-172E-5C6A6EF1DC9A}"/>
              </a:ext>
            </a:extLst>
          </p:cNvPr>
          <p:cNvSpPr>
            <a:spLocks noGrp="1"/>
          </p:cNvSpPr>
          <p:nvPr>
            <p:ph idx="1"/>
          </p:nvPr>
        </p:nvSpPr>
        <p:spPr/>
        <p:txBody>
          <a:bodyPr/>
          <a:lstStyle/>
          <a:p>
            <a:endParaRPr lang="nl-NL"/>
          </a:p>
        </p:txBody>
      </p:sp>
      <p:pic>
        <p:nvPicPr>
          <p:cNvPr id="4" name="Picture 2" descr="D:\Data\klanten\DESM\DESM facebook instagram\DESM facebook insta leeg.jpg">
            <a:extLst>
              <a:ext uri="{FF2B5EF4-FFF2-40B4-BE49-F238E27FC236}">
                <a16:creationId xmlns:a16="http://schemas.microsoft.com/office/drawing/2014/main" id="{53CBFECA-7706-FFA8-C23B-878A741844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7778347"/>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E5ADA24C-7A0F-C7CC-2812-BAE121BA7A66}"/>
              </a:ext>
            </a:extLst>
          </p:cNvPr>
          <p:cNvSpPr/>
          <p:nvPr/>
        </p:nvSpPr>
        <p:spPr>
          <a:xfrm>
            <a:off x="868680" y="950975"/>
            <a:ext cx="10195560" cy="5841225"/>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14">
              <a:solidFill>
                <a:schemeClr val="tx1"/>
              </a:solidFill>
            </a:endParaRPr>
          </a:p>
          <a:p>
            <a:pPr algn="ctr"/>
            <a:endParaRPr lang="nl-NL" sz="1714">
              <a:solidFill>
                <a:schemeClr val="tx1"/>
              </a:solidFill>
            </a:endParaRPr>
          </a:p>
          <a:p>
            <a:endParaRPr lang="nl-NL" sz="1714">
              <a:solidFill>
                <a:schemeClr val="tx1"/>
              </a:solidFill>
            </a:endParaRPr>
          </a:p>
          <a:p>
            <a:pPr algn="ctr"/>
            <a:r>
              <a:rPr lang="nl-NL" sz="1714">
                <a:solidFill>
                  <a:schemeClr val="tx1"/>
                </a:solidFill>
              </a:rPr>
              <a:t> </a:t>
            </a:r>
          </a:p>
        </p:txBody>
      </p:sp>
      <p:sp>
        <p:nvSpPr>
          <p:cNvPr id="5" name="Rechthoek 4">
            <a:extLst>
              <a:ext uri="{FF2B5EF4-FFF2-40B4-BE49-F238E27FC236}">
                <a16:creationId xmlns:a16="http://schemas.microsoft.com/office/drawing/2014/main" id="{0FF248D9-203C-F5AB-4827-7B3119304A81}"/>
              </a:ext>
            </a:extLst>
          </p:cNvPr>
          <p:cNvSpPr/>
          <p:nvPr/>
        </p:nvSpPr>
        <p:spPr>
          <a:xfrm>
            <a:off x="266176" y="394460"/>
            <a:ext cx="7765016" cy="867284"/>
          </a:xfrm>
          <a:prstGeom prst="rect">
            <a:avLst/>
          </a:prstGeom>
          <a:solidFill>
            <a:srgbClr val="FFC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700"/>
              </a:spcBef>
              <a:spcAft>
                <a:spcPts val="0"/>
              </a:spcAft>
              <a:buClr>
                <a:srgbClr val="2A1A00"/>
              </a:buClr>
              <a:buSzTx/>
              <a:buFont typeface="Arial" panose="020B0604020202020204" pitchFamily="34" charset="0"/>
              <a:buNone/>
              <a:tabLst/>
              <a:defRPr/>
            </a:pPr>
            <a:r>
              <a:rPr kumimoji="0" lang="nl-NL" sz="2000" b="1" i="0" u="none" strike="noStrike" kern="1200" cap="all" spc="400" normalizeH="0" baseline="0" noProof="0">
                <a:ln>
                  <a:noFill/>
                </a:ln>
                <a:solidFill>
                  <a:srgbClr val="2A1A00"/>
                </a:solidFill>
                <a:effectLst/>
                <a:uLnTx/>
                <a:uFillTx/>
                <a:latin typeface="Gill Sans MT" panose="020B0502020104020203"/>
                <a:ea typeface="+mn-ea"/>
                <a:cs typeface="+mn-cs"/>
              </a:rPr>
              <a:t>WELKOM BIJ DESM</a:t>
            </a:r>
          </a:p>
        </p:txBody>
      </p:sp>
      <p:pic>
        <p:nvPicPr>
          <p:cNvPr id="7" name="Afbeelding 6">
            <a:extLst>
              <a:ext uri="{FF2B5EF4-FFF2-40B4-BE49-F238E27FC236}">
                <a16:creationId xmlns:a16="http://schemas.microsoft.com/office/drawing/2014/main" id="{644A8B50-3020-6D94-BAA5-32406F34CC02}"/>
              </a:ext>
            </a:extLst>
          </p:cNvPr>
          <p:cNvPicPr>
            <a:picLocks noChangeAspect="1"/>
          </p:cNvPicPr>
          <p:nvPr/>
        </p:nvPicPr>
        <p:blipFill>
          <a:blip r:embed="rId4"/>
          <a:stretch>
            <a:fillRect/>
          </a:stretch>
        </p:blipFill>
        <p:spPr>
          <a:xfrm>
            <a:off x="8574657" y="65800"/>
            <a:ext cx="3358263" cy="835835"/>
          </a:xfrm>
          <a:prstGeom prst="rect">
            <a:avLst/>
          </a:prstGeom>
        </p:spPr>
      </p:pic>
      <p:pic>
        <p:nvPicPr>
          <p:cNvPr id="8" name="Afbeelding 7">
            <a:extLst>
              <a:ext uri="{FF2B5EF4-FFF2-40B4-BE49-F238E27FC236}">
                <a16:creationId xmlns:a16="http://schemas.microsoft.com/office/drawing/2014/main" id="{9CDC8425-D7E8-B373-CBD5-7365D036C500}"/>
              </a:ext>
            </a:extLst>
          </p:cNvPr>
          <p:cNvPicPr>
            <a:picLocks noChangeAspect="1"/>
          </p:cNvPicPr>
          <p:nvPr/>
        </p:nvPicPr>
        <p:blipFill>
          <a:blip r:embed="rId5"/>
          <a:stretch>
            <a:fillRect/>
          </a:stretch>
        </p:blipFill>
        <p:spPr>
          <a:xfrm>
            <a:off x="4240641" y="6399265"/>
            <a:ext cx="3543573" cy="262486"/>
          </a:xfrm>
          <a:prstGeom prst="rect">
            <a:avLst/>
          </a:prstGeom>
        </p:spPr>
      </p:pic>
      <p:sp>
        <p:nvSpPr>
          <p:cNvPr id="12" name="Tekstvak 11">
            <a:extLst>
              <a:ext uri="{FF2B5EF4-FFF2-40B4-BE49-F238E27FC236}">
                <a16:creationId xmlns:a16="http://schemas.microsoft.com/office/drawing/2014/main" id="{DEBE4B2A-067A-77BF-521D-B35FF3F56600}"/>
              </a:ext>
            </a:extLst>
          </p:cNvPr>
          <p:cNvSpPr txBox="1"/>
          <p:nvPr/>
        </p:nvSpPr>
        <p:spPr>
          <a:xfrm>
            <a:off x="1428750" y="1370040"/>
            <a:ext cx="9297162" cy="2585323"/>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nl-NL" dirty="0">
                <a:latin typeface="Gill Sans MT"/>
                <a:ea typeface="Calibri"/>
                <a:cs typeface="Calibri"/>
              </a:rPr>
              <a:t>Visie, missie en kernwaarden van DESM</a:t>
            </a:r>
          </a:p>
          <a:p>
            <a:pPr marL="285750" indent="-285750">
              <a:buFont typeface="Arial" panose="020B0604020202020204" pitchFamily="34" charset="0"/>
              <a:buChar char="•"/>
            </a:pPr>
            <a:r>
              <a:rPr lang="nl-NL" dirty="0">
                <a:latin typeface="Gill Sans MT"/>
                <a:ea typeface="Calibri"/>
                <a:cs typeface="Calibri"/>
              </a:rPr>
              <a:t>Voetballen en opleiden; hoe doen we dat?</a:t>
            </a:r>
          </a:p>
          <a:p>
            <a:pPr marL="285750" indent="-285750">
              <a:buFont typeface="Arial" panose="020B0604020202020204" pitchFamily="34" charset="0"/>
              <a:buChar char="•"/>
            </a:pPr>
            <a:r>
              <a:rPr lang="nl-NL" dirty="0">
                <a:latin typeface="Gill Sans MT"/>
                <a:ea typeface="Calibri"/>
                <a:cs typeface="Calibri"/>
              </a:rPr>
              <a:t>Wat mogen jullie van ons (Voetbalcommissie = VC) verwachten?</a:t>
            </a:r>
          </a:p>
          <a:p>
            <a:pPr marL="285750" indent="-285750">
              <a:buFont typeface="Arial" panose="020B0604020202020204" pitchFamily="34" charset="0"/>
              <a:buChar char="•"/>
            </a:pPr>
            <a:r>
              <a:rPr lang="nl-NL" dirty="0">
                <a:latin typeface="Gill Sans MT"/>
                <a:ea typeface="Calibri"/>
                <a:cs typeface="Calibri"/>
              </a:rPr>
              <a:t>Wat verwachten we van trainers/ leiders/teammanagers?</a:t>
            </a:r>
          </a:p>
          <a:p>
            <a:pPr marL="285750" indent="-285750">
              <a:buFont typeface="Arial" panose="020B0604020202020204" pitchFamily="34" charset="0"/>
              <a:buChar char="•"/>
            </a:pPr>
            <a:r>
              <a:rPr lang="nl-NL" dirty="0">
                <a:latin typeface="Gill Sans MT"/>
                <a:ea typeface="Calibri"/>
                <a:cs typeface="Calibri"/>
              </a:rPr>
              <a:t>Wat verwachten we van ouders?</a:t>
            </a:r>
          </a:p>
          <a:p>
            <a:pPr marL="285750" indent="-285750">
              <a:buFont typeface="Arial" panose="020B0604020202020204" pitchFamily="34" charset="0"/>
              <a:buChar char="•"/>
            </a:pPr>
            <a:r>
              <a:rPr lang="nl-NL" dirty="0">
                <a:latin typeface="Gill Sans MT"/>
                <a:ea typeface="Calibri"/>
                <a:cs typeface="Calibri"/>
              </a:rPr>
              <a:t>Hoe kunnen we elkaar helpen?</a:t>
            </a:r>
            <a:endParaRPr lang="nl-NL" dirty="0">
              <a:latin typeface="Gill Sans MT" panose="020B0502020104020203"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nl-NL">
              <a:latin typeface="Gill Sans MT" panose="020B0502020104020203"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nl-NL" dirty="0">
                <a:latin typeface="Gill Sans MT"/>
                <a:ea typeface="Calibri"/>
                <a:cs typeface="Calibri"/>
              </a:rPr>
              <a:t>Handleiding jeugdtrainers/ -leiders!</a:t>
            </a:r>
          </a:p>
          <a:p>
            <a:pPr marL="285750" indent="-285750">
              <a:buFont typeface="Arial" panose="020B0604020202020204" pitchFamily="34" charset="0"/>
              <a:buChar char="•"/>
            </a:pPr>
            <a:endParaRPr lang="nl-NL">
              <a:latin typeface="Gill Sans MT" panose="020B0502020104020203"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821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D7647-3B9B-74F5-E55D-5F7FDF0748E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E3E1637-696D-1930-F299-E8558677A494}"/>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D9B7C013-12F4-7FCF-24CB-55A0A1EAEB3F}"/>
              </a:ext>
            </a:extLst>
          </p:cNvPr>
          <p:cNvSpPr>
            <a:spLocks noGrp="1"/>
          </p:cNvSpPr>
          <p:nvPr>
            <p:ph idx="1"/>
          </p:nvPr>
        </p:nvSpPr>
        <p:spPr/>
        <p:txBody>
          <a:bodyPr/>
          <a:lstStyle/>
          <a:p>
            <a:endParaRPr lang="nl-NL"/>
          </a:p>
        </p:txBody>
      </p:sp>
      <p:pic>
        <p:nvPicPr>
          <p:cNvPr id="4" name="Picture 2" descr="D:\Data\klanten\DESM\DESM facebook instagram\DESM facebook insta leeg.jpg">
            <a:extLst>
              <a:ext uri="{FF2B5EF4-FFF2-40B4-BE49-F238E27FC236}">
                <a16:creationId xmlns:a16="http://schemas.microsoft.com/office/drawing/2014/main" id="{7D7A0826-2B08-F305-7EA2-DE4855AADD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7778347"/>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1D917129-13C6-0C61-A9EE-4CF1DBB924BA}"/>
              </a:ext>
            </a:extLst>
          </p:cNvPr>
          <p:cNvSpPr/>
          <p:nvPr/>
        </p:nvSpPr>
        <p:spPr>
          <a:xfrm>
            <a:off x="868680" y="950975"/>
            <a:ext cx="10195560" cy="5841225"/>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nl-NL" sz="1700">
              <a:solidFill>
                <a:schemeClr val="tx1"/>
              </a:solidFill>
            </a:endParaRPr>
          </a:p>
          <a:p>
            <a:pPr algn="ctr"/>
            <a:endParaRPr lang="nl-NL" sz="1714">
              <a:solidFill>
                <a:schemeClr val="tx1"/>
              </a:solidFill>
            </a:endParaRPr>
          </a:p>
          <a:p>
            <a:endParaRPr lang="nl-NL" sz="1714">
              <a:solidFill>
                <a:schemeClr val="tx1"/>
              </a:solidFill>
            </a:endParaRPr>
          </a:p>
          <a:p>
            <a:pPr algn="ctr"/>
            <a:r>
              <a:rPr lang="nl-NL" sz="1714">
                <a:solidFill>
                  <a:schemeClr val="tx1"/>
                </a:solidFill>
              </a:rPr>
              <a:t> </a:t>
            </a:r>
          </a:p>
        </p:txBody>
      </p:sp>
      <p:sp>
        <p:nvSpPr>
          <p:cNvPr id="5" name="Rechthoek 4">
            <a:extLst>
              <a:ext uri="{FF2B5EF4-FFF2-40B4-BE49-F238E27FC236}">
                <a16:creationId xmlns:a16="http://schemas.microsoft.com/office/drawing/2014/main" id="{80BB1164-0DCC-D301-16A2-6CABE37C4142}"/>
              </a:ext>
            </a:extLst>
          </p:cNvPr>
          <p:cNvSpPr/>
          <p:nvPr/>
        </p:nvSpPr>
        <p:spPr>
          <a:xfrm>
            <a:off x="266176" y="394460"/>
            <a:ext cx="7765016" cy="867284"/>
          </a:xfrm>
          <a:prstGeom prst="rect">
            <a:avLst/>
          </a:prstGeom>
          <a:solidFill>
            <a:srgbClr val="FFC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700"/>
              </a:spcBef>
              <a:spcAft>
                <a:spcPts val="0"/>
              </a:spcAft>
              <a:buClr>
                <a:srgbClr val="2A1A00"/>
              </a:buClr>
              <a:buSzTx/>
              <a:buFont typeface="Arial" panose="020B0604020202020204" pitchFamily="34" charset="0"/>
              <a:buNone/>
              <a:tabLst/>
              <a:defRPr/>
            </a:pPr>
            <a:r>
              <a:rPr kumimoji="0" lang="nl-NL" sz="2000" b="1" i="0" u="none" strike="noStrike" kern="1200" cap="all" spc="400" normalizeH="0" baseline="0" noProof="0">
                <a:ln>
                  <a:noFill/>
                </a:ln>
                <a:solidFill>
                  <a:srgbClr val="2A1A00"/>
                </a:solidFill>
                <a:effectLst/>
                <a:uLnTx/>
                <a:uFillTx/>
                <a:latin typeface="Gill Sans MT" panose="020B0502020104020203"/>
                <a:ea typeface="+mn-ea"/>
                <a:cs typeface="+mn-cs"/>
              </a:rPr>
              <a:t>WELKOM BIJ DESM</a:t>
            </a:r>
          </a:p>
        </p:txBody>
      </p:sp>
      <p:pic>
        <p:nvPicPr>
          <p:cNvPr id="7" name="Afbeelding 6">
            <a:extLst>
              <a:ext uri="{FF2B5EF4-FFF2-40B4-BE49-F238E27FC236}">
                <a16:creationId xmlns:a16="http://schemas.microsoft.com/office/drawing/2014/main" id="{8CD15C07-2C81-DA2C-A5F5-2B47A7AA1949}"/>
              </a:ext>
            </a:extLst>
          </p:cNvPr>
          <p:cNvPicPr>
            <a:picLocks noChangeAspect="1"/>
          </p:cNvPicPr>
          <p:nvPr/>
        </p:nvPicPr>
        <p:blipFill>
          <a:blip r:embed="rId4"/>
          <a:stretch>
            <a:fillRect/>
          </a:stretch>
        </p:blipFill>
        <p:spPr>
          <a:xfrm>
            <a:off x="8574657" y="65800"/>
            <a:ext cx="3358263" cy="835835"/>
          </a:xfrm>
          <a:prstGeom prst="rect">
            <a:avLst/>
          </a:prstGeom>
        </p:spPr>
      </p:pic>
      <p:pic>
        <p:nvPicPr>
          <p:cNvPr id="8" name="Afbeelding 7">
            <a:extLst>
              <a:ext uri="{FF2B5EF4-FFF2-40B4-BE49-F238E27FC236}">
                <a16:creationId xmlns:a16="http://schemas.microsoft.com/office/drawing/2014/main" id="{AAE7573E-2773-6830-2641-F717CEFF011F}"/>
              </a:ext>
            </a:extLst>
          </p:cNvPr>
          <p:cNvPicPr>
            <a:picLocks noChangeAspect="1"/>
          </p:cNvPicPr>
          <p:nvPr/>
        </p:nvPicPr>
        <p:blipFill>
          <a:blip r:embed="rId5"/>
          <a:stretch>
            <a:fillRect/>
          </a:stretch>
        </p:blipFill>
        <p:spPr>
          <a:xfrm>
            <a:off x="4240641" y="6399265"/>
            <a:ext cx="3543573" cy="262486"/>
          </a:xfrm>
          <a:prstGeom prst="rect">
            <a:avLst/>
          </a:prstGeom>
        </p:spPr>
      </p:pic>
      <p:sp>
        <p:nvSpPr>
          <p:cNvPr id="9" name="Tekstvak 1">
            <a:extLst>
              <a:ext uri="{FF2B5EF4-FFF2-40B4-BE49-F238E27FC236}">
                <a16:creationId xmlns:a16="http://schemas.microsoft.com/office/drawing/2014/main" id="{4ABA60A2-CE50-F764-C48B-56039C2C5707}"/>
              </a:ext>
            </a:extLst>
          </p:cNvPr>
          <p:cNvSpPr txBox="1"/>
          <p:nvPr/>
        </p:nvSpPr>
        <p:spPr>
          <a:xfrm>
            <a:off x="1368681" y="1434893"/>
            <a:ext cx="8261272"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lIns="45719" tIns="45720" rIns="45719" bIns="4572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r>
              <a:t>De </a:t>
            </a:r>
            <a:r>
              <a:rPr lang="en-US" err="1"/>
              <a:t>visie</a:t>
            </a:r>
            <a:r>
              <a:rPr lang="en-US"/>
              <a:t>, </a:t>
            </a:r>
            <a:r>
              <a:rPr lang="en-US" err="1"/>
              <a:t>missie</a:t>
            </a:r>
            <a:r>
              <a:rPr lang="en-US"/>
              <a:t> </a:t>
            </a:r>
            <a:r>
              <a:rPr lang="en-US" err="1"/>
              <a:t>en</a:t>
            </a:r>
            <a:r>
              <a:rPr lang="en-US"/>
              <a:t> </a:t>
            </a:r>
            <a:r>
              <a:rPr lang="en-US" err="1"/>
              <a:t>kernwaarden</a:t>
            </a:r>
            <a:r>
              <a:rPr lang="en-US"/>
              <a:t> van </a:t>
            </a:r>
            <a:r>
              <a:t>DESM</a:t>
            </a:r>
          </a:p>
        </p:txBody>
      </p:sp>
      <p:sp>
        <p:nvSpPr>
          <p:cNvPr id="10" name="Tekstvak 6">
            <a:extLst>
              <a:ext uri="{FF2B5EF4-FFF2-40B4-BE49-F238E27FC236}">
                <a16:creationId xmlns:a16="http://schemas.microsoft.com/office/drawing/2014/main" id="{949A3BF2-D460-7C7C-3A59-47169CD214E0}"/>
              </a:ext>
            </a:extLst>
          </p:cNvPr>
          <p:cNvSpPr txBox="1"/>
          <p:nvPr/>
        </p:nvSpPr>
        <p:spPr>
          <a:xfrm>
            <a:off x="1216282" y="2171382"/>
            <a:ext cx="9041887" cy="41395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lIns="45719" tIns="45720" rIns="45719" bIns="4572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defTabSz="457200">
              <a:spcBef>
                <a:spcPts val="1200"/>
              </a:spcBef>
              <a:defRPr sz="1466">
                <a:latin typeface="Arial"/>
                <a:ea typeface="Arial"/>
                <a:cs typeface="Arial"/>
                <a:sym typeface="Arial"/>
              </a:defRPr>
            </a:pPr>
            <a:r>
              <a:rPr lang="nl-NL" sz="1400">
                <a:latin typeface="Arial"/>
                <a:ea typeface="Calibri"/>
                <a:cs typeface="Calibri"/>
              </a:rPr>
              <a:t>Missie:</a:t>
            </a:r>
            <a:endParaRPr lang="en-US" sz="1400">
              <a:latin typeface="Arial"/>
              <a:ea typeface="Calibri"/>
              <a:cs typeface="Calibri"/>
            </a:endParaRPr>
          </a:p>
          <a:p>
            <a:pPr defTabSz="457200">
              <a:defRPr sz="1466">
                <a:latin typeface="Arial"/>
                <a:ea typeface="Arial"/>
                <a:cs typeface="Arial"/>
                <a:sym typeface="Arial"/>
              </a:defRPr>
            </a:pPr>
            <a:r>
              <a:rPr lang="nl-NL" sz="1400">
                <a:latin typeface="Arial"/>
                <a:ea typeface="Calibri"/>
                <a:cs typeface="Calibri"/>
              </a:rPr>
              <a:t>“Iedereen die onze vereniging een warm hart toedraagt is van harte welkom, zowel actieve als niet-actieve leden. De club heeft als hoofddoel het beoefenen en het bevorderen van de voetbalsport. Gezelligheid, vriendschap en saamhorigheid (Door Eendracht Sterk) zijn kenmerken die hierbij de boventoon voeren. We zijn ervan overtuigd dat dit ook de sportprestaties bevordert. </a:t>
            </a:r>
            <a:endParaRPr lang="en-US" sz="1400">
              <a:latin typeface="Arial"/>
              <a:ea typeface="Calibri"/>
              <a:cs typeface="Calibri"/>
            </a:endParaRPr>
          </a:p>
          <a:p>
            <a:pPr defTabSz="457200">
              <a:defRPr sz="1466">
                <a:latin typeface="Arial"/>
                <a:ea typeface="Arial"/>
                <a:cs typeface="Arial"/>
                <a:sym typeface="Arial"/>
              </a:defRPr>
            </a:pPr>
            <a:r>
              <a:rPr lang="nl-NL" sz="1400">
                <a:latin typeface="Arial"/>
                <a:ea typeface="Calibri"/>
                <a:cs typeface="Calibri"/>
              </a:rPr>
              <a:t>Of men nu prestatief of recreatief wil voetballen, dat is allemaal mogelijk bij DESM.”</a:t>
            </a:r>
            <a:endParaRPr lang="en-US" sz="1400">
              <a:latin typeface="Arial"/>
              <a:ea typeface="Calibri"/>
              <a:cs typeface="Calibri"/>
            </a:endParaRPr>
          </a:p>
          <a:p>
            <a:pPr defTabSz="457200">
              <a:defRPr sz="1466">
                <a:latin typeface="Arial"/>
                <a:ea typeface="Arial"/>
                <a:cs typeface="Arial"/>
                <a:sym typeface="Arial"/>
              </a:defRPr>
            </a:pPr>
            <a:endParaRPr lang="en-US" sz="1400">
              <a:latin typeface="Arial"/>
              <a:ea typeface="Calibri"/>
              <a:cs typeface="Calibri"/>
            </a:endParaRPr>
          </a:p>
          <a:p>
            <a:pPr defTabSz="457200">
              <a:defRPr sz="1466">
                <a:latin typeface="Arial"/>
                <a:ea typeface="Arial"/>
                <a:cs typeface="Arial"/>
                <a:sym typeface="Arial"/>
              </a:defRPr>
            </a:pPr>
            <a:r>
              <a:rPr lang="nl-NL" sz="1400">
                <a:latin typeface="Arial"/>
                <a:ea typeface="Calibri"/>
                <a:cs typeface="Calibri"/>
              </a:rPr>
              <a:t>Visie:</a:t>
            </a:r>
            <a:endParaRPr lang="en-US" sz="1400">
              <a:latin typeface="Arial"/>
              <a:ea typeface="Calibri"/>
              <a:cs typeface="Calibri"/>
            </a:endParaRPr>
          </a:p>
          <a:p>
            <a:pPr defTabSz="457200">
              <a:defRPr sz="1466">
                <a:latin typeface="Arial"/>
                <a:ea typeface="Arial"/>
                <a:cs typeface="Arial"/>
                <a:sym typeface="Arial"/>
              </a:defRPr>
            </a:pPr>
            <a:r>
              <a:rPr lang="nl-NL" sz="1400">
                <a:latin typeface="Arial"/>
                <a:ea typeface="Calibri"/>
                <a:cs typeface="Calibri"/>
              </a:rPr>
              <a:t>“Voor DESM is het géén pré om de grootste club van de omgeving te worden of de club die op het hoogste niveau voetbalt. DESM staat bekend om zijn positieve uitstraling, saamhorigheid en betrokkenheid, dit zijn kenmerken die voor ons zwaarder wegen dan enkel de prestaties op het veld.”  </a:t>
            </a:r>
          </a:p>
          <a:p>
            <a:pPr defTabSz="457200">
              <a:defRPr sz="1466">
                <a:latin typeface="Arial"/>
                <a:ea typeface="Arial"/>
                <a:cs typeface="Arial"/>
                <a:sym typeface="Arial"/>
              </a:defRPr>
            </a:pPr>
            <a:endParaRPr lang="nl-NL" sz="1400">
              <a:latin typeface="Arial"/>
              <a:ea typeface="Calibri"/>
              <a:cs typeface="Calibri"/>
            </a:endParaRPr>
          </a:p>
          <a:p>
            <a:pPr defTabSz="457200">
              <a:defRPr sz="1466">
                <a:latin typeface="Arial"/>
                <a:ea typeface="Arial"/>
                <a:cs typeface="Arial"/>
                <a:sym typeface="Arial"/>
              </a:defRPr>
            </a:pPr>
            <a:r>
              <a:rPr lang="nl-NL" sz="1400">
                <a:latin typeface="Arial"/>
                <a:ea typeface="Calibri"/>
                <a:cs typeface="Calibri"/>
              </a:rPr>
              <a:t>Onze kernwaarden hierbij zijn: </a:t>
            </a:r>
          </a:p>
          <a:p>
            <a:pPr marL="285750" indent="-285750" defTabSz="457200">
              <a:buFont typeface="Arial"/>
              <a:buChar char="•"/>
              <a:defRPr sz="1466">
                <a:latin typeface="Arial"/>
                <a:ea typeface="Arial"/>
                <a:cs typeface="Arial"/>
                <a:sym typeface="Arial"/>
              </a:defRPr>
            </a:pPr>
            <a:r>
              <a:rPr lang="nl-NL" sz="1400">
                <a:latin typeface="Arial"/>
                <a:ea typeface="Calibri"/>
                <a:cs typeface="Calibri"/>
              </a:rPr>
              <a:t>Een positieve benadering. </a:t>
            </a:r>
          </a:p>
          <a:p>
            <a:pPr marL="285750" indent="-285750" defTabSz="457200">
              <a:buFont typeface="Arial"/>
              <a:buChar char="•"/>
              <a:defRPr sz="1466">
                <a:latin typeface="Arial"/>
                <a:ea typeface="Arial"/>
                <a:cs typeface="Arial"/>
                <a:sym typeface="Arial"/>
              </a:defRPr>
            </a:pPr>
            <a:r>
              <a:rPr lang="nl-NL" sz="1400">
                <a:latin typeface="Arial"/>
                <a:ea typeface="Calibri"/>
                <a:cs typeface="Calibri"/>
              </a:rPr>
              <a:t>(Maatschappelijke) betrokkenheid. </a:t>
            </a:r>
          </a:p>
          <a:p>
            <a:pPr marL="285750" indent="-285750" defTabSz="457200">
              <a:buFont typeface="Arial"/>
              <a:buChar char="•"/>
              <a:defRPr sz="1466">
                <a:latin typeface="Arial"/>
                <a:ea typeface="Arial"/>
                <a:cs typeface="Arial"/>
                <a:sym typeface="Arial"/>
              </a:defRPr>
            </a:pPr>
            <a:r>
              <a:rPr lang="nl-NL" sz="1400">
                <a:latin typeface="Arial"/>
                <a:ea typeface="Calibri"/>
                <a:cs typeface="Calibri"/>
              </a:rPr>
              <a:t>Vriendschap. </a:t>
            </a:r>
          </a:p>
          <a:p>
            <a:pPr marL="285750" indent="-285750" defTabSz="457200">
              <a:buFont typeface="Arial"/>
              <a:buChar char="•"/>
              <a:defRPr sz="1466">
                <a:latin typeface="Arial"/>
                <a:ea typeface="Arial"/>
                <a:cs typeface="Arial"/>
                <a:sym typeface="Arial"/>
              </a:defRPr>
            </a:pPr>
            <a:r>
              <a:rPr lang="nl-NL" sz="1400">
                <a:latin typeface="Arial"/>
                <a:ea typeface="Calibri"/>
                <a:cs typeface="Calibri"/>
              </a:rPr>
              <a:t>Respect, (sociale veiligheid), normen en waarden. </a:t>
            </a:r>
          </a:p>
          <a:p>
            <a:pPr marL="285750" indent="-285750" defTabSz="457200">
              <a:buFont typeface="Arial"/>
              <a:buChar char="•"/>
              <a:defRPr sz="1466">
                <a:latin typeface="Arial"/>
                <a:ea typeface="Arial"/>
                <a:cs typeface="Arial"/>
                <a:sym typeface="Arial"/>
              </a:defRPr>
            </a:pPr>
            <a:r>
              <a:rPr lang="nl-NL" sz="1400">
                <a:latin typeface="Arial"/>
                <a:ea typeface="Calibri"/>
                <a:cs typeface="Calibri"/>
              </a:rPr>
              <a:t>Oog voor de toekomst.</a:t>
            </a:r>
          </a:p>
          <a:p>
            <a:pPr defTabSz="457200">
              <a:defRPr sz="1466">
                <a:latin typeface="Arial"/>
                <a:ea typeface="Arial"/>
                <a:cs typeface="Arial"/>
                <a:sym typeface="Arial"/>
              </a:defRPr>
            </a:pPr>
            <a:endParaRPr lang="nl-NL" sz="1100">
              <a:latin typeface="Calibri"/>
              <a:ea typeface="Calibri"/>
              <a:cs typeface="Calibri"/>
            </a:endParaRPr>
          </a:p>
        </p:txBody>
      </p:sp>
    </p:spTree>
    <p:extLst>
      <p:ext uri="{BB962C8B-B14F-4D97-AF65-F5344CB8AC3E}">
        <p14:creationId xmlns:p14="http://schemas.microsoft.com/office/powerpoint/2010/main" val="3732285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BFD55-6A56-7414-24C1-8858ADEC240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3F4E547-8574-4E4E-DA73-6FF4F407ED1E}"/>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785393DC-D306-224C-7E9C-FCC33DE00CF9}"/>
              </a:ext>
            </a:extLst>
          </p:cNvPr>
          <p:cNvSpPr>
            <a:spLocks noGrp="1"/>
          </p:cNvSpPr>
          <p:nvPr>
            <p:ph idx="1"/>
          </p:nvPr>
        </p:nvSpPr>
        <p:spPr/>
        <p:txBody>
          <a:bodyPr/>
          <a:lstStyle/>
          <a:p>
            <a:endParaRPr lang="nl-NL"/>
          </a:p>
        </p:txBody>
      </p:sp>
      <p:pic>
        <p:nvPicPr>
          <p:cNvPr id="4" name="Picture 2" descr="D:\Data\klanten\DESM\DESM facebook instagram\DESM facebook insta leeg.jpg">
            <a:extLst>
              <a:ext uri="{FF2B5EF4-FFF2-40B4-BE49-F238E27FC236}">
                <a16:creationId xmlns:a16="http://schemas.microsoft.com/office/drawing/2014/main" id="{8870285F-F488-C97F-5D10-5EF713C0A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7778347"/>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128CE101-CBCE-5988-55CE-FB07EA659BA7}"/>
              </a:ext>
            </a:extLst>
          </p:cNvPr>
          <p:cNvSpPr/>
          <p:nvPr/>
        </p:nvSpPr>
        <p:spPr>
          <a:xfrm>
            <a:off x="868680" y="950975"/>
            <a:ext cx="10195560" cy="5841225"/>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nl-NL" sz="1700">
              <a:solidFill>
                <a:schemeClr val="tx1"/>
              </a:solidFill>
            </a:endParaRPr>
          </a:p>
          <a:p>
            <a:pPr algn="ctr"/>
            <a:endParaRPr lang="nl-NL" sz="1714">
              <a:solidFill>
                <a:schemeClr val="tx1"/>
              </a:solidFill>
            </a:endParaRPr>
          </a:p>
          <a:p>
            <a:endParaRPr lang="nl-NL" sz="1714">
              <a:solidFill>
                <a:schemeClr val="tx1"/>
              </a:solidFill>
            </a:endParaRPr>
          </a:p>
          <a:p>
            <a:pPr algn="ctr"/>
            <a:r>
              <a:rPr lang="nl-NL" sz="1714">
                <a:solidFill>
                  <a:schemeClr val="tx1"/>
                </a:solidFill>
              </a:rPr>
              <a:t> </a:t>
            </a:r>
          </a:p>
        </p:txBody>
      </p:sp>
      <p:sp>
        <p:nvSpPr>
          <p:cNvPr id="5" name="Rechthoek 4">
            <a:extLst>
              <a:ext uri="{FF2B5EF4-FFF2-40B4-BE49-F238E27FC236}">
                <a16:creationId xmlns:a16="http://schemas.microsoft.com/office/drawing/2014/main" id="{096B491F-DB73-0687-DD20-9D95A2B4A4EA}"/>
              </a:ext>
            </a:extLst>
          </p:cNvPr>
          <p:cNvSpPr/>
          <p:nvPr/>
        </p:nvSpPr>
        <p:spPr>
          <a:xfrm>
            <a:off x="266176" y="394460"/>
            <a:ext cx="7765016" cy="867284"/>
          </a:xfrm>
          <a:prstGeom prst="rect">
            <a:avLst/>
          </a:prstGeom>
          <a:solidFill>
            <a:srgbClr val="FFC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700"/>
              </a:spcBef>
              <a:spcAft>
                <a:spcPts val="0"/>
              </a:spcAft>
              <a:buClr>
                <a:srgbClr val="2A1A00"/>
              </a:buClr>
              <a:buSzTx/>
              <a:buFont typeface="Arial" panose="020B0604020202020204" pitchFamily="34" charset="0"/>
              <a:buNone/>
              <a:tabLst/>
              <a:defRPr/>
            </a:pPr>
            <a:r>
              <a:rPr kumimoji="0" lang="nl-NL" sz="2000" b="1" i="0" u="none" strike="noStrike" kern="1200" cap="all" spc="400" normalizeH="0" baseline="0" noProof="0">
                <a:ln>
                  <a:noFill/>
                </a:ln>
                <a:solidFill>
                  <a:srgbClr val="2A1A00"/>
                </a:solidFill>
                <a:effectLst/>
                <a:uLnTx/>
                <a:uFillTx/>
                <a:latin typeface="Gill Sans MT" panose="020B0502020104020203"/>
                <a:ea typeface="+mn-ea"/>
                <a:cs typeface="+mn-cs"/>
              </a:rPr>
              <a:t>WELKOM BIJ DESM</a:t>
            </a:r>
          </a:p>
        </p:txBody>
      </p:sp>
      <p:pic>
        <p:nvPicPr>
          <p:cNvPr id="7" name="Afbeelding 6">
            <a:extLst>
              <a:ext uri="{FF2B5EF4-FFF2-40B4-BE49-F238E27FC236}">
                <a16:creationId xmlns:a16="http://schemas.microsoft.com/office/drawing/2014/main" id="{4A2E3CDE-C200-AB6D-F1D2-09925D076755}"/>
              </a:ext>
            </a:extLst>
          </p:cNvPr>
          <p:cNvPicPr>
            <a:picLocks noChangeAspect="1"/>
          </p:cNvPicPr>
          <p:nvPr/>
        </p:nvPicPr>
        <p:blipFill>
          <a:blip r:embed="rId4"/>
          <a:stretch>
            <a:fillRect/>
          </a:stretch>
        </p:blipFill>
        <p:spPr>
          <a:xfrm>
            <a:off x="8574657" y="65800"/>
            <a:ext cx="3358263" cy="835835"/>
          </a:xfrm>
          <a:prstGeom prst="rect">
            <a:avLst/>
          </a:prstGeom>
        </p:spPr>
      </p:pic>
      <p:pic>
        <p:nvPicPr>
          <p:cNvPr id="8" name="Afbeelding 7">
            <a:extLst>
              <a:ext uri="{FF2B5EF4-FFF2-40B4-BE49-F238E27FC236}">
                <a16:creationId xmlns:a16="http://schemas.microsoft.com/office/drawing/2014/main" id="{EC2D55F9-670F-2404-54BE-D3E835401053}"/>
              </a:ext>
            </a:extLst>
          </p:cNvPr>
          <p:cNvPicPr>
            <a:picLocks noChangeAspect="1"/>
          </p:cNvPicPr>
          <p:nvPr/>
        </p:nvPicPr>
        <p:blipFill>
          <a:blip r:embed="rId5"/>
          <a:stretch>
            <a:fillRect/>
          </a:stretch>
        </p:blipFill>
        <p:spPr>
          <a:xfrm>
            <a:off x="4240641" y="6399265"/>
            <a:ext cx="3543573" cy="262486"/>
          </a:xfrm>
          <a:prstGeom prst="rect">
            <a:avLst/>
          </a:prstGeom>
        </p:spPr>
      </p:pic>
      <p:sp>
        <p:nvSpPr>
          <p:cNvPr id="9" name="Tekstvak 1">
            <a:extLst>
              <a:ext uri="{FF2B5EF4-FFF2-40B4-BE49-F238E27FC236}">
                <a16:creationId xmlns:a16="http://schemas.microsoft.com/office/drawing/2014/main" id="{58AFDDC8-64C8-6BAB-89F9-C950C7836078}"/>
              </a:ext>
            </a:extLst>
          </p:cNvPr>
          <p:cNvSpPr txBox="1"/>
          <p:nvPr/>
        </p:nvSpPr>
        <p:spPr>
          <a:xfrm>
            <a:off x="1368681" y="1434893"/>
            <a:ext cx="8261272" cy="461665"/>
          </a:xfrm>
          <a:prstGeom prst="rect">
            <a:avLst/>
          </a:prstGeom>
          <a:ln w="12700">
            <a:miter lim="400000"/>
          </a:ln>
          <a:extLst>
            <a:ext uri="{C572A759-6A51-4108-AA02-DFA0A04FC94B}">
              <ma14:wrappingTextBoxFlag xmlns="" xmlns:lc="http://schemas.openxmlformats.org/drawingml/2006/lockedCanvas" xmlns:ma14="http://schemas.microsoft.com/office/mac/drawingml/2011/main" xmlns:a14="http://schemas.microsoft.com/office/drawing/2010/main" xmlns:m="http://schemas.openxmlformats.org/officeDocument/2006/math" val="1"/>
            </a:ext>
          </a:extLst>
        </p:spPr>
        <p:txBody>
          <a:bodyPr lIns="45719" tIns="45720" rIns="45719" bIns="4572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r>
              <a:rPr lang="en-US" err="1"/>
              <a:t>Voetballen</a:t>
            </a:r>
            <a:r>
              <a:rPr lang="en-US"/>
              <a:t> </a:t>
            </a:r>
            <a:r>
              <a:rPr lang="en-US" err="1"/>
              <a:t>en</a:t>
            </a:r>
            <a:r>
              <a:rPr lang="en-US"/>
              <a:t> opleiden; hoe dan we </a:t>
            </a:r>
            <a:r>
              <a:rPr lang="en-US" err="1"/>
              <a:t>dat</a:t>
            </a:r>
            <a:r>
              <a:rPr lang="en-US"/>
              <a:t>?</a:t>
            </a:r>
            <a:endParaRPr/>
          </a:p>
        </p:txBody>
      </p:sp>
      <p:sp>
        <p:nvSpPr>
          <p:cNvPr id="10" name="Tekstvak 6">
            <a:extLst>
              <a:ext uri="{FF2B5EF4-FFF2-40B4-BE49-F238E27FC236}">
                <a16:creationId xmlns:a16="http://schemas.microsoft.com/office/drawing/2014/main" id="{AE93617F-DE75-D32B-B73A-6E34D8C6F133}"/>
              </a:ext>
            </a:extLst>
          </p:cNvPr>
          <p:cNvSpPr txBox="1"/>
          <p:nvPr/>
        </p:nvSpPr>
        <p:spPr>
          <a:xfrm>
            <a:off x="1216282" y="2171382"/>
            <a:ext cx="9041887" cy="3093154"/>
          </a:xfrm>
          <a:prstGeom prst="rect">
            <a:avLst/>
          </a:prstGeom>
          <a:ln w="12700">
            <a:miter lim="400000"/>
          </a:ln>
          <a:extLst>
            <a:ext uri="{C572A759-6A51-4108-AA02-DFA0A04FC94B}">
              <ma14:wrappingTextBoxFlag xmlns="" xmlns:lc="http://schemas.openxmlformats.org/drawingml/2006/lockedCanvas" xmlns:ma14="http://schemas.microsoft.com/office/mac/drawingml/2011/main" xmlns:a14="http://schemas.microsoft.com/office/drawing/2010/main" xmlns:m="http://schemas.openxmlformats.org/officeDocument/2006/math" val="1"/>
            </a:ext>
          </a:extLst>
        </p:spPr>
        <p:txBody>
          <a:bodyPr lIns="45719" tIns="45720" rIns="45719" bIns="4572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defTabSz="457200">
              <a:spcBef>
                <a:spcPts val="1200"/>
              </a:spcBef>
              <a:defRPr sz="1466">
                <a:latin typeface="Arial"/>
                <a:ea typeface="Arial"/>
                <a:cs typeface="Arial"/>
                <a:sym typeface="Arial"/>
              </a:defRPr>
            </a:pPr>
            <a:r>
              <a:rPr sz="1600" err="1">
                <a:latin typeface="Arial"/>
              </a:rPr>
              <a:t>Onze</a:t>
            </a:r>
            <a:r>
              <a:rPr sz="1600">
                <a:latin typeface="Arial"/>
              </a:rPr>
              <a:t> </a:t>
            </a:r>
            <a:r>
              <a:rPr sz="1600" err="1">
                <a:latin typeface="Arial"/>
              </a:rPr>
              <a:t>visie</a:t>
            </a:r>
            <a:r>
              <a:rPr sz="1600">
                <a:latin typeface="Arial"/>
              </a:rPr>
              <a:t> op het </a:t>
            </a:r>
            <a:r>
              <a:rPr sz="1600" err="1">
                <a:latin typeface="Arial"/>
              </a:rPr>
              <a:t>leren</a:t>
            </a:r>
            <a:r>
              <a:rPr sz="1600">
                <a:latin typeface="Arial"/>
              </a:rPr>
              <a:t> van </a:t>
            </a:r>
            <a:r>
              <a:rPr sz="1600" err="1">
                <a:latin typeface="Arial"/>
              </a:rPr>
              <a:t>voetballen</a:t>
            </a:r>
            <a:r>
              <a:rPr sz="1600">
                <a:latin typeface="Arial"/>
              </a:rPr>
              <a:t> </a:t>
            </a:r>
            <a:r>
              <a:rPr sz="1600" err="1">
                <a:latin typeface="Arial"/>
              </a:rPr>
              <a:t>en</a:t>
            </a:r>
            <a:r>
              <a:rPr sz="1600">
                <a:latin typeface="Arial"/>
              </a:rPr>
              <a:t> </a:t>
            </a:r>
            <a:r>
              <a:rPr sz="1600" err="1">
                <a:latin typeface="Arial"/>
              </a:rPr>
              <a:t>opleiden</a:t>
            </a:r>
            <a:r>
              <a:rPr sz="1600">
                <a:latin typeface="Arial"/>
              </a:rPr>
              <a:t> </a:t>
            </a:r>
            <a:r>
              <a:rPr sz="1600" err="1">
                <a:latin typeface="Arial"/>
              </a:rPr>
              <a:t>bevat</a:t>
            </a:r>
            <a:r>
              <a:rPr sz="1600">
                <a:latin typeface="Arial"/>
              </a:rPr>
              <a:t> </a:t>
            </a:r>
            <a:r>
              <a:rPr sz="1600" err="1">
                <a:latin typeface="Arial"/>
              </a:rPr>
              <a:t>drie</a:t>
            </a:r>
            <a:r>
              <a:rPr sz="1600">
                <a:latin typeface="Arial"/>
              </a:rPr>
              <a:t> </a:t>
            </a:r>
            <a:r>
              <a:rPr sz="1600" err="1">
                <a:latin typeface="Arial"/>
              </a:rPr>
              <a:t>doelen</a:t>
            </a:r>
            <a:r>
              <a:rPr sz="1600">
                <a:latin typeface="Arial"/>
              </a:rPr>
              <a:t>:</a:t>
            </a:r>
            <a:endParaRPr lang="en-US" sz="1600">
              <a:latin typeface="Arial"/>
              <a:ea typeface="Times Roman"/>
              <a:cs typeface="Times Roman"/>
            </a:endParaRPr>
          </a:p>
          <a:p>
            <a:pPr defTabSz="457200">
              <a:spcBef>
                <a:spcPts val="1200"/>
              </a:spcBef>
              <a:defRPr sz="1466">
                <a:latin typeface="Arial"/>
                <a:ea typeface="Arial"/>
                <a:cs typeface="Arial"/>
                <a:sym typeface="Arial"/>
              </a:defRPr>
            </a:pPr>
            <a:r>
              <a:rPr sz="1600">
                <a:latin typeface="Arial"/>
              </a:rPr>
              <a:t>1. Het </a:t>
            </a:r>
            <a:r>
              <a:rPr sz="1600" err="1">
                <a:latin typeface="Arial"/>
              </a:rPr>
              <a:t>opleiden</a:t>
            </a:r>
            <a:r>
              <a:rPr sz="1600">
                <a:latin typeface="Arial"/>
              </a:rPr>
              <a:t> van de </a:t>
            </a:r>
            <a:r>
              <a:rPr sz="1600" err="1">
                <a:latin typeface="Arial"/>
              </a:rPr>
              <a:t>speler</a:t>
            </a:r>
            <a:r>
              <a:rPr sz="1600">
                <a:latin typeface="Arial"/>
              </a:rPr>
              <a:t> </a:t>
            </a:r>
            <a:r>
              <a:rPr sz="1600" err="1">
                <a:latin typeface="Arial"/>
              </a:rPr>
              <a:t>gaat</a:t>
            </a:r>
            <a:r>
              <a:rPr sz="1600">
                <a:latin typeface="Arial"/>
              </a:rPr>
              <a:t> hand in hand met </a:t>
            </a:r>
            <a:r>
              <a:rPr sz="1600" err="1">
                <a:latin typeface="Arial"/>
              </a:rPr>
              <a:t>plezier</a:t>
            </a:r>
            <a:r>
              <a:rPr sz="1600">
                <a:latin typeface="Arial"/>
              </a:rPr>
              <a:t> </a:t>
            </a:r>
            <a:r>
              <a:rPr sz="1600" err="1">
                <a:latin typeface="Arial"/>
              </a:rPr>
              <a:t>en</a:t>
            </a:r>
            <a:r>
              <a:rPr sz="1600">
                <a:latin typeface="Arial"/>
              </a:rPr>
              <a:t> </a:t>
            </a:r>
            <a:r>
              <a:rPr sz="1600" err="1">
                <a:latin typeface="Arial"/>
              </a:rPr>
              <a:t>uitdaging</a:t>
            </a:r>
            <a:r>
              <a:rPr sz="1600">
                <a:latin typeface="Arial"/>
              </a:rPr>
              <a:t>. </a:t>
            </a:r>
            <a:r>
              <a:rPr sz="1600" err="1">
                <a:latin typeface="Arial"/>
              </a:rPr>
              <a:t>Iedere</a:t>
            </a:r>
            <a:r>
              <a:rPr sz="1600">
                <a:latin typeface="Arial"/>
              </a:rPr>
              <a:t> </a:t>
            </a:r>
            <a:r>
              <a:rPr sz="1600" err="1">
                <a:latin typeface="Arial"/>
              </a:rPr>
              <a:t>jeugdspeler</a:t>
            </a:r>
            <a:r>
              <a:rPr sz="1600">
                <a:latin typeface="Arial"/>
              </a:rPr>
              <a:t> </a:t>
            </a:r>
            <a:r>
              <a:rPr sz="1600" err="1">
                <a:latin typeface="Arial"/>
              </a:rPr>
              <a:t>heeft</a:t>
            </a:r>
            <a:r>
              <a:rPr sz="1600">
                <a:latin typeface="Arial"/>
              </a:rPr>
              <a:t> </a:t>
            </a:r>
            <a:r>
              <a:rPr sz="1600" err="1">
                <a:latin typeface="Arial"/>
              </a:rPr>
              <a:t>minstens</a:t>
            </a:r>
            <a:r>
              <a:rPr sz="1600">
                <a:latin typeface="Arial"/>
              </a:rPr>
              <a:t> de </a:t>
            </a:r>
            <a:r>
              <a:rPr sz="1600" err="1">
                <a:latin typeface="Arial"/>
              </a:rPr>
              <a:t>kans</a:t>
            </a:r>
            <a:r>
              <a:rPr sz="1600">
                <a:latin typeface="Arial"/>
              </a:rPr>
              <a:t> op twee </a:t>
            </a:r>
            <a:r>
              <a:rPr sz="1600" err="1">
                <a:latin typeface="Arial"/>
              </a:rPr>
              <a:t>keer</a:t>
            </a:r>
            <a:r>
              <a:rPr sz="1600">
                <a:latin typeface="Arial"/>
              </a:rPr>
              <a:t> per week </a:t>
            </a:r>
            <a:r>
              <a:rPr sz="1600" err="1">
                <a:latin typeface="Arial"/>
              </a:rPr>
              <a:t>te</a:t>
            </a:r>
            <a:r>
              <a:rPr sz="1600">
                <a:latin typeface="Arial"/>
              </a:rPr>
              <a:t> </a:t>
            </a:r>
            <a:r>
              <a:rPr sz="1600" err="1">
                <a:latin typeface="Arial"/>
              </a:rPr>
              <a:t>trainen</a:t>
            </a:r>
            <a:r>
              <a:rPr sz="1600">
                <a:latin typeface="Arial"/>
              </a:rPr>
              <a:t> op </a:t>
            </a:r>
            <a:r>
              <a:rPr sz="1600" err="1">
                <a:latin typeface="Arial"/>
              </a:rPr>
              <a:t>zijn</a:t>
            </a:r>
            <a:r>
              <a:rPr sz="1600">
                <a:latin typeface="Arial"/>
              </a:rPr>
              <a:t>/</a:t>
            </a:r>
            <a:r>
              <a:rPr sz="1600" err="1">
                <a:latin typeface="Arial"/>
              </a:rPr>
              <a:t>haar</a:t>
            </a:r>
            <a:r>
              <a:rPr sz="1600">
                <a:latin typeface="Arial"/>
              </a:rPr>
              <a:t> </a:t>
            </a:r>
            <a:r>
              <a:rPr sz="1600" err="1">
                <a:latin typeface="Arial"/>
              </a:rPr>
              <a:t>voetbaltechnische</a:t>
            </a:r>
            <a:r>
              <a:rPr sz="1600">
                <a:latin typeface="Arial"/>
              </a:rPr>
              <a:t> </a:t>
            </a:r>
            <a:r>
              <a:rPr sz="1600" err="1">
                <a:latin typeface="Arial"/>
              </a:rPr>
              <a:t>niveau</a:t>
            </a:r>
            <a:r>
              <a:rPr sz="1600">
                <a:latin typeface="Arial"/>
              </a:rPr>
              <a:t>. </a:t>
            </a:r>
            <a:endParaRPr sz="1600">
              <a:latin typeface="Arial"/>
              <a:ea typeface="Times Roman"/>
              <a:cs typeface="Times Roman"/>
            </a:endParaRPr>
          </a:p>
          <a:p>
            <a:pPr defTabSz="457200">
              <a:spcBef>
                <a:spcPts val="1200"/>
              </a:spcBef>
              <a:defRPr sz="1466">
                <a:latin typeface="Arial"/>
                <a:ea typeface="Arial"/>
                <a:cs typeface="Arial"/>
                <a:sym typeface="Arial"/>
              </a:defRPr>
            </a:pPr>
            <a:r>
              <a:rPr lang="en-US" sz="1600">
                <a:latin typeface="Arial"/>
                <a:ea typeface="Times Roman"/>
                <a:cs typeface="Times Roman"/>
                <a:sym typeface="Times Roman"/>
              </a:rPr>
              <a:t>2. </a:t>
            </a:r>
            <a:r>
              <a:rPr sz="1600">
                <a:latin typeface="Arial"/>
                <a:ea typeface="Times Roman"/>
                <a:cs typeface="Times Roman"/>
                <a:sym typeface="Times Roman"/>
              </a:rPr>
              <a:t> </a:t>
            </a:r>
            <a:r>
              <a:rPr sz="1600">
                <a:latin typeface="Arial"/>
              </a:rPr>
              <a:t>Het </a:t>
            </a:r>
            <a:r>
              <a:rPr sz="1600" err="1">
                <a:latin typeface="Arial"/>
              </a:rPr>
              <a:t>opleiden</a:t>
            </a:r>
            <a:r>
              <a:rPr sz="1600">
                <a:latin typeface="Arial"/>
              </a:rPr>
              <a:t> van de </a:t>
            </a:r>
            <a:r>
              <a:rPr sz="1600" err="1">
                <a:latin typeface="Arial"/>
              </a:rPr>
              <a:t>speler</a:t>
            </a:r>
            <a:r>
              <a:rPr sz="1600">
                <a:latin typeface="Arial"/>
              </a:rPr>
              <a:t> </a:t>
            </a:r>
            <a:r>
              <a:rPr sz="1600" err="1">
                <a:latin typeface="Arial"/>
              </a:rPr>
              <a:t>binnen</a:t>
            </a:r>
            <a:r>
              <a:rPr sz="1600">
                <a:latin typeface="Arial"/>
              </a:rPr>
              <a:t> DESM is </a:t>
            </a:r>
            <a:r>
              <a:rPr sz="1600" err="1">
                <a:latin typeface="Arial"/>
              </a:rPr>
              <a:t>niet</a:t>
            </a:r>
            <a:r>
              <a:rPr sz="1600">
                <a:latin typeface="Arial"/>
              </a:rPr>
              <a:t> </a:t>
            </a:r>
            <a:r>
              <a:rPr sz="1600" err="1">
                <a:latin typeface="Arial"/>
              </a:rPr>
              <a:t>alleen</a:t>
            </a:r>
            <a:r>
              <a:rPr sz="1600">
                <a:latin typeface="Arial"/>
              </a:rPr>
              <a:t> op het </a:t>
            </a:r>
            <a:r>
              <a:rPr sz="1600" err="1">
                <a:latin typeface="Arial"/>
              </a:rPr>
              <a:t>voetbaltechnische</a:t>
            </a:r>
            <a:r>
              <a:rPr sz="1600">
                <a:latin typeface="Arial"/>
              </a:rPr>
              <a:t> </a:t>
            </a:r>
            <a:r>
              <a:rPr sz="1600" err="1">
                <a:latin typeface="Arial"/>
              </a:rPr>
              <a:t>vlak</a:t>
            </a:r>
            <a:r>
              <a:rPr sz="1600">
                <a:latin typeface="Arial"/>
              </a:rPr>
              <a:t> </a:t>
            </a:r>
            <a:r>
              <a:rPr sz="1600" err="1">
                <a:latin typeface="Arial"/>
              </a:rPr>
              <a:t>gespitst</a:t>
            </a:r>
            <a:r>
              <a:rPr sz="1600">
                <a:latin typeface="Arial"/>
              </a:rPr>
              <a:t>. Er </a:t>
            </a:r>
            <a:r>
              <a:rPr sz="1600" err="1">
                <a:latin typeface="Arial"/>
              </a:rPr>
              <a:t>wordt</a:t>
            </a:r>
            <a:r>
              <a:rPr sz="1600">
                <a:latin typeface="Arial"/>
              </a:rPr>
              <a:t> </a:t>
            </a:r>
            <a:r>
              <a:rPr sz="1600" err="1">
                <a:latin typeface="Arial"/>
              </a:rPr>
              <a:t>aandacht</a:t>
            </a:r>
            <a:r>
              <a:rPr sz="1600">
                <a:latin typeface="Arial"/>
              </a:rPr>
              <a:t> </a:t>
            </a:r>
            <a:r>
              <a:rPr sz="1600" err="1">
                <a:latin typeface="Arial"/>
              </a:rPr>
              <a:t>besteed</a:t>
            </a:r>
            <a:r>
              <a:rPr sz="1600">
                <a:latin typeface="Arial"/>
              </a:rPr>
              <a:t> </a:t>
            </a:r>
            <a:r>
              <a:rPr sz="1600" err="1">
                <a:latin typeface="Arial"/>
              </a:rPr>
              <a:t>aan</a:t>
            </a:r>
            <a:r>
              <a:rPr sz="1600">
                <a:latin typeface="Arial"/>
              </a:rPr>
              <a:t> de </a:t>
            </a:r>
            <a:r>
              <a:rPr lang="en-US" sz="1600" err="1">
                <a:latin typeface="Arial"/>
              </a:rPr>
              <a:t>sociale</a:t>
            </a:r>
            <a:r>
              <a:rPr lang="en-US" sz="1600">
                <a:latin typeface="Arial"/>
              </a:rPr>
              <a:t> </a:t>
            </a:r>
            <a:r>
              <a:rPr lang="en-US" sz="1600" err="1">
                <a:latin typeface="Arial"/>
              </a:rPr>
              <a:t>veiligheid</a:t>
            </a:r>
            <a:r>
              <a:rPr lang="en-US" sz="1600">
                <a:latin typeface="Arial"/>
              </a:rPr>
              <a:t> </a:t>
            </a:r>
            <a:r>
              <a:rPr lang="en-US" sz="1600" err="1">
                <a:latin typeface="Arial"/>
              </a:rPr>
              <a:t>en</a:t>
            </a:r>
            <a:r>
              <a:rPr lang="en-US" sz="1600">
                <a:latin typeface="Arial"/>
              </a:rPr>
              <a:t> de </a:t>
            </a:r>
            <a:r>
              <a:rPr lang="en-US" sz="1600" err="1">
                <a:latin typeface="Arial"/>
              </a:rPr>
              <a:t>persoonlijke</a:t>
            </a:r>
            <a:r>
              <a:rPr sz="1600">
                <a:latin typeface="Arial"/>
              </a:rPr>
              <a:t> </a:t>
            </a:r>
            <a:r>
              <a:rPr sz="1600" err="1">
                <a:latin typeface="Arial"/>
              </a:rPr>
              <a:t>ontwikkeling</a:t>
            </a:r>
            <a:r>
              <a:rPr sz="1600">
                <a:latin typeface="Arial"/>
              </a:rPr>
              <a:t> van de </a:t>
            </a:r>
            <a:r>
              <a:rPr lang="en-US" sz="1600" err="1">
                <a:latin typeface="Arial"/>
              </a:rPr>
              <a:t>speler</a:t>
            </a:r>
            <a:r>
              <a:rPr lang="en-US" sz="1600">
                <a:latin typeface="Arial"/>
              </a:rPr>
              <a:t> </a:t>
            </a:r>
            <a:r>
              <a:rPr sz="1600" err="1">
                <a:latin typeface="Arial"/>
              </a:rPr>
              <a:t>waar</a:t>
            </a:r>
            <a:r>
              <a:rPr sz="1600">
                <a:latin typeface="Arial"/>
              </a:rPr>
              <a:t> </a:t>
            </a:r>
            <a:r>
              <a:rPr sz="1600" err="1">
                <a:latin typeface="Arial"/>
              </a:rPr>
              <a:t>deze</a:t>
            </a:r>
            <a:r>
              <a:rPr sz="1600">
                <a:latin typeface="Arial"/>
              </a:rPr>
              <a:t> </a:t>
            </a:r>
            <a:r>
              <a:rPr sz="1600" err="1">
                <a:latin typeface="Arial"/>
              </a:rPr>
              <a:t>zijn</a:t>
            </a:r>
            <a:r>
              <a:rPr sz="1600">
                <a:latin typeface="Arial"/>
              </a:rPr>
              <a:t> </a:t>
            </a:r>
            <a:r>
              <a:rPr sz="1600" err="1">
                <a:latin typeface="Arial"/>
              </a:rPr>
              <a:t>sterke</a:t>
            </a:r>
            <a:r>
              <a:rPr sz="1600">
                <a:latin typeface="Arial"/>
              </a:rPr>
              <a:t> </a:t>
            </a:r>
            <a:r>
              <a:rPr sz="1600" err="1">
                <a:latin typeface="Arial"/>
              </a:rPr>
              <a:t>punten</a:t>
            </a:r>
            <a:r>
              <a:rPr sz="1600">
                <a:latin typeface="Arial"/>
              </a:rPr>
              <a:t> </a:t>
            </a:r>
            <a:r>
              <a:rPr sz="1600" err="1">
                <a:latin typeface="Arial"/>
              </a:rPr>
              <a:t>kan</a:t>
            </a:r>
            <a:r>
              <a:rPr sz="1600">
                <a:latin typeface="Arial"/>
              </a:rPr>
              <a:t> </a:t>
            </a:r>
            <a:r>
              <a:rPr sz="1600" err="1">
                <a:latin typeface="Arial"/>
              </a:rPr>
              <a:t>benutten</a:t>
            </a:r>
            <a:r>
              <a:rPr sz="1600">
                <a:latin typeface="Arial"/>
              </a:rPr>
              <a:t>. </a:t>
            </a:r>
            <a:endParaRPr sz="1600">
              <a:latin typeface="Arial"/>
              <a:ea typeface="Times Roman"/>
              <a:cs typeface="Times Roman"/>
            </a:endParaRPr>
          </a:p>
          <a:p>
            <a:pPr defTabSz="457200">
              <a:spcBef>
                <a:spcPts val="1200"/>
              </a:spcBef>
              <a:defRPr sz="1466">
                <a:latin typeface="Arial"/>
                <a:ea typeface="Arial"/>
                <a:cs typeface="Arial"/>
                <a:sym typeface="Arial"/>
              </a:defRPr>
            </a:pPr>
            <a:r>
              <a:rPr lang="en-US" sz="1600">
                <a:latin typeface="Arial"/>
                <a:ea typeface="Times Roman"/>
                <a:cs typeface="Times Roman"/>
                <a:sym typeface="Times Roman"/>
              </a:rPr>
              <a:t>3</a:t>
            </a:r>
            <a:r>
              <a:rPr sz="1600">
                <a:latin typeface="Arial"/>
                <a:ea typeface="Times Roman"/>
                <a:cs typeface="Times Roman"/>
                <a:sym typeface="Times Roman"/>
              </a:rPr>
              <a:t>. </a:t>
            </a:r>
            <a:r>
              <a:rPr sz="1600" err="1">
                <a:latin typeface="Arial"/>
              </a:rPr>
              <a:t>Onze</a:t>
            </a:r>
            <a:r>
              <a:rPr sz="1600">
                <a:latin typeface="Arial"/>
              </a:rPr>
              <a:t> trainers </a:t>
            </a:r>
            <a:r>
              <a:rPr sz="1600" err="1">
                <a:latin typeface="Arial"/>
              </a:rPr>
              <a:t>en</a:t>
            </a:r>
            <a:r>
              <a:rPr sz="1600">
                <a:latin typeface="Arial"/>
              </a:rPr>
              <a:t> </a:t>
            </a:r>
            <a:r>
              <a:rPr sz="1600" err="1">
                <a:latin typeface="Arial"/>
              </a:rPr>
              <a:t>begeleiders</a:t>
            </a:r>
            <a:r>
              <a:rPr sz="1600">
                <a:latin typeface="Arial"/>
              </a:rPr>
              <a:t> </a:t>
            </a:r>
            <a:r>
              <a:rPr sz="1600" err="1">
                <a:latin typeface="Arial"/>
              </a:rPr>
              <a:t>hebben</a:t>
            </a:r>
            <a:r>
              <a:rPr sz="1600">
                <a:latin typeface="Arial"/>
              </a:rPr>
              <a:t> de </a:t>
            </a:r>
            <a:r>
              <a:rPr sz="1600" err="1">
                <a:latin typeface="Arial"/>
              </a:rPr>
              <a:t>kans</a:t>
            </a:r>
            <a:r>
              <a:rPr sz="1600">
                <a:latin typeface="Arial"/>
              </a:rPr>
              <a:t> om </a:t>
            </a:r>
            <a:r>
              <a:rPr sz="1600" err="1">
                <a:latin typeface="Arial"/>
              </a:rPr>
              <a:t>zich</a:t>
            </a:r>
            <a:r>
              <a:rPr sz="1600">
                <a:latin typeface="Arial"/>
              </a:rPr>
              <a:t> </a:t>
            </a:r>
            <a:r>
              <a:rPr sz="1600" err="1">
                <a:latin typeface="Arial"/>
              </a:rPr>
              <a:t>te</a:t>
            </a:r>
            <a:r>
              <a:rPr sz="1600">
                <a:latin typeface="Arial"/>
              </a:rPr>
              <a:t> </a:t>
            </a:r>
            <a:r>
              <a:rPr sz="1600" err="1">
                <a:latin typeface="Arial"/>
              </a:rPr>
              <a:t>ontwikkelen</a:t>
            </a:r>
            <a:r>
              <a:rPr sz="1600">
                <a:latin typeface="Arial"/>
              </a:rPr>
              <a:t> door </a:t>
            </a:r>
            <a:r>
              <a:rPr sz="1600" err="1">
                <a:latin typeface="Arial"/>
              </a:rPr>
              <a:t>middel</a:t>
            </a:r>
            <a:r>
              <a:rPr sz="1600">
                <a:latin typeface="Arial"/>
              </a:rPr>
              <a:t> van </a:t>
            </a:r>
            <a:r>
              <a:rPr sz="1600" err="1">
                <a:latin typeface="Arial"/>
              </a:rPr>
              <a:t>cursussen</a:t>
            </a:r>
            <a:r>
              <a:rPr sz="1600">
                <a:latin typeface="Arial"/>
              </a:rPr>
              <a:t> </a:t>
            </a:r>
            <a:r>
              <a:rPr sz="1600" err="1">
                <a:latin typeface="Arial"/>
              </a:rPr>
              <a:t>en</a:t>
            </a:r>
            <a:r>
              <a:rPr sz="1600">
                <a:latin typeface="Arial"/>
              </a:rPr>
              <a:t> </a:t>
            </a:r>
            <a:r>
              <a:rPr sz="1600" err="1">
                <a:latin typeface="Arial"/>
              </a:rPr>
              <a:t>trainingen</a:t>
            </a:r>
            <a:r>
              <a:rPr sz="1600">
                <a:latin typeface="Arial"/>
              </a:rPr>
              <a:t>, </a:t>
            </a:r>
            <a:r>
              <a:rPr sz="1600" err="1">
                <a:latin typeface="Arial"/>
              </a:rPr>
              <a:t>zowel</a:t>
            </a:r>
            <a:r>
              <a:rPr sz="1600">
                <a:latin typeface="Arial"/>
              </a:rPr>
              <a:t> intern </a:t>
            </a:r>
            <a:r>
              <a:rPr sz="1600" err="1">
                <a:latin typeface="Arial"/>
              </a:rPr>
              <a:t>als</a:t>
            </a:r>
            <a:r>
              <a:rPr sz="1600">
                <a:latin typeface="Arial"/>
              </a:rPr>
              <a:t> extern. </a:t>
            </a:r>
          </a:p>
          <a:p>
            <a:pPr defTabSz="457200">
              <a:defRPr sz="1466">
                <a:latin typeface="Arial"/>
                <a:ea typeface="Arial"/>
                <a:cs typeface="Arial"/>
                <a:sym typeface="Arial"/>
              </a:defRPr>
            </a:pPr>
            <a:endParaRPr lang="nl-NL" sz="1100">
              <a:latin typeface="Calibri"/>
              <a:ea typeface="Calibri"/>
              <a:cs typeface="Calibri"/>
            </a:endParaRPr>
          </a:p>
          <a:p>
            <a:pPr defTabSz="457200">
              <a:spcBef>
                <a:spcPts val="1200"/>
              </a:spcBef>
              <a:defRPr sz="1466">
                <a:latin typeface="Arial"/>
                <a:ea typeface="Arial"/>
                <a:cs typeface="Arial"/>
                <a:sym typeface="Arial"/>
              </a:defRPr>
            </a:pPr>
            <a:endParaRPr lang="en-US" sz="1600">
              <a:latin typeface="Arial"/>
            </a:endParaRPr>
          </a:p>
        </p:txBody>
      </p:sp>
    </p:spTree>
    <p:extLst>
      <p:ext uri="{BB962C8B-B14F-4D97-AF65-F5344CB8AC3E}">
        <p14:creationId xmlns:p14="http://schemas.microsoft.com/office/powerpoint/2010/main" val="2030394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77C78-0579-46D9-558A-52C816DB273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07702A2-DBA3-7016-6CFF-8AD306C88259}"/>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FEAC1CB6-73F3-9FA9-BA9E-15DFC9EF653A}"/>
              </a:ext>
            </a:extLst>
          </p:cNvPr>
          <p:cNvSpPr>
            <a:spLocks noGrp="1"/>
          </p:cNvSpPr>
          <p:nvPr>
            <p:ph idx="1"/>
          </p:nvPr>
        </p:nvSpPr>
        <p:spPr/>
        <p:txBody>
          <a:bodyPr/>
          <a:lstStyle/>
          <a:p>
            <a:endParaRPr lang="nl-NL"/>
          </a:p>
        </p:txBody>
      </p:sp>
      <p:pic>
        <p:nvPicPr>
          <p:cNvPr id="4" name="Picture 2" descr="D:\Data\klanten\DESM\DESM facebook instagram\DESM facebook insta leeg.jpg">
            <a:extLst>
              <a:ext uri="{FF2B5EF4-FFF2-40B4-BE49-F238E27FC236}">
                <a16:creationId xmlns:a16="http://schemas.microsoft.com/office/drawing/2014/main" id="{D2B8852C-63FA-F771-56F1-06581E56DD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7778347"/>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3BECCE5A-BCFE-2865-CC0F-7139481F9F4B}"/>
              </a:ext>
            </a:extLst>
          </p:cNvPr>
          <p:cNvSpPr/>
          <p:nvPr/>
        </p:nvSpPr>
        <p:spPr>
          <a:xfrm>
            <a:off x="868680" y="950975"/>
            <a:ext cx="10195560" cy="5841225"/>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14">
              <a:solidFill>
                <a:schemeClr val="tx1"/>
              </a:solidFill>
            </a:endParaRPr>
          </a:p>
          <a:p>
            <a:pPr algn="ctr"/>
            <a:endParaRPr lang="nl-NL" sz="1714">
              <a:solidFill>
                <a:schemeClr val="tx1"/>
              </a:solidFill>
            </a:endParaRPr>
          </a:p>
          <a:p>
            <a:endParaRPr lang="nl-NL" sz="1714">
              <a:solidFill>
                <a:schemeClr val="tx1"/>
              </a:solidFill>
            </a:endParaRPr>
          </a:p>
          <a:p>
            <a:pPr algn="ctr"/>
            <a:r>
              <a:rPr lang="nl-NL" sz="1714">
                <a:solidFill>
                  <a:schemeClr val="tx1"/>
                </a:solidFill>
              </a:rPr>
              <a:t> </a:t>
            </a:r>
          </a:p>
        </p:txBody>
      </p:sp>
      <p:sp>
        <p:nvSpPr>
          <p:cNvPr id="5" name="Rechthoek 4">
            <a:extLst>
              <a:ext uri="{FF2B5EF4-FFF2-40B4-BE49-F238E27FC236}">
                <a16:creationId xmlns:a16="http://schemas.microsoft.com/office/drawing/2014/main" id="{06A6A718-C09A-96E6-77F9-DC47067866A2}"/>
              </a:ext>
            </a:extLst>
          </p:cNvPr>
          <p:cNvSpPr/>
          <p:nvPr/>
        </p:nvSpPr>
        <p:spPr>
          <a:xfrm>
            <a:off x="266176" y="394460"/>
            <a:ext cx="7765016" cy="867284"/>
          </a:xfrm>
          <a:prstGeom prst="rect">
            <a:avLst/>
          </a:prstGeom>
          <a:solidFill>
            <a:srgbClr val="FFC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700"/>
              </a:spcBef>
              <a:spcAft>
                <a:spcPts val="0"/>
              </a:spcAft>
              <a:buClr>
                <a:srgbClr val="2A1A00"/>
              </a:buClr>
              <a:buSzTx/>
              <a:buFont typeface="Arial" panose="020B0604020202020204" pitchFamily="34" charset="0"/>
              <a:buNone/>
              <a:tabLst/>
              <a:defRPr/>
            </a:pPr>
            <a:r>
              <a:rPr kumimoji="0" lang="nl-NL" sz="2000" b="1" i="0" u="none" strike="noStrike" kern="1200" cap="all" spc="400" normalizeH="0" baseline="0" noProof="0">
                <a:ln>
                  <a:noFill/>
                </a:ln>
                <a:solidFill>
                  <a:srgbClr val="2A1A00"/>
                </a:solidFill>
                <a:effectLst/>
                <a:uLnTx/>
                <a:uFillTx/>
                <a:latin typeface="Gill Sans MT" panose="020B0502020104020203"/>
                <a:ea typeface="+mn-ea"/>
                <a:cs typeface="+mn-cs"/>
              </a:rPr>
              <a:t>WELKOM BIJ DESM</a:t>
            </a:r>
          </a:p>
        </p:txBody>
      </p:sp>
      <p:pic>
        <p:nvPicPr>
          <p:cNvPr id="7" name="Afbeelding 6">
            <a:extLst>
              <a:ext uri="{FF2B5EF4-FFF2-40B4-BE49-F238E27FC236}">
                <a16:creationId xmlns:a16="http://schemas.microsoft.com/office/drawing/2014/main" id="{B97B9445-1EE9-0368-44A7-4FE110D5B325}"/>
              </a:ext>
            </a:extLst>
          </p:cNvPr>
          <p:cNvPicPr>
            <a:picLocks noChangeAspect="1"/>
          </p:cNvPicPr>
          <p:nvPr/>
        </p:nvPicPr>
        <p:blipFill>
          <a:blip r:embed="rId4"/>
          <a:stretch>
            <a:fillRect/>
          </a:stretch>
        </p:blipFill>
        <p:spPr>
          <a:xfrm>
            <a:off x="8574657" y="65800"/>
            <a:ext cx="3358263" cy="835835"/>
          </a:xfrm>
          <a:prstGeom prst="rect">
            <a:avLst/>
          </a:prstGeom>
        </p:spPr>
      </p:pic>
      <p:pic>
        <p:nvPicPr>
          <p:cNvPr id="8" name="Afbeelding 7">
            <a:extLst>
              <a:ext uri="{FF2B5EF4-FFF2-40B4-BE49-F238E27FC236}">
                <a16:creationId xmlns:a16="http://schemas.microsoft.com/office/drawing/2014/main" id="{D508C25A-E8F3-AB39-C9FC-DC81D587931A}"/>
              </a:ext>
            </a:extLst>
          </p:cNvPr>
          <p:cNvPicPr>
            <a:picLocks noChangeAspect="1"/>
          </p:cNvPicPr>
          <p:nvPr/>
        </p:nvPicPr>
        <p:blipFill>
          <a:blip r:embed="rId5"/>
          <a:stretch>
            <a:fillRect/>
          </a:stretch>
        </p:blipFill>
        <p:spPr>
          <a:xfrm>
            <a:off x="4240641" y="6399265"/>
            <a:ext cx="3543573" cy="262486"/>
          </a:xfrm>
          <a:prstGeom prst="rect">
            <a:avLst/>
          </a:prstGeom>
        </p:spPr>
      </p:pic>
      <p:sp>
        <p:nvSpPr>
          <p:cNvPr id="9" name="Tekstvak 6">
            <a:extLst>
              <a:ext uri="{FF2B5EF4-FFF2-40B4-BE49-F238E27FC236}">
                <a16:creationId xmlns:a16="http://schemas.microsoft.com/office/drawing/2014/main" id="{A387B536-47AD-7E64-51D0-95380C5508E4}"/>
              </a:ext>
            </a:extLst>
          </p:cNvPr>
          <p:cNvSpPr txBox="1"/>
          <p:nvPr/>
        </p:nvSpPr>
        <p:spPr>
          <a:xfrm>
            <a:off x="1425832" y="1828482"/>
            <a:ext cx="8261272" cy="2523768"/>
          </a:xfrm>
          <a:prstGeom prst="rect">
            <a:avLst/>
          </a:prstGeom>
          <a:ln w="12700">
            <a:miter lim="400000"/>
          </a:ln>
          <a:extLst>
            <a:ext uri="{C572A759-6A51-4108-AA02-DFA0A04FC94B}">
              <ma14:wrappingTextBoxFlag xmlns="" xmlns:lc="http://schemas.openxmlformats.org/drawingml/2006/lockedCanvas" xmlns:ma14="http://schemas.microsoft.com/office/mac/drawingml/2011/main" xmlns:a14="http://schemas.microsoft.com/office/drawing/2010/main" xmlns:m="http://schemas.openxmlformats.org/officeDocument/2006/math" val="1"/>
            </a:ext>
          </a:extLst>
        </p:spPr>
        <p:txBody>
          <a:bodyPr lIns="45719" tIns="45720" rIns="45719" bIns="4572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defRPr sz="1400" b="1"/>
            </a:pPr>
            <a:endParaRPr lang="en-US" sz="1600">
              <a:latin typeface="Arial"/>
              <a:ea typeface="Calibri"/>
              <a:cs typeface="Calibri"/>
            </a:endParaRPr>
          </a:p>
          <a:p>
            <a:pPr defTabSz="457200">
              <a:spcBef>
                <a:spcPts val="1200"/>
              </a:spcBef>
              <a:defRPr sz="1466">
                <a:latin typeface="Arial"/>
                <a:ea typeface="Arial"/>
                <a:cs typeface="Arial"/>
                <a:sym typeface="Arial"/>
              </a:defRPr>
            </a:pPr>
            <a:r>
              <a:rPr lang="nl-NL" sz="1600">
                <a:latin typeface="Arial"/>
              </a:rPr>
              <a:t>1. </a:t>
            </a:r>
            <a:r>
              <a:rPr sz="1600">
                <a:latin typeface="Arial"/>
              </a:rPr>
              <a:t>We </a:t>
            </a:r>
            <a:r>
              <a:rPr sz="1600" err="1">
                <a:latin typeface="Arial"/>
              </a:rPr>
              <a:t>streven</a:t>
            </a:r>
            <a:r>
              <a:rPr sz="1600">
                <a:latin typeface="Arial"/>
              </a:rPr>
              <a:t> </a:t>
            </a:r>
            <a:r>
              <a:rPr sz="1600" err="1">
                <a:latin typeface="Arial"/>
              </a:rPr>
              <a:t>middels</a:t>
            </a:r>
            <a:r>
              <a:rPr sz="1600">
                <a:latin typeface="Arial"/>
              </a:rPr>
              <a:t> het </a:t>
            </a:r>
            <a:r>
              <a:rPr lang="en-US" sz="1600" err="1">
                <a:latin typeface="Arial"/>
              </a:rPr>
              <a:t>voetbalbeleidsplan</a:t>
            </a:r>
            <a:r>
              <a:rPr lang="en-US" sz="1600">
                <a:latin typeface="Arial"/>
              </a:rPr>
              <a:t> </a:t>
            </a:r>
            <a:r>
              <a:rPr sz="1600" err="1">
                <a:latin typeface="Arial"/>
              </a:rPr>
              <a:t>naar</a:t>
            </a:r>
            <a:r>
              <a:rPr sz="1600">
                <a:latin typeface="Arial"/>
              </a:rPr>
              <a:t> </a:t>
            </a:r>
            <a:r>
              <a:rPr sz="1600" err="1">
                <a:latin typeface="Arial"/>
              </a:rPr>
              <a:t>een</a:t>
            </a:r>
            <a:r>
              <a:rPr sz="1600">
                <a:latin typeface="Arial"/>
              </a:rPr>
              <a:t> </a:t>
            </a:r>
            <a:r>
              <a:rPr sz="1600" err="1">
                <a:latin typeface="Arial"/>
              </a:rPr>
              <a:t>uniforme</a:t>
            </a:r>
            <a:r>
              <a:rPr sz="1600">
                <a:latin typeface="Arial"/>
              </a:rPr>
              <a:t> </a:t>
            </a:r>
            <a:r>
              <a:rPr sz="1600" err="1">
                <a:latin typeface="Arial"/>
              </a:rPr>
              <a:t>manier</a:t>
            </a:r>
            <a:r>
              <a:rPr sz="1600">
                <a:latin typeface="Arial"/>
              </a:rPr>
              <a:t> van </a:t>
            </a:r>
            <a:r>
              <a:rPr sz="1600" err="1">
                <a:latin typeface="Arial"/>
              </a:rPr>
              <a:t>opleiden</a:t>
            </a:r>
            <a:r>
              <a:rPr lang="en-US" sz="1600">
                <a:latin typeface="Arial"/>
              </a:rPr>
              <a:t> </a:t>
            </a:r>
            <a:r>
              <a:rPr lang="en-US" sz="1600" err="1">
                <a:latin typeface="Arial"/>
              </a:rPr>
              <a:t>en</a:t>
            </a:r>
            <a:r>
              <a:rPr lang="en-US" sz="1600">
                <a:latin typeface="Arial"/>
              </a:rPr>
              <a:t> </a:t>
            </a:r>
            <a:r>
              <a:rPr lang="en-US" sz="1600" err="1">
                <a:latin typeface="Arial"/>
              </a:rPr>
              <a:t>trainen</a:t>
            </a:r>
            <a:r>
              <a:rPr lang="en-US" sz="1600">
                <a:latin typeface="Arial"/>
              </a:rPr>
              <a:t>.</a:t>
            </a:r>
            <a:endParaRPr sz="1600">
              <a:latin typeface="Arial"/>
            </a:endParaRPr>
          </a:p>
          <a:p>
            <a:pPr defTabSz="457200">
              <a:spcBef>
                <a:spcPts val="1200"/>
              </a:spcBef>
              <a:defRPr sz="1466">
                <a:latin typeface="Arial"/>
                <a:ea typeface="Arial"/>
                <a:cs typeface="Arial"/>
                <a:sym typeface="Arial"/>
              </a:defRPr>
            </a:pPr>
            <a:r>
              <a:rPr lang="nl-NL" sz="1600">
                <a:latin typeface="Arial"/>
              </a:rPr>
              <a:t>2. Hierin is verankerd </a:t>
            </a:r>
            <a:r>
              <a:rPr sz="1600" err="1">
                <a:latin typeface="Arial"/>
              </a:rPr>
              <a:t>dat</a:t>
            </a:r>
            <a:r>
              <a:rPr sz="1600">
                <a:latin typeface="Arial"/>
              </a:rPr>
              <a:t> trainers </a:t>
            </a:r>
            <a:r>
              <a:rPr lang="nl-NL" sz="1600">
                <a:latin typeface="Arial"/>
              </a:rPr>
              <a:t>en leiders </a:t>
            </a:r>
            <a:r>
              <a:rPr sz="1600" err="1">
                <a:latin typeface="Arial"/>
              </a:rPr>
              <a:t>werken</a:t>
            </a:r>
            <a:r>
              <a:rPr sz="1600">
                <a:latin typeface="Arial"/>
              </a:rPr>
              <a:t> met </a:t>
            </a:r>
            <a:r>
              <a:rPr sz="1600" err="1">
                <a:latin typeface="Arial"/>
              </a:rPr>
              <a:t>een</a:t>
            </a:r>
            <a:r>
              <a:rPr sz="1600">
                <a:latin typeface="Arial"/>
              </a:rPr>
              <a:t> </a:t>
            </a:r>
            <a:r>
              <a:rPr sz="1600" err="1">
                <a:latin typeface="Arial"/>
              </a:rPr>
              <a:t>uniforme</a:t>
            </a:r>
            <a:r>
              <a:rPr sz="1600">
                <a:latin typeface="Arial"/>
              </a:rPr>
              <a:t> </a:t>
            </a:r>
            <a:r>
              <a:rPr sz="1600" err="1">
                <a:latin typeface="Arial"/>
              </a:rPr>
              <a:t>manier</a:t>
            </a:r>
            <a:r>
              <a:rPr sz="1600">
                <a:latin typeface="Arial"/>
              </a:rPr>
              <a:t> van </a:t>
            </a:r>
            <a:r>
              <a:rPr sz="1600" err="1">
                <a:latin typeface="Arial"/>
              </a:rPr>
              <a:t>begeleiden</a:t>
            </a:r>
            <a:r>
              <a:rPr sz="1600">
                <a:latin typeface="Arial"/>
              </a:rPr>
              <a:t> op de </a:t>
            </a:r>
            <a:r>
              <a:rPr sz="1600" err="1">
                <a:latin typeface="Arial"/>
              </a:rPr>
              <a:t>wedstrijddagen</a:t>
            </a:r>
            <a:r>
              <a:rPr sz="1600">
                <a:latin typeface="Arial"/>
              </a:rPr>
              <a:t>.</a:t>
            </a:r>
            <a:endParaRPr lang="en-US" sz="1600">
              <a:latin typeface="Times Roman"/>
            </a:endParaRPr>
          </a:p>
          <a:p>
            <a:pPr defTabSz="457200">
              <a:spcBef>
                <a:spcPts val="1200"/>
              </a:spcBef>
              <a:defRPr sz="1466">
                <a:latin typeface="Arial"/>
                <a:ea typeface="Arial"/>
                <a:cs typeface="Arial"/>
                <a:sym typeface="Arial"/>
              </a:defRPr>
            </a:pPr>
            <a:br>
              <a:rPr sz="1600">
                <a:latin typeface="Arial"/>
              </a:rPr>
            </a:br>
            <a:r>
              <a:rPr lang="nl-NL" sz="1600">
                <a:latin typeface="Arial"/>
              </a:rPr>
              <a:t>3. </a:t>
            </a:r>
            <a:r>
              <a:rPr sz="1600" err="1">
                <a:latin typeface="Arial"/>
              </a:rPr>
              <a:t>Deze</a:t>
            </a:r>
            <a:r>
              <a:rPr sz="1600">
                <a:latin typeface="Arial"/>
              </a:rPr>
              <a:t> </a:t>
            </a:r>
            <a:r>
              <a:rPr sz="1600" err="1">
                <a:latin typeface="Arial"/>
              </a:rPr>
              <a:t>uniforme</a:t>
            </a:r>
            <a:r>
              <a:rPr sz="1600">
                <a:latin typeface="Arial"/>
              </a:rPr>
              <a:t> </a:t>
            </a:r>
            <a:r>
              <a:rPr sz="1600" err="1">
                <a:latin typeface="Arial"/>
              </a:rPr>
              <a:t>manier</a:t>
            </a:r>
            <a:r>
              <a:rPr sz="1600">
                <a:latin typeface="Arial"/>
              </a:rPr>
              <a:t> van </a:t>
            </a:r>
            <a:r>
              <a:rPr sz="1600" err="1">
                <a:latin typeface="Arial"/>
              </a:rPr>
              <a:t>wedstrijdbegeleiding</a:t>
            </a:r>
            <a:r>
              <a:rPr sz="1600">
                <a:latin typeface="Arial"/>
              </a:rPr>
              <a:t> is met name </a:t>
            </a:r>
            <a:r>
              <a:rPr sz="1600" err="1">
                <a:latin typeface="Arial"/>
              </a:rPr>
              <a:t>belangrijk</a:t>
            </a:r>
            <a:r>
              <a:rPr sz="1600">
                <a:latin typeface="Arial"/>
              </a:rPr>
              <a:t> </a:t>
            </a:r>
            <a:r>
              <a:rPr sz="1600" err="1">
                <a:latin typeface="Arial"/>
              </a:rPr>
              <a:t>voor</a:t>
            </a:r>
            <a:r>
              <a:rPr sz="1600">
                <a:latin typeface="Arial"/>
              </a:rPr>
              <a:t> de </a:t>
            </a:r>
            <a:r>
              <a:rPr sz="1600" err="1">
                <a:latin typeface="Arial"/>
              </a:rPr>
              <a:t>oudere</a:t>
            </a:r>
            <a:r>
              <a:rPr sz="1600">
                <a:latin typeface="Arial"/>
              </a:rPr>
              <a:t> </a:t>
            </a:r>
            <a:r>
              <a:rPr sz="1600" err="1">
                <a:latin typeface="Arial"/>
              </a:rPr>
              <a:t>jeugdteams</a:t>
            </a:r>
            <a:r>
              <a:rPr sz="1600">
                <a:latin typeface="Arial"/>
              </a:rPr>
              <a:t> (</a:t>
            </a:r>
            <a:r>
              <a:rPr sz="1600" err="1">
                <a:latin typeface="Arial"/>
              </a:rPr>
              <a:t>vanaf</a:t>
            </a:r>
            <a:r>
              <a:rPr sz="1600">
                <a:latin typeface="Arial"/>
              </a:rPr>
              <a:t> het moment </a:t>
            </a:r>
            <a:r>
              <a:rPr sz="1600" err="1">
                <a:latin typeface="Arial"/>
              </a:rPr>
              <a:t>dat</a:t>
            </a:r>
            <a:r>
              <a:rPr sz="1600">
                <a:latin typeface="Arial"/>
              </a:rPr>
              <a:t> er </a:t>
            </a:r>
            <a:r>
              <a:rPr sz="1600" err="1">
                <a:latin typeface="Arial"/>
              </a:rPr>
              <a:t>wordt</a:t>
            </a:r>
            <a:r>
              <a:rPr sz="1600">
                <a:latin typeface="Arial"/>
              </a:rPr>
              <a:t> </a:t>
            </a:r>
            <a:r>
              <a:rPr sz="1600" err="1">
                <a:latin typeface="Arial"/>
              </a:rPr>
              <a:t>gestart</a:t>
            </a:r>
            <a:r>
              <a:rPr sz="1600">
                <a:latin typeface="Arial"/>
              </a:rPr>
              <a:t> met het </a:t>
            </a:r>
            <a:r>
              <a:rPr sz="1600" err="1">
                <a:latin typeface="Arial"/>
              </a:rPr>
              <a:t>spelen</a:t>
            </a:r>
            <a:r>
              <a:rPr sz="1600">
                <a:latin typeface="Arial"/>
              </a:rPr>
              <a:t> van 11-11</a:t>
            </a:r>
            <a:r>
              <a:rPr lang="nl-NL" sz="1600">
                <a:latin typeface="Arial"/>
              </a:rPr>
              <a:t> (JO13)</a:t>
            </a:r>
            <a:r>
              <a:rPr sz="1600">
                <a:latin typeface="Arial"/>
              </a:rPr>
              <a:t>). </a:t>
            </a:r>
            <a:endParaRPr sz="1600">
              <a:latin typeface="Arial"/>
              <a:ea typeface="Times Roman"/>
              <a:cs typeface="Times Roman"/>
            </a:endParaRPr>
          </a:p>
        </p:txBody>
      </p:sp>
      <p:sp>
        <p:nvSpPr>
          <p:cNvPr id="10" name="Tekstvak 1">
            <a:extLst>
              <a:ext uri="{FF2B5EF4-FFF2-40B4-BE49-F238E27FC236}">
                <a16:creationId xmlns:a16="http://schemas.microsoft.com/office/drawing/2014/main" id="{E55C97D2-503F-2254-C9AF-191D2E6B08A0}"/>
              </a:ext>
            </a:extLst>
          </p:cNvPr>
          <p:cNvSpPr txBox="1"/>
          <p:nvPr/>
        </p:nvSpPr>
        <p:spPr>
          <a:xfrm>
            <a:off x="1425831" y="1320593"/>
            <a:ext cx="8261272" cy="392470"/>
          </a:xfrm>
          <a:prstGeom prst="rect">
            <a:avLst/>
          </a:prstGeom>
          <a:ln w="12700">
            <a:miter lim="400000"/>
          </a:ln>
          <a:extLst>
            <a:ext uri="{C572A759-6A51-4108-AA02-DFA0A04FC94B}">
              <ma14:wrappingTextBoxFlag xmlns="" xmlns:lc="http://schemas.openxmlformats.org/drawingml/2006/lockedCanvas" xmlns:ma14="http://schemas.microsoft.com/office/mac/drawingml/2011/main" xmlns:a14="http://schemas.microsoft.com/office/drawing/2010/main" xmlns:m="http://schemas.openxmlformats.org/officeDocument/2006/math" val="1"/>
            </a:ext>
          </a:extLst>
        </p:spPr>
        <p:txBody>
          <a:bodyPr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r>
              <a:t>Voetbal inhoudelijke begeleiding</a:t>
            </a:r>
          </a:p>
        </p:txBody>
      </p:sp>
    </p:spTree>
    <p:extLst>
      <p:ext uri="{BB962C8B-B14F-4D97-AF65-F5344CB8AC3E}">
        <p14:creationId xmlns:p14="http://schemas.microsoft.com/office/powerpoint/2010/main" val="392929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08EFF-6FEB-B329-ED6F-709DD04589C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905D6AF-1E7B-D3AC-B15E-E604CAE1DA7E}"/>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C807B8D8-A1C8-120C-C80A-FA3852D3A30C}"/>
              </a:ext>
            </a:extLst>
          </p:cNvPr>
          <p:cNvSpPr>
            <a:spLocks noGrp="1"/>
          </p:cNvSpPr>
          <p:nvPr>
            <p:ph idx="1"/>
          </p:nvPr>
        </p:nvSpPr>
        <p:spPr/>
        <p:txBody>
          <a:bodyPr/>
          <a:lstStyle/>
          <a:p>
            <a:endParaRPr lang="nl-NL"/>
          </a:p>
        </p:txBody>
      </p:sp>
      <p:pic>
        <p:nvPicPr>
          <p:cNvPr id="4" name="Picture 2" descr="D:\Data\klanten\DESM\DESM facebook instagram\DESM facebook insta leeg.jpg">
            <a:extLst>
              <a:ext uri="{FF2B5EF4-FFF2-40B4-BE49-F238E27FC236}">
                <a16:creationId xmlns:a16="http://schemas.microsoft.com/office/drawing/2014/main" id="{8C63E371-7AF1-7564-3CEC-2CCEB23C96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7778347"/>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4B25982B-E8FA-8E7E-410D-9E0407EBFC39}"/>
              </a:ext>
            </a:extLst>
          </p:cNvPr>
          <p:cNvSpPr/>
          <p:nvPr/>
        </p:nvSpPr>
        <p:spPr>
          <a:xfrm>
            <a:off x="868680" y="950975"/>
            <a:ext cx="10195560" cy="5841225"/>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14">
              <a:solidFill>
                <a:schemeClr val="tx1"/>
              </a:solidFill>
            </a:endParaRPr>
          </a:p>
          <a:p>
            <a:pPr algn="ctr"/>
            <a:endParaRPr lang="nl-NL" sz="1714">
              <a:solidFill>
                <a:schemeClr val="tx1"/>
              </a:solidFill>
            </a:endParaRPr>
          </a:p>
          <a:p>
            <a:endParaRPr lang="nl-NL" sz="1714">
              <a:solidFill>
                <a:schemeClr val="tx1"/>
              </a:solidFill>
            </a:endParaRPr>
          </a:p>
          <a:p>
            <a:pPr algn="ctr"/>
            <a:r>
              <a:rPr lang="nl-NL" sz="1714">
                <a:solidFill>
                  <a:schemeClr val="tx1"/>
                </a:solidFill>
              </a:rPr>
              <a:t> </a:t>
            </a:r>
          </a:p>
        </p:txBody>
      </p:sp>
      <p:sp>
        <p:nvSpPr>
          <p:cNvPr id="5" name="Rechthoek 4">
            <a:extLst>
              <a:ext uri="{FF2B5EF4-FFF2-40B4-BE49-F238E27FC236}">
                <a16:creationId xmlns:a16="http://schemas.microsoft.com/office/drawing/2014/main" id="{2C15A176-1A60-119D-537B-4DFA3A5BE50C}"/>
              </a:ext>
            </a:extLst>
          </p:cNvPr>
          <p:cNvSpPr/>
          <p:nvPr/>
        </p:nvSpPr>
        <p:spPr>
          <a:xfrm>
            <a:off x="266176" y="394460"/>
            <a:ext cx="7765016" cy="867284"/>
          </a:xfrm>
          <a:prstGeom prst="rect">
            <a:avLst/>
          </a:prstGeom>
          <a:solidFill>
            <a:srgbClr val="FFC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700"/>
              </a:spcBef>
              <a:spcAft>
                <a:spcPts val="0"/>
              </a:spcAft>
              <a:buClr>
                <a:srgbClr val="2A1A00"/>
              </a:buClr>
              <a:buSzTx/>
              <a:buFont typeface="Arial" panose="020B0604020202020204" pitchFamily="34" charset="0"/>
              <a:buNone/>
              <a:tabLst/>
              <a:defRPr/>
            </a:pPr>
            <a:r>
              <a:rPr kumimoji="0" lang="nl-NL" sz="2000" b="1" i="0" u="none" strike="noStrike" kern="1200" cap="all" spc="400" normalizeH="0" baseline="0" noProof="0">
                <a:ln>
                  <a:noFill/>
                </a:ln>
                <a:solidFill>
                  <a:srgbClr val="2A1A00"/>
                </a:solidFill>
                <a:effectLst/>
                <a:uLnTx/>
                <a:uFillTx/>
                <a:latin typeface="Gill Sans MT" panose="020B0502020104020203"/>
                <a:ea typeface="+mn-ea"/>
                <a:cs typeface="+mn-cs"/>
              </a:rPr>
              <a:t>WELKOM BIJ DESM</a:t>
            </a:r>
          </a:p>
        </p:txBody>
      </p:sp>
      <p:pic>
        <p:nvPicPr>
          <p:cNvPr id="7" name="Afbeelding 6">
            <a:extLst>
              <a:ext uri="{FF2B5EF4-FFF2-40B4-BE49-F238E27FC236}">
                <a16:creationId xmlns:a16="http://schemas.microsoft.com/office/drawing/2014/main" id="{3DF2B9D4-B36C-FCEE-DFCC-CAEBBCFE801C}"/>
              </a:ext>
            </a:extLst>
          </p:cNvPr>
          <p:cNvPicPr>
            <a:picLocks noChangeAspect="1"/>
          </p:cNvPicPr>
          <p:nvPr/>
        </p:nvPicPr>
        <p:blipFill>
          <a:blip r:embed="rId4"/>
          <a:stretch>
            <a:fillRect/>
          </a:stretch>
        </p:blipFill>
        <p:spPr>
          <a:xfrm>
            <a:off x="8574657" y="65800"/>
            <a:ext cx="3358263" cy="835835"/>
          </a:xfrm>
          <a:prstGeom prst="rect">
            <a:avLst/>
          </a:prstGeom>
        </p:spPr>
      </p:pic>
      <p:pic>
        <p:nvPicPr>
          <p:cNvPr id="8" name="Afbeelding 7">
            <a:extLst>
              <a:ext uri="{FF2B5EF4-FFF2-40B4-BE49-F238E27FC236}">
                <a16:creationId xmlns:a16="http://schemas.microsoft.com/office/drawing/2014/main" id="{78622C08-70BC-AF7B-7145-5A1A7460064E}"/>
              </a:ext>
            </a:extLst>
          </p:cNvPr>
          <p:cNvPicPr>
            <a:picLocks noChangeAspect="1"/>
          </p:cNvPicPr>
          <p:nvPr/>
        </p:nvPicPr>
        <p:blipFill>
          <a:blip r:embed="rId5"/>
          <a:stretch>
            <a:fillRect/>
          </a:stretch>
        </p:blipFill>
        <p:spPr>
          <a:xfrm>
            <a:off x="4240641" y="6399265"/>
            <a:ext cx="3543573" cy="262486"/>
          </a:xfrm>
          <a:prstGeom prst="rect">
            <a:avLst/>
          </a:prstGeom>
        </p:spPr>
      </p:pic>
      <p:sp>
        <p:nvSpPr>
          <p:cNvPr id="10" name="Tekstvak 1">
            <a:extLst>
              <a:ext uri="{FF2B5EF4-FFF2-40B4-BE49-F238E27FC236}">
                <a16:creationId xmlns:a16="http://schemas.microsoft.com/office/drawing/2014/main" id="{CDC2F58C-B9C0-E869-92FF-88B2218324D0}"/>
              </a:ext>
            </a:extLst>
          </p:cNvPr>
          <p:cNvSpPr txBox="1"/>
          <p:nvPr/>
        </p:nvSpPr>
        <p:spPr>
          <a:xfrm>
            <a:off x="1463931" y="1368218"/>
            <a:ext cx="8261272" cy="461665"/>
          </a:xfrm>
          <a:prstGeom prst="rect">
            <a:avLst/>
          </a:prstGeom>
          <a:ln w="12700">
            <a:miter lim="400000"/>
          </a:ln>
          <a:extLst>
            <a:ext uri="{C572A759-6A51-4108-AA02-DFA0A04FC94B}">
              <ma14:wrappingTextBoxFlag xmlns="" xmlns:lc="http://schemas.openxmlformats.org/drawingml/2006/lockedCanvas" xmlns:ma14="http://schemas.microsoft.com/office/mac/drawingml/2011/main" xmlns:a14="http://schemas.microsoft.com/office/drawing/2010/main" xmlns:m="http://schemas.openxmlformats.org/officeDocument/2006/math" val="1"/>
            </a:ext>
          </a:extLst>
        </p:spPr>
        <p:txBody>
          <a:bodyPr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r>
              <a:t>Wat </a:t>
            </a:r>
            <a:r>
              <a:rPr err="1"/>
              <a:t>kunnen</a:t>
            </a:r>
            <a:r>
              <a:t> </a:t>
            </a:r>
            <a:r>
              <a:rPr err="1"/>
              <a:t>jullie</a:t>
            </a:r>
            <a:r>
              <a:t> </a:t>
            </a:r>
            <a:r>
              <a:rPr err="1"/>
              <a:t>verwachten</a:t>
            </a:r>
            <a:r>
              <a:t> van de</a:t>
            </a:r>
            <a:r>
              <a:rPr lang="nl-NL"/>
              <a:t> coördinator VC</a:t>
            </a:r>
            <a:r>
              <a:t>?</a:t>
            </a:r>
          </a:p>
        </p:txBody>
      </p:sp>
      <p:sp>
        <p:nvSpPr>
          <p:cNvPr id="11" name="Tekstvak 6">
            <a:extLst>
              <a:ext uri="{FF2B5EF4-FFF2-40B4-BE49-F238E27FC236}">
                <a16:creationId xmlns:a16="http://schemas.microsoft.com/office/drawing/2014/main" id="{2CE227E9-00FC-AB22-B8E1-64B6265EE9D7}"/>
              </a:ext>
            </a:extLst>
          </p:cNvPr>
          <p:cNvSpPr txBox="1"/>
          <p:nvPr/>
        </p:nvSpPr>
        <p:spPr>
          <a:xfrm>
            <a:off x="1463932" y="1828482"/>
            <a:ext cx="8261272" cy="2339102"/>
          </a:xfrm>
          <a:prstGeom prst="rect">
            <a:avLst/>
          </a:prstGeom>
          <a:ln w="12700">
            <a:miter lim="400000"/>
          </a:ln>
          <a:extLst>
            <a:ext uri="{C572A759-6A51-4108-AA02-DFA0A04FC94B}">
              <ma14:wrappingTextBoxFlag xmlns="" xmlns:lc="http://schemas.openxmlformats.org/drawingml/2006/lockedCanvas" xmlns:ma14="http://schemas.microsoft.com/office/mac/drawingml/2011/main" xmlns:a14="http://schemas.microsoft.com/office/drawing/2010/main" xmlns:m="http://schemas.openxmlformats.org/officeDocument/2006/math" val="1"/>
            </a:ext>
          </a:extLst>
        </p:spPr>
        <p:txBody>
          <a:bodyPr lIns="45719" tIns="45720" rIns="45719" bIns="4572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defRPr sz="1400" b="1"/>
            </a:pPr>
            <a:endParaRPr lang="en-US" sz="1600">
              <a:latin typeface="Arial"/>
              <a:cs typeface="Arial"/>
            </a:endParaRPr>
          </a:p>
          <a:p>
            <a:pPr marL="146685" indent="-146685" defTabSz="457200">
              <a:spcBef>
                <a:spcPts val="1200"/>
              </a:spcBef>
              <a:buSzPct val="100000"/>
              <a:buChar char="-"/>
              <a:defRPr sz="1466">
                <a:latin typeface="Arial"/>
                <a:ea typeface="Arial"/>
                <a:cs typeface="Arial"/>
                <a:sym typeface="Arial"/>
              </a:defRPr>
            </a:pPr>
            <a:r>
              <a:rPr lang="nl-NL" sz="1600"/>
              <a:t>Aanspreekpunt voor, aansturen en begeleiden van trainers en leiders:</a:t>
            </a:r>
          </a:p>
          <a:p>
            <a:pPr marL="146685" indent="-146685" defTabSz="457200">
              <a:spcBef>
                <a:spcPts val="1200"/>
              </a:spcBef>
              <a:buSzPct val="100000"/>
              <a:buChar char="-"/>
              <a:defRPr sz="1466">
                <a:latin typeface="Arial"/>
                <a:ea typeface="Arial"/>
                <a:cs typeface="Arial"/>
                <a:sym typeface="Arial"/>
              </a:defRPr>
            </a:pPr>
            <a:r>
              <a:rPr lang="nl-NL" sz="1600"/>
              <a:t>Verbindende schakel zijn- en ondersteunend aan de (hoofd)trainers;</a:t>
            </a:r>
          </a:p>
          <a:p>
            <a:pPr marL="146685" indent="-146685" defTabSz="457200">
              <a:spcBef>
                <a:spcPts val="1200"/>
              </a:spcBef>
              <a:buSzPct val="100000"/>
              <a:buChar char="-"/>
              <a:defRPr sz="1466">
                <a:latin typeface="Arial"/>
                <a:ea typeface="Arial"/>
                <a:cs typeface="Arial"/>
                <a:sym typeface="Arial"/>
              </a:defRPr>
            </a:pPr>
            <a:r>
              <a:rPr lang="nl-NL" sz="1600"/>
              <a:t>Coördinatie trainingsfaciliteiten en kleding en afstemming materialencommissie;</a:t>
            </a:r>
          </a:p>
          <a:p>
            <a:pPr marL="146685" indent="-146685" defTabSz="457200">
              <a:spcBef>
                <a:spcPts val="1200"/>
              </a:spcBef>
              <a:buSzPct val="100000"/>
              <a:buChar char="-"/>
              <a:defRPr sz="1466">
                <a:latin typeface="Arial"/>
                <a:ea typeface="Arial"/>
                <a:cs typeface="Arial"/>
                <a:sym typeface="Arial"/>
              </a:defRPr>
            </a:pPr>
            <a:r>
              <a:rPr lang="nl-NL" sz="1600"/>
              <a:t>Inventariseren spelers en kader t.b.v. de nieuwe teamindelingen; </a:t>
            </a:r>
          </a:p>
          <a:p>
            <a:pPr marL="146685" indent="-146685" defTabSz="457200">
              <a:spcBef>
                <a:spcPts val="1200"/>
              </a:spcBef>
              <a:buSzPct val="100000"/>
              <a:buChar char="-"/>
              <a:defRPr sz="1466">
                <a:latin typeface="Arial"/>
                <a:ea typeface="Arial"/>
                <a:cs typeface="Arial"/>
                <a:sym typeface="Arial"/>
              </a:defRPr>
            </a:pPr>
            <a:r>
              <a:rPr lang="nl-NL" sz="1600"/>
              <a:t>Samenstellen </a:t>
            </a:r>
            <a:r>
              <a:rPr lang="nl-NL" sz="1600" err="1"/>
              <a:t>jeudgteams</a:t>
            </a:r>
            <a:r>
              <a:rPr lang="nl-NL" sz="1600"/>
              <a:t> nieuwe seizoen in overleg met trainers en VC</a:t>
            </a:r>
          </a:p>
        </p:txBody>
      </p:sp>
    </p:spTree>
    <p:extLst>
      <p:ext uri="{BB962C8B-B14F-4D97-AF65-F5344CB8AC3E}">
        <p14:creationId xmlns:p14="http://schemas.microsoft.com/office/powerpoint/2010/main" val="1646554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555E-519B-EC6C-AB2C-8950AE2DB38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F6AF131-814A-DCFD-7E49-A1FD62D8CFB8}"/>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AAB92CD7-D3ED-490A-5772-E89B94522F5B}"/>
              </a:ext>
            </a:extLst>
          </p:cNvPr>
          <p:cNvSpPr>
            <a:spLocks noGrp="1"/>
          </p:cNvSpPr>
          <p:nvPr>
            <p:ph idx="1"/>
          </p:nvPr>
        </p:nvSpPr>
        <p:spPr/>
        <p:txBody>
          <a:bodyPr/>
          <a:lstStyle/>
          <a:p>
            <a:endParaRPr lang="nl-NL"/>
          </a:p>
        </p:txBody>
      </p:sp>
      <p:pic>
        <p:nvPicPr>
          <p:cNvPr id="4" name="Picture 2" descr="D:\Data\klanten\DESM\DESM facebook instagram\DESM facebook insta leeg.jpg">
            <a:extLst>
              <a:ext uri="{FF2B5EF4-FFF2-40B4-BE49-F238E27FC236}">
                <a16:creationId xmlns:a16="http://schemas.microsoft.com/office/drawing/2014/main" id="{C9200B25-5EF8-D388-B77A-53A3942818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7778347"/>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B929A095-EBF3-BB3F-7044-5E2EAD4E3060}"/>
              </a:ext>
            </a:extLst>
          </p:cNvPr>
          <p:cNvSpPr/>
          <p:nvPr/>
        </p:nvSpPr>
        <p:spPr>
          <a:xfrm>
            <a:off x="868680" y="950975"/>
            <a:ext cx="10195560" cy="5841225"/>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14">
              <a:solidFill>
                <a:schemeClr val="tx1"/>
              </a:solidFill>
            </a:endParaRPr>
          </a:p>
          <a:p>
            <a:pPr algn="ctr"/>
            <a:endParaRPr lang="nl-NL" sz="1714">
              <a:solidFill>
                <a:schemeClr val="tx1"/>
              </a:solidFill>
            </a:endParaRPr>
          </a:p>
          <a:p>
            <a:endParaRPr lang="nl-NL" sz="1714">
              <a:solidFill>
                <a:schemeClr val="tx1"/>
              </a:solidFill>
            </a:endParaRPr>
          </a:p>
          <a:p>
            <a:pPr algn="ctr"/>
            <a:r>
              <a:rPr lang="nl-NL" sz="1714">
                <a:solidFill>
                  <a:schemeClr val="tx1"/>
                </a:solidFill>
              </a:rPr>
              <a:t> </a:t>
            </a:r>
          </a:p>
        </p:txBody>
      </p:sp>
      <p:sp>
        <p:nvSpPr>
          <p:cNvPr id="5" name="Rechthoek 4">
            <a:extLst>
              <a:ext uri="{FF2B5EF4-FFF2-40B4-BE49-F238E27FC236}">
                <a16:creationId xmlns:a16="http://schemas.microsoft.com/office/drawing/2014/main" id="{A75FFD3D-19B9-44B2-0639-36441C1E8B36}"/>
              </a:ext>
            </a:extLst>
          </p:cNvPr>
          <p:cNvSpPr/>
          <p:nvPr/>
        </p:nvSpPr>
        <p:spPr>
          <a:xfrm>
            <a:off x="266176" y="394460"/>
            <a:ext cx="7765016" cy="867284"/>
          </a:xfrm>
          <a:prstGeom prst="rect">
            <a:avLst/>
          </a:prstGeom>
          <a:solidFill>
            <a:srgbClr val="FFC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700"/>
              </a:spcBef>
              <a:spcAft>
                <a:spcPts val="0"/>
              </a:spcAft>
              <a:buClr>
                <a:srgbClr val="2A1A00"/>
              </a:buClr>
              <a:buSzTx/>
              <a:buFont typeface="Arial" panose="020B0604020202020204" pitchFamily="34" charset="0"/>
              <a:buNone/>
              <a:tabLst/>
              <a:defRPr/>
            </a:pPr>
            <a:r>
              <a:rPr kumimoji="0" lang="nl-NL" sz="2000" b="1" i="0" u="none" strike="noStrike" kern="1200" cap="all" spc="400" normalizeH="0" baseline="0" noProof="0">
                <a:ln>
                  <a:noFill/>
                </a:ln>
                <a:solidFill>
                  <a:srgbClr val="2A1A00"/>
                </a:solidFill>
                <a:effectLst/>
                <a:uLnTx/>
                <a:uFillTx/>
                <a:latin typeface="Gill Sans MT" panose="020B0502020104020203"/>
                <a:ea typeface="+mn-ea"/>
                <a:cs typeface="+mn-cs"/>
              </a:rPr>
              <a:t>WELKOM BIJ DESM</a:t>
            </a:r>
          </a:p>
        </p:txBody>
      </p:sp>
      <p:pic>
        <p:nvPicPr>
          <p:cNvPr id="7" name="Afbeelding 6">
            <a:extLst>
              <a:ext uri="{FF2B5EF4-FFF2-40B4-BE49-F238E27FC236}">
                <a16:creationId xmlns:a16="http://schemas.microsoft.com/office/drawing/2014/main" id="{B88F16CB-52BC-AC40-2E55-161C31309C79}"/>
              </a:ext>
            </a:extLst>
          </p:cNvPr>
          <p:cNvPicPr>
            <a:picLocks noChangeAspect="1"/>
          </p:cNvPicPr>
          <p:nvPr/>
        </p:nvPicPr>
        <p:blipFill>
          <a:blip r:embed="rId4"/>
          <a:stretch>
            <a:fillRect/>
          </a:stretch>
        </p:blipFill>
        <p:spPr>
          <a:xfrm>
            <a:off x="8574657" y="65800"/>
            <a:ext cx="3358263" cy="835835"/>
          </a:xfrm>
          <a:prstGeom prst="rect">
            <a:avLst/>
          </a:prstGeom>
        </p:spPr>
      </p:pic>
      <p:pic>
        <p:nvPicPr>
          <p:cNvPr id="8" name="Afbeelding 7">
            <a:extLst>
              <a:ext uri="{FF2B5EF4-FFF2-40B4-BE49-F238E27FC236}">
                <a16:creationId xmlns:a16="http://schemas.microsoft.com/office/drawing/2014/main" id="{3BD2FEE6-039E-97F5-9C9D-F2B77EE157A1}"/>
              </a:ext>
            </a:extLst>
          </p:cNvPr>
          <p:cNvPicPr>
            <a:picLocks noChangeAspect="1"/>
          </p:cNvPicPr>
          <p:nvPr/>
        </p:nvPicPr>
        <p:blipFill>
          <a:blip r:embed="rId5"/>
          <a:stretch>
            <a:fillRect/>
          </a:stretch>
        </p:blipFill>
        <p:spPr>
          <a:xfrm>
            <a:off x="4240641" y="6399265"/>
            <a:ext cx="3543573" cy="262486"/>
          </a:xfrm>
          <a:prstGeom prst="rect">
            <a:avLst/>
          </a:prstGeom>
        </p:spPr>
      </p:pic>
      <p:sp>
        <p:nvSpPr>
          <p:cNvPr id="9" name="Tekstvak 1">
            <a:extLst>
              <a:ext uri="{FF2B5EF4-FFF2-40B4-BE49-F238E27FC236}">
                <a16:creationId xmlns:a16="http://schemas.microsoft.com/office/drawing/2014/main" id="{A1CB7D49-02DD-FC2D-7532-7695D1A0A251}"/>
              </a:ext>
            </a:extLst>
          </p:cNvPr>
          <p:cNvSpPr txBox="1"/>
          <p:nvPr/>
        </p:nvSpPr>
        <p:spPr>
          <a:xfrm>
            <a:off x="1463931" y="1320593"/>
            <a:ext cx="8261272" cy="392470"/>
          </a:xfrm>
          <a:prstGeom prst="rect">
            <a:avLst/>
          </a:prstGeom>
          <a:ln w="12700">
            <a:miter lim="400000"/>
          </a:ln>
          <a:extLst>
            <a:ext uri="{C572A759-6A51-4108-AA02-DFA0A04FC94B}">
              <ma14:wrappingTextBoxFlag xmlns="" xmlns:lc="http://schemas.openxmlformats.org/drawingml/2006/lockedCanvas" xmlns:ma14="http://schemas.microsoft.com/office/mac/drawingml/2011/main" xmlns:a14="http://schemas.microsoft.com/office/drawing/2010/main" xmlns:m="http://schemas.openxmlformats.org/officeDocument/2006/math" val="1"/>
            </a:ext>
          </a:extLst>
        </p:spPr>
        <p:txBody>
          <a:bodyPr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r>
              <a:t>Wat verwachten we van jullie als trainer?</a:t>
            </a:r>
          </a:p>
        </p:txBody>
      </p:sp>
      <p:sp>
        <p:nvSpPr>
          <p:cNvPr id="10" name="Tekstvak 6">
            <a:extLst>
              <a:ext uri="{FF2B5EF4-FFF2-40B4-BE49-F238E27FC236}">
                <a16:creationId xmlns:a16="http://schemas.microsoft.com/office/drawing/2014/main" id="{9C3873EA-764E-17EC-957B-5CE265168A24}"/>
              </a:ext>
            </a:extLst>
          </p:cNvPr>
          <p:cNvSpPr txBox="1"/>
          <p:nvPr/>
        </p:nvSpPr>
        <p:spPr>
          <a:xfrm>
            <a:off x="1302006" y="1755656"/>
            <a:ext cx="9080422" cy="4770537"/>
          </a:xfrm>
          <a:prstGeom prst="rect">
            <a:avLst/>
          </a:prstGeom>
          <a:ln w="12700">
            <a:miter lim="400000"/>
          </a:ln>
          <a:extLst>
            <a:ext uri="{C572A759-6A51-4108-AA02-DFA0A04FC94B}">
              <ma14:wrappingTextBoxFlag xmlns="" xmlns:lc="http://schemas.openxmlformats.org/drawingml/2006/lockedCanvas" xmlns:ma14="http://schemas.microsoft.com/office/mac/drawingml/2011/main" xmlns:a14="http://schemas.microsoft.com/office/drawing/2010/main" xmlns:m="http://schemas.openxmlformats.org/officeDocument/2006/math" val="1"/>
            </a:ext>
          </a:extLst>
        </p:spPr>
        <p:txBody>
          <a:bodyPr wrap="square" lIns="45719" tIns="45720" rIns="45719" bIns="4572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defTabSz="457200">
              <a:defRPr sz="1466">
                <a:latin typeface="Arial"/>
                <a:ea typeface="Arial"/>
                <a:cs typeface="Arial"/>
                <a:sym typeface="Arial"/>
              </a:defRPr>
            </a:pPr>
            <a:r>
              <a:rPr lang="en-US" sz="1450"/>
              <a:t>-</a:t>
            </a:r>
            <a:r>
              <a:rPr lang="en-US" sz="1600"/>
              <a:t> </a:t>
            </a:r>
            <a:r>
              <a:rPr sz="1600"/>
              <a:t>Handelt naar de kernwaarden van onze vereniging</a:t>
            </a:r>
            <a:r>
              <a:rPr lang="en-US" sz="1600"/>
              <a:t> (</a:t>
            </a:r>
            <a:r>
              <a:rPr lang="en-US" sz="1600" err="1"/>
              <a:t>zie</a:t>
            </a:r>
            <a:r>
              <a:rPr lang="en-US" sz="1600"/>
              <a:t> bord </a:t>
            </a:r>
            <a:r>
              <a:rPr lang="en-US" sz="1600" err="1"/>
              <a:t>nabij</a:t>
            </a:r>
            <a:r>
              <a:rPr lang="en-US" sz="1600"/>
              <a:t> het </a:t>
            </a:r>
            <a:r>
              <a:rPr lang="en-US" sz="1600" err="1"/>
              <a:t>wedstrijdsecretariaat</a:t>
            </a:r>
            <a:r>
              <a:rPr lang="en-US" sz="1600"/>
              <a:t> </a:t>
            </a:r>
            <a:r>
              <a:rPr lang="en-US" sz="1600" err="1"/>
              <a:t>en</a:t>
            </a:r>
            <a:r>
              <a:rPr lang="en-US" sz="1600"/>
              <a:t>  </a:t>
            </a:r>
            <a:endParaRPr lang="nl-NL" sz="1600"/>
          </a:p>
          <a:p>
            <a:pPr defTabSz="457200">
              <a:defRPr sz="1466">
                <a:latin typeface="Arial"/>
                <a:ea typeface="Arial"/>
                <a:cs typeface="Arial"/>
                <a:sym typeface="Arial"/>
              </a:defRPr>
            </a:pPr>
            <a:r>
              <a:rPr lang="en-US" sz="1600"/>
              <a:t>  </a:t>
            </a:r>
            <a:r>
              <a:rPr lang="en-US" sz="1600" err="1"/>
              <a:t>voetbalbeleidsplan</a:t>
            </a:r>
            <a:r>
              <a:rPr lang="en-US" sz="1600"/>
              <a:t>)</a:t>
            </a:r>
            <a:endParaRPr lang="nl-NL" sz="1600"/>
          </a:p>
          <a:p>
            <a:pPr marL="146685" indent="-146685" defTabSz="457200">
              <a:spcBef>
                <a:spcPts val="1200"/>
              </a:spcBef>
              <a:buSzPct val="100000"/>
              <a:buFont typeface="Arial"/>
              <a:buChar char="•"/>
              <a:defRPr sz="1466">
                <a:latin typeface="Arial"/>
                <a:ea typeface="Arial"/>
                <a:cs typeface="Arial"/>
                <a:sym typeface="Arial"/>
              </a:defRPr>
            </a:pPr>
            <a:r>
              <a:rPr lang="nl-NL" sz="1600"/>
              <a:t>Bereidt en organiseert trainingen (wederom conform de 4-Skills methodiek - </a:t>
            </a:r>
            <a:r>
              <a:rPr lang="nl-NL" sz="1200">
                <a:latin typeface="Calibri"/>
                <a:ea typeface="Calibri"/>
                <a:cs typeface="Calibri"/>
              </a:rPr>
              <a:t>De 4-Skills methode is een ontwikkelingsgerichte visie op jeugdvoetbal, waarin zowel technische groei als persoonlijkheid, sportplezier en sociale vaardigheden centraal staan. Door de duidelijke opbouw en </a:t>
            </a:r>
            <a:r>
              <a:rPr lang="nl-NL" sz="1200" err="1">
                <a:latin typeface="Calibri"/>
                <a:ea typeface="Calibri"/>
                <a:cs typeface="Calibri"/>
              </a:rPr>
              <a:t>coachingstructuur</a:t>
            </a:r>
            <a:r>
              <a:rPr lang="nl-NL" sz="1200">
                <a:latin typeface="Calibri"/>
                <a:ea typeface="Calibri"/>
                <a:cs typeface="Calibri"/>
              </a:rPr>
              <a:t> biedt het trainers een waardevol handvat om elk kind, op elk niveau, doelgericht en met plezier te begeleiden).</a:t>
            </a:r>
            <a:endParaRPr lang="nl-NL" sz="1200"/>
          </a:p>
          <a:p>
            <a:pPr marL="146685" indent="-146685" defTabSz="457200">
              <a:spcBef>
                <a:spcPts val="1200"/>
              </a:spcBef>
              <a:buSzPct val="100000"/>
              <a:buChar char="-"/>
              <a:defRPr sz="1466">
                <a:latin typeface="Arial"/>
                <a:ea typeface="Arial"/>
                <a:cs typeface="Arial"/>
                <a:sym typeface="Arial"/>
              </a:defRPr>
            </a:pPr>
            <a:r>
              <a:rPr lang="nl-NL" sz="1600"/>
              <a:t>Begeleid wedstrijden en verzorgt de coaching;</a:t>
            </a:r>
            <a:endParaRPr sz="1600"/>
          </a:p>
          <a:p>
            <a:pPr marL="146685" indent="-146685" defTabSz="457200">
              <a:spcBef>
                <a:spcPts val="1200"/>
              </a:spcBef>
              <a:buSzPct val="100000"/>
              <a:buChar char="-"/>
              <a:defRPr sz="1466">
                <a:latin typeface="Arial"/>
                <a:ea typeface="Arial"/>
                <a:cs typeface="Arial"/>
                <a:sym typeface="Arial"/>
              </a:defRPr>
            </a:pPr>
            <a:r>
              <a:rPr lang="nl-NL" sz="1600"/>
              <a:t>Verzorgt de scholing op technisch, tactisch, conditioneel en mentaal gebied;</a:t>
            </a:r>
            <a:endParaRPr sz="1600"/>
          </a:p>
          <a:p>
            <a:pPr marL="146685" indent="-146685" defTabSz="457200">
              <a:spcBef>
                <a:spcPts val="1200"/>
              </a:spcBef>
              <a:buSzPct val="100000"/>
              <a:buChar char="-"/>
              <a:defRPr sz="1466">
                <a:latin typeface="Arial"/>
                <a:ea typeface="Arial"/>
                <a:cs typeface="Arial"/>
                <a:sym typeface="Arial"/>
              </a:defRPr>
            </a:pPr>
            <a:r>
              <a:rPr sz="1600" err="1"/>
              <a:t>Bepaalt</a:t>
            </a:r>
            <a:r>
              <a:rPr sz="1600"/>
              <a:t> in </a:t>
            </a:r>
            <a:r>
              <a:rPr sz="1600" err="1"/>
              <a:t>samenspraak</a:t>
            </a:r>
            <a:r>
              <a:rPr sz="1600"/>
              <a:t> met </a:t>
            </a:r>
            <a:r>
              <a:rPr sz="1600" err="1"/>
              <a:t>andere</a:t>
            </a:r>
            <a:r>
              <a:rPr sz="1600"/>
              <a:t> trainers</a:t>
            </a:r>
            <a:r>
              <a:rPr lang="en-US" sz="1600"/>
              <a:t> de </a:t>
            </a:r>
            <a:r>
              <a:rPr lang="en-US" sz="1600" err="1"/>
              <a:t>trainingsvormen</a:t>
            </a:r>
            <a:r>
              <a:rPr lang="nl-NL" sz="1600"/>
              <a:t>;</a:t>
            </a:r>
          </a:p>
          <a:p>
            <a:pPr marL="146685" indent="-146685" defTabSz="457200">
              <a:spcBef>
                <a:spcPts val="1200"/>
              </a:spcBef>
              <a:buSzPct val="100000"/>
              <a:buChar char="-"/>
              <a:defRPr sz="1466">
                <a:latin typeface="Arial"/>
                <a:ea typeface="Arial"/>
                <a:cs typeface="Arial"/>
                <a:sym typeface="Arial"/>
              </a:defRPr>
            </a:pPr>
            <a:r>
              <a:rPr lang="nl-NL" sz="1600"/>
              <a:t>Zorgt voor het netjes achterlaten van de kleedlokalen op trainingsavonden;</a:t>
            </a:r>
            <a:endParaRPr sz="1600"/>
          </a:p>
          <a:p>
            <a:pPr marL="146685" indent="-146685" defTabSz="457200">
              <a:spcBef>
                <a:spcPts val="1200"/>
              </a:spcBef>
              <a:buSzPct val="100000"/>
              <a:buChar char="-"/>
              <a:defRPr sz="1466">
                <a:latin typeface="Arial"/>
                <a:ea typeface="Arial"/>
                <a:cs typeface="Arial"/>
                <a:sym typeface="Arial"/>
              </a:defRPr>
            </a:pPr>
            <a:r>
              <a:rPr sz="1600" err="1"/>
              <a:t>Signaleert</a:t>
            </a:r>
            <a:r>
              <a:rPr sz="1600"/>
              <a:t> </a:t>
            </a:r>
            <a:r>
              <a:rPr sz="1600" err="1"/>
              <a:t>problemen</a:t>
            </a:r>
            <a:r>
              <a:rPr sz="1600"/>
              <a:t> </a:t>
            </a:r>
            <a:r>
              <a:rPr sz="1600" err="1"/>
              <a:t>en</a:t>
            </a:r>
            <a:r>
              <a:rPr sz="1600"/>
              <a:t> lost </a:t>
            </a:r>
            <a:r>
              <a:rPr sz="1600" err="1"/>
              <a:t>deze</a:t>
            </a:r>
            <a:r>
              <a:rPr sz="1600"/>
              <a:t> op, </a:t>
            </a:r>
            <a:r>
              <a:rPr sz="1600" err="1"/>
              <a:t>zonodig</a:t>
            </a:r>
            <a:r>
              <a:rPr sz="1600"/>
              <a:t> in </a:t>
            </a:r>
            <a:r>
              <a:rPr sz="1600" err="1"/>
              <a:t>overleg</a:t>
            </a:r>
            <a:r>
              <a:rPr sz="1600"/>
              <a:t> met de </a:t>
            </a:r>
            <a:r>
              <a:rPr sz="1600" err="1"/>
              <a:t>coördinator</a:t>
            </a:r>
            <a:r>
              <a:rPr lang="nl-NL" sz="1600"/>
              <a:t> VC;</a:t>
            </a:r>
            <a:endParaRPr sz="1600"/>
          </a:p>
          <a:p>
            <a:pPr marL="146685" indent="-146685" defTabSz="457200">
              <a:spcBef>
                <a:spcPts val="1200"/>
              </a:spcBef>
              <a:buSzPct val="100000"/>
              <a:buChar char="-"/>
              <a:defRPr sz="1466">
                <a:latin typeface="Arial"/>
                <a:ea typeface="Arial"/>
                <a:cs typeface="Arial"/>
                <a:sym typeface="Arial"/>
              </a:defRPr>
            </a:pPr>
            <a:r>
              <a:rPr sz="1600" err="1"/>
              <a:t>Adviseert</a:t>
            </a:r>
            <a:r>
              <a:rPr sz="1600"/>
              <a:t> </a:t>
            </a:r>
            <a:r>
              <a:rPr lang="en-US" sz="1600"/>
              <a:t>mee</a:t>
            </a:r>
            <a:r>
              <a:rPr sz="1600"/>
              <a:t> in de </a:t>
            </a:r>
            <a:r>
              <a:rPr sz="1600" err="1"/>
              <a:t>teamsamenstelling</a:t>
            </a:r>
            <a:r>
              <a:rPr sz="1600"/>
              <a:t> </a:t>
            </a:r>
            <a:r>
              <a:rPr sz="1600" err="1"/>
              <a:t>voor</a:t>
            </a:r>
            <a:r>
              <a:rPr sz="1600"/>
              <a:t> het </a:t>
            </a:r>
            <a:r>
              <a:rPr sz="1600" err="1"/>
              <a:t>nieuwe</a:t>
            </a:r>
            <a:r>
              <a:rPr sz="1600"/>
              <a:t> </a:t>
            </a:r>
            <a:r>
              <a:rPr sz="1600" err="1"/>
              <a:t>seizoen</a:t>
            </a:r>
            <a:r>
              <a:rPr lang="nl-NL" sz="1600"/>
              <a:t>;</a:t>
            </a:r>
            <a:endParaRPr sz="1600"/>
          </a:p>
          <a:p>
            <a:pPr marL="146685" indent="-146685" defTabSz="457200">
              <a:spcBef>
                <a:spcPts val="1200"/>
              </a:spcBef>
              <a:buSzPct val="100000"/>
              <a:buChar char="-"/>
              <a:defRPr sz="1466">
                <a:latin typeface="Arial"/>
                <a:ea typeface="Arial"/>
                <a:cs typeface="Arial"/>
                <a:sym typeface="Arial"/>
              </a:defRPr>
            </a:pPr>
            <a:r>
              <a:rPr sz="1600" err="1"/>
              <a:t>Vervult</a:t>
            </a:r>
            <a:r>
              <a:rPr sz="1600"/>
              <a:t> </a:t>
            </a:r>
            <a:r>
              <a:rPr sz="1600" err="1"/>
              <a:t>een</a:t>
            </a:r>
            <a:r>
              <a:rPr sz="1600"/>
              <a:t> </a:t>
            </a:r>
            <a:r>
              <a:rPr sz="1600" err="1"/>
              <a:t>voorbeeldfunctie</a:t>
            </a:r>
            <a:r>
              <a:rPr sz="1600"/>
              <a:t> in </a:t>
            </a:r>
            <a:r>
              <a:rPr sz="1600" err="1"/>
              <a:t>houding</a:t>
            </a:r>
            <a:r>
              <a:rPr sz="1600"/>
              <a:t> </a:t>
            </a:r>
            <a:r>
              <a:rPr sz="1600" err="1"/>
              <a:t>en</a:t>
            </a:r>
            <a:r>
              <a:rPr sz="1600"/>
              <a:t> </a:t>
            </a:r>
            <a:r>
              <a:rPr sz="1600" err="1"/>
              <a:t>gedrag</a:t>
            </a:r>
            <a:r>
              <a:rPr lang="nl-NL" sz="1600"/>
              <a:t>;</a:t>
            </a:r>
            <a:r>
              <a:rPr sz="1600"/>
              <a:t> </a:t>
            </a:r>
          </a:p>
          <a:p>
            <a:pPr marL="146685" indent="-146685" defTabSz="457200">
              <a:spcBef>
                <a:spcPts val="1200"/>
              </a:spcBef>
              <a:buSzPct val="100000"/>
              <a:buChar char="-"/>
              <a:defRPr sz="1466">
                <a:latin typeface="Arial"/>
                <a:ea typeface="Arial"/>
                <a:cs typeface="Arial"/>
                <a:sym typeface="Arial"/>
              </a:defRPr>
            </a:pPr>
            <a:r>
              <a:rPr sz="1600"/>
              <a:t>Is </a:t>
            </a:r>
            <a:r>
              <a:rPr sz="1600" err="1"/>
              <a:t>leergierig</a:t>
            </a:r>
            <a:r>
              <a:rPr sz="1600"/>
              <a:t> </a:t>
            </a:r>
            <a:r>
              <a:rPr sz="1600" err="1"/>
              <a:t>en</a:t>
            </a:r>
            <a:r>
              <a:rPr sz="1600"/>
              <a:t> </a:t>
            </a:r>
            <a:r>
              <a:rPr sz="1600" err="1"/>
              <a:t>stelt</a:t>
            </a:r>
            <a:r>
              <a:rPr sz="1600"/>
              <a:t> </a:t>
            </a:r>
            <a:r>
              <a:rPr sz="1600" err="1"/>
              <a:t>zich</a:t>
            </a:r>
            <a:r>
              <a:rPr sz="1600"/>
              <a:t> </a:t>
            </a:r>
            <a:r>
              <a:rPr lang="en-US" sz="1600" err="1"/>
              <a:t>naderbaar</a:t>
            </a:r>
            <a:r>
              <a:rPr lang="en-US" sz="1600"/>
              <a:t> </a:t>
            </a:r>
            <a:r>
              <a:rPr lang="en-US" sz="1600" err="1"/>
              <a:t>en</a:t>
            </a:r>
            <a:r>
              <a:rPr lang="en-US" sz="1600"/>
              <a:t> </a:t>
            </a:r>
            <a:r>
              <a:rPr lang="en-US" sz="1600" err="1"/>
              <a:t>coachbaar</a:t>
            </a:r>
            <a:r>
              <a:rPr sz="1600"/>
              <a:t> op.</a:t>
            </a:r>
          </a:p>
        </p:txBody>
      </p:sp>
    </p:spTree>
    <p:extLst>
      <p:ext uri="{BB962C8B-B14F-4D97-AF65-F5344CB8AC3E}">
        <p14:creationId xmlns:p14="http://schemas.microsoft.com/office/powerpoint/2010/main" val="1784024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52C96-6333-FE95-8B0C-4173313590A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093D6F1-C89E-F395-1230-47257D787E9D}"/>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7A8D75A0-CCAD-F822-B1AD-60F5C00CFBB0}"/>
              </a:ext>
            </a:extLst>
          </p:cNvPr>
          <p:cNvSpPr>
            <a:spLocks noGrp="1"/>
          </p:cNvSpPr>
          <p:nvPr>
            <p:ph idx="1"/>
          </p:nvPr>
        </p:nvSpPr>
        <p:spPr/>
        <p:txBody>
          <a:bodyPr/>
          <a:lstStyle/>
          <a:p>
            <a:endParaRPr lang="nl-NL"/>
          </a:p>
        </p:txBody>
      </p:sp>
      <p:pic>
        <p:nvPicPr>
          <p:cNvPr id="4" name="Picture 2" descr="D:\Data\klanten\DESM\DESM facebook instagram\DESM facebook insta leeg.jpg">
            <a:extLst>
              <a:ext uri="{FF2B5EF4-FFF2-40B4-BE49-F238E27FC236}">
                <a16:creationId xmlns:a16="http://schemas.microsoft.com/office/drawing/2014/main" id="{5D994990-6BE8-053C-0923-D67D580973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7778347"/>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F4F1AF22-AD2D-1228-F385-2A6BEF68C47E}"/>
              </a:ext>
            </a:extLst>
          </p:cNvPr>
          <p:cNvSpPr/>
          <p:nvPr/>
        </p:nvSpPr>
        <p:spPr>
          <a:xfrm>
            <a:off x="868680" y="950975"/>
            <a:ext cx="10195560" cy="5841225"/>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14">
              <a:solidFill>
                <a:schemeClr val="tx1"/>
              </a:solidFill>
            </a:endParaRPr>
          </a:p>
          <a:p>
            <a:pPr algn="ctr"/>
            <a:endParaRPr lang="nl-NL" sz="1714">
              <a:solidFill>
                <a:schemeClr val="tx1"/>
              </a:solidFill>
            </a:endParaRPr>
          </a:p>
          <a:p>
            <a:endParaRPr lang="nl-NL" sz="1714">
              <a:solidFill>
                <a:schemeClr val="tx1"/>
              </a:solidFill>
            </a:endParaRPr>
          </a:p>
          <a:p>
            <a:pPr algn="ctr"/>
            <a:r>
              <a:rPr lang="nl-NL" sz="1714">
                <a:solidFill>
                  <a:schemeClr val="tx1"/>
                </a:solidFill>
              </a:rPr>
              <a:t> </a:t>
            </a:r>
          </a:p>
        </p:txBody>
      </p:sp>
      <p:sp>
        <p:nvSpPr>
          <p:cNvPr id="5" name="Rechthoek 4">
            <a:extLst>
              <a:ext uri="{FF2B5EF4-FFF2-40B4-BE49-F238E27FC236}">
                <a16:creationId xmlns:a16="http://schemas.microsoft.com/office/drawing/2014/main" id="{6D0CF1A9-C0C4-D0CA-09B7-B7D4997E92F2}"/>
              </a:ext>
            </a:extLst>
          </p:cNvPr>
          <p:cNvSpPr/>
          <p:nvPr/>
        </p:nvSpPr>
        <p:spPr>
          <a:xfrm>
            <a:off x="266176" y="394460"/>
            <a:ext cx="7765016" cy="867284"/>
          </a:xfrm>
          <a:prstGeom prst="rect">
            <a:avLst/>
          </a:prstGeom>
          <a:solidFill>
            <a:srgbClr val="FFC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700"/>
              </a:spcBef>
              <a:spcAft>
                <a:spcPts val="0"/>
              </a:spcAft>
              <a:buClr>
                <a:srgbClr val="2A1A00"/>
              </a:buClr>
              <a:buSzTx/>
              <a:buFont typeface="Arial" panose="020B0604020202020204" pitchFamily="34" charset="0"/>
              <a:buNone/>
              <a:tabLst/>
              <a:defRPr/>
            </a:pPr>
            <a:r>
              <a:rPr kumimoji="0" lang="nl-NL" sz="2000" b="1" i="0" u="none" strike="noStrike" kern="1200" cap="all" spc="400" normalizeH="0" baseline="0" noProof="0">
                <a:ln>
                  <a:noFill/>
                </a:ln>
                <a:solidFill>
                  <a:srgbClr val="2A1A00"/>
                </a:solidFill>
                <a:effectLst/>
                <a:uLnTx/>
                <a:uFillTx/>
                <a:latin typeface="Gill Sans MT" panose="020B0502020104020203"/>
                <a:ea typeface="+mn-ea"/>
                <a:cs typeface="+mn-cs"/>
              </a:rPr>
              <a:t>WELKOM BIJ DESM</a:t>
            </a:r>
          </a:p>
        </p:txBody>
      </p:sp>
      <p:pic>
        <p:nvPicPr>
          <p:cNvPr id="7" name="Afbeelding 6">
            <a:extLst>
              <a:ext uri="{FF2B5EF4-FFF2-40B4-BE49-F238E27FC236}">
                <a16:creationId xmlns:a16="http://schemas.microsoft.com/office/drawing/2014/main" id="{664C4328-2B61-5B29-B4FC-976180877B3B}"/>
              </a:ext>
            </a:extLst>
          </p:cNvPr>
          <p:cNvPicPr>
            <a:picLocks noChangeAspect="1"/>
          </p:cNvPicPr>
          <p:nvPr/>
        </p:nvPicPr>
        <p:blipFill>
          <a:blip r:embed="rId4"/>
          <a:stretch>
            <a:fillRect/>
          </a:stretch>
        </p:blipFill>
        <p:spPr>
          <a:xfrm>
            <a:off x="8574657" y="65800"/>
            <a:ext cx="3358263" cy="835835"/>
          </a:xfrm>
          <a:prstGeom prst="rect">
            <a:avLst/>
          </a:prstGeom>
        </p:spPr>
      </p:pic>
      <p:pic>
        <p:nvPicPr>
          <p:cNvPr id="8" name="Afbeelding 7">
            <a:extLst>
              <a:ext uri="{FF2B5EF4-FFF2-40B4-BE49-F238E27FC236}">
                <a16:creationId xmlns:a16="http://schemas.microsoft.com/office/drawing/2014/main" id="{45595C1D-DC74-9642-DEC8-4C96107CA8C3}"/>
              </a:ext>
            </a:extLst>
          </p:cNvPr>
          <p:cNvPicPr>
            <a:picLocks noChangeAspect="1"/>
          </p:cNvPicPr>
          <p:nvPr/>
        </p:nvPicPr>
        <p:blipFill>
          <a:blip r:embed="rId5"/>
          <a:stretch>
            <a:fillRect/>
          </a:stretch>
        </p:blipFill>
        <p:spPr>
          <a:xfrm>
            <a:off x="4240641" y="6399265"/>
            <a:ext cx="3543573" cy="262486"/>
          </a:xfrm>
          <a:prstGeom prst="rect">
            <a:avLst/>
          </a:prstGeom>
        </p:spPr>
      </p:pic>
      <p:sp>
        <p:nvSpPr>
          <p:cNvPr id="9" name="Tekstvak 1">
            <a:extLst>
              <a:ext uri="{FF2B5EF4-FFF2-40B4-BE49-F238E27FC236}">
                <a16:creationId xmlns:a16="http://schemas.microsoft.com/office/drawing/2014/main" id="{0834F86F-2CFF-FE3C-774E-55B7A22F039F}"/>
              </a:ext>
            </a:extLst>
          </p:cNvPr>
          <p:cNvSpPr txBox="1"/>
          <p:nvPr/>
        </p:nvSpPr>
        <p:spPr>
          <a:xfrm>
            <a:off x="1444881" y="1320593"/>
            <a:ext cx="8261272" cy="461665"/>
          </a:xfrm>
          <a:prstGeom prst="rect">
            <a:avLst/>
          </a:prstGeom>
          <a:ln w="12700">
            <a:miter lim="400000"/>
          </a:ln>
          <a:extLst>
            <a:ext uri="{C572A759-6A51-4108-AA02-DFA0A04FC94B}">
              <ma14:wrappingTextBoxFlag xmlns="" xmlns:lc="http://schemas.openxmlformats.org/drawingml/2006/lockedCanvas" xmlns:ma14="http://schemas.microsoft.com/office/mac/drawingml/2011/main" xmlns:a14="http://schemas.microsoft.com/office/drawing/2010/main" xmlns:m="http://schemas.openxmlformats.org/officeDocument/2006/math" val="1"/>
            </a:ext>
          </a:extLst>
        </p:spPr>
        <p:txBody>
          <a:bodyPr lIns="45719" tIns="45720" rIns="45719" bIns="4572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r>
              <a:t>Wat </a:t>
            </a:r>
            <a:r>
              <a:rPr err="1"/>
              <a:t>verwachten</a:t>
            </a:r>
            <a:r>
              <a:t> we van </a:t>
            </a:r>
            <a:r>
              <a:rPr err="1"/>
              <a:t>jullie</a:t>
            </a:r>
            <a:r>
              <a:t> </a:t>
            </a:r>
            <a:r>
              <a:rPr err="1"/>
              <a:t>als</a:t>
            </a:r>
            <a:r>
              <a:t> </a:t>
            </a:r>
            <a:r>
              <a:rPr err="1"/>
              <a:t>leider</a:t>
            </a:r>
            <a:r>
              <a:rPr lang="en-US"/>
              <a:t>/ </a:t>
            </a:r>
            <a:r>
              <a:rPr lang="en-US" err="1"/>
              <a:t>teammanager</a:t>
            </a:r>
            <a:r>
              <a:rPr lang="en-US"/>
              <a:t>?</a:t>
            </a:r>
          </a:p>
        </p:txBody>
      </p:sp>
      <p:sp>
        <p:nvSpPr>
          <p:cNvPr id="10" name="Tekstvak 6">
            <a:extLst>
              <a:ext uri="{FF2B5EF4-FFF2-40B4-BE49-F238E27FC236}">
                <a16:creationId xmlns:a16="http://schemas.microsoft.com/office/drawing/2014/main" id="{17010CFD-E42C-199F-FB75-0361BCD5AFB0}"/>
              </a:ext>
            </a:extLst>
          </p:cNvPr>
          <p:cNvSpPr txBox="1"/>
          <p:nvPr/>
        </p:nvSpPr>
        <p:spPr>
          <a:xfrm>
            <a:off x="1444882" y="1828482"/>
            <a:ext cx="8261272" cy="3385542"/>
          </a:xfrm>
          <a:prstGeom prst="rect">
            <a:avLst/>
          </a:prstGeom>
          <a:ln w="12700">
            <a:miter lim="400000"/>
          </a:ln>
          <a:extLst>
            <a:ext uri="{C572A759-6A51-4108-AA02-DFA0A04FC94B}">
              <ma14:wrappingTextBoxFlag xmlns="" xmlns:lc="http://schemas.openxmlformats.org/drawingml/2006/lockedCanvas" xmlns:ma14="http://schemas.microsoft.com/office/mac/drawingml/2011/main" xmlns:a14="http://schemas.microsoft.com/office/drawing/2010/main" xmlns:m="http://schemas.openxmlformats.org/officeDocument/2006/math" val="1"/>
            </a:ext>
          </a:extLst>
        </p:spPr>
        <p:txBody>
          <a:bodyPr lIns="45719" tIns="45720" rIns="45719" bIns="4572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defRPr sz="1400" b="1"/>
            </a:pPr>
            <a:endParaRPr lang="en-US" sz="1600">
              <a:latin typeface="Arial"/>
              <a:cs typeface="Arial"/>
            </a:endParaRPr>
          </a:p>
          <a:p>
            <a:pPr marL="146685" indent="-146685" defTabSz="457200">
              <a:spcBef>
                <a:spcPts val="1200"/>
              </a:spcBef>
              <a:buSzPct val="100000"/>
              <a:buFontTx/>
              <a:buChar char="-"/>
              <a:defRPr sz="1466">
                <a:latin typeface="Arial"/>
                <a:ea typeface="Arial"/>
                <a:cs typeface="Arial"/>
                <a:sym typeface="Arial"/>
              </a:defRPr>
            </a:pPr>
            <a:r>
              <a:rPr lang="nl-NL" sz="1600"/>
              <a:t>Handelt naar de kernwaarden van onze vereniging;</a:t>
            </a:r>
          </a:p>
          <a:p>
            <a:pPr marL="146685" indent="-146685" defTabSz="457200">
              <a:spcBef>
                <a:spcPts val="1200"/>
              </a:spcBef>
              <a:buSzPct val="100000"/>
              <a:buChar char="-"/>
              <a:defRPr sz="1466">
                <a:latin typeface="Arial"/>
                <a:ea typeface="Arial"/>
                <a:cs typeface="Arial"/>
                <a:sym typeface="Arial"/>
              </a:defRPr>
            </a:pPr>
            <a:r>
              <a:rPr sz="1600" err="1"/>
              <a:t>Verzorgt</a:t>
            </a:r>
            <a:r>
              <a:rPr sz="1600"/>
              <a:t> de </a:t>
            </a:r>
            <a:r>
              <a:rPr sz="1600" err="1"/>
              <a:t>organisatorische</a:t>
            </a:r>
            <a:r>
              <a:rPr sz="1600"/>
              <a:t> </a:t>
            </a:r>
            <a:r>
              <a:rPr sz="1600" err="1"/>
              <a:t>begeleiding</a:t>
            </a:r>
            <a:r>
              <a:rPr sz="1600"/>
              <a:t> van het team</a:t>
            </a:r>
            <a:r>
              <a:rPr lang="nl-NL" sz="1600"/>
              <a:t>;</a:t>
            </a:r>
            <a:endParaRPr sz="1600"/>
          </a:p>
          <a:p>
            <a:pPr marL="146685" indent="-146685" defTabSz="457200">
              <a:spcBef>
                <a:spcPts val="1200"/>
              </a:spcBef>
              <a:buSzPct val="100000"/>
              <a:buChar char="-"/>
              <a:defRPr sz="1466">
                <a:latin typeface="Arial"/>
                <a:ea typeface="Arial"/>
                <a:cs typeface="Arial"/>
                <a:sym typeface="Arial"/>
              </a:defRPr>
            </a:pPr>
            <a:r>
              <a:rPr sz="1600" err="1"/>
              <a:t>Organiseert</a:t>
            </a:r>
            <a:r>
              <a:rPr sz="1600"/>
              <a:t> het </a:t>
            </a:r>
            <a:r>
              <a:rPr sz="1600" err="1"/>
              <a:t>vervoer</a:t>
            </a:r>
            <a:r>
              <a:rPr sz="1600"/>
              <a:t> </a:t>
            </a:r>
            <a:r>
              <a:rPr sz="1600" err="1"/>
              <a:t>naar</a:t>
            </a:r>
            <a:r>
              <a:rPr sz="1600"/>
              <a:t> </a:t>
            </a:r>
            <a:r>
              <a:rPr sz="1600" err="1"/>
              <a:t>uitwedstrijden</a:t>
            </a:r>
            <a:r>
              <a:rPr lang="nl-NL" sz="1600"/>
              <a:t> (</a:t>
            </a:r>
            <a:r>
              <a:rPr sz="1600"/>
              <a:t>in </a:t>
            </a:r>
            <a:r>
              <a:rPr sz="1600" err="1"/>
              <a:t>overleg</a:t>
            </a:r>
            <a:r>
              <a:rPr sz="1600"/>
              <a:t> met </a:t>
            </a:r>
            <a:r>
              <a:rPr sz="1600" err="1"/>
              <a:t>ouders</a:t>
            </a:r>
            <a:r>
              <a:rPr lang="nl-NL" sz="1600"/>
              <a:t>);</a:t>
            </a:r>
            <a:endParaRPr sz="1600"/>
          </a:p>
          <a:p>
            <a:pPr marL="146685" indent="-146685" defTabSz="457200">
              <a:spcBef>
                <a:spcPts val="1200"/>
              </a:spcBef>
              <a:buSzPct val="100000"/>
              <a:buChar char="-"/>
              <a:defRPr sz="1466">
                <a:latin typeface="Arial"/>
                <a:ea typeface="Arial"/>
                <a:cs typeface="Arial"/>
                <a:sym typeface="Arial"/>
              </a:defRPr>
            </a:pPr>
            <a:r>
              <a:rPr sz="1600" err="1"/>
              <a:t>Organiseert</a:t>
            </a:r>
            <a:r>
              <a:rPr sz="1600"/>
              <a:t> het </a:t>
            </a:r>
            <a:r>
              <a:rPr sz="1600" err="1"/>
              <a:t>schoonhouden</a:t>
            </a:r>
            <a:r>
              <a:rPr sz="1600"/>
              <a:t> van tenues</a:t>
            </a:r>
            <a:r>
              <a:rPr lang="nl-NL" sz="1600"/>
              <a:t> (</a:t>
            </a:r>
            <a:r>
              <a:rPr sz="1600"/>
              <a:t>in </a:t>
            </a:r>
            <a:r>
              <a:rPr sz="1600" err="1"/>
              <a:t>overleg</a:t>
            </a:r>
            <a:r>
              <a:rPr sz="1600"/>
              <a:t> met</a:t>
            </a:r>
            <a:r>
              <a:rPr lang="nl-NL" sz="1600"/>
              <a:t> </a:t>
            </a:r>
            <a:r>
              <a:rPr sz="1600" err="1"/>
              <a:t>ouders</a:t>
            </a:r>
            <a:r>
              <a:rPr lang="nl-NL" sz="1600"/>
              <a:t>);</a:t>
            </a:r>
            <a:endParaRPr sz="1600"/>
          </a:p>
          <a:p>
            <a:pPr marL="146685" indent="-146685" defTabSz="457200">
              <a:spcBef>
                <a:spcPts val="1200"/>
              </a:spcBef>
              <a:buSzPct val="100000"/>
              <a:buChar char="-"/>
              <a:defRPr sz="1466">
                <a:latin typeface="Arial"/>
                <a:ea typeface="Arial"/>
                <a:cs typeface="Arial"/>
                <a:sym typeface="Arial"/>
              </a:defRPr>
            </a:pPr>
            <a:r>
              <a:rPr sz="1600" err="1"/>
              <a:t>Signaleert</a:t>
            </a:r>
            <a:r>
              <a:rPr sz="1600"/>
              <a:t> </a:t>
            </a:r>
            <a:r>
              <a:rPr sz="1600" err="1"/>
              <a:t>problemen</a:t>
            </a:r>
            <a:r>
              <a:rPr sz="1600"/>
              <a:t> </a:t>
            </a:r>
            <a:r>
              <a:rPr sz="1600" err="1"/>
              <a:t>en</a:t>
            </a:r>
            <a:r>
              <a:rPr sz="1600"/>
              <a:t> lost </a:t>
            </a:r>
            <a:r>
              <a:rPr sz="1600" err="1"/>
              <a:t>deze</a:t>
            </a:r>
            <a:r>
              <a:rPr sz="1600"/>
              <a:t> op, zo </a:t>
            </a:r>
            <a:r>
              <a:rPr sz="1600" err="1"/>
              <a:t>nodig</a:t>
            </a:r>
            <a:r>
              <a:rPr sz="1600"/>
              <a:t> in </a:t>
            </a:r>
            <a:r>
              <a:rPr sz="1600" err="1"/>
              <a:t>overleg</a:t>
            </a:r>
            <a:r>
              <a:rPr sz="1600"/>
              <a:t> met de </a:t>
            </a:r>
            <a:r>
              <a:rPr lang="nl-NL" sz="1600"/>
              <a:t>trainer en/of </a:t>
            </a:r>
            <a:r>
              <a:rPr sz="1600" err="1"/>
              <a:t>coördinator</a:t>
            </a:r>
            <a:r>
              <a:rPr lang="nl-NL" sz="1600"/>
              <a:t> VC;</a:t>
            </a:r>
            <a:endParaRPr sz="1600"/>
          </a:p>
          <a:p>
            <a:pPr marL="146685" indent="-146685" defTabSz="457200">
              <a:spcBef>
                <a:spcPts val="1200"/>
              </a:spcBef>
              <a:buSzPct val="100000"/>
              <a:buChar char="-"/>
              <a:defRPr sz="1466">
                <a:latin typeface="Arial"/>
                <a:ea typeface="Arial"/>
                <a:cs typeface="Arial"/>
                <a:sym typeface="Arial"/>
              </a:defRPr>
            </a:pPr>
            <a:r>
              <a:rPr sz="1600"/>
              <a:t>Is het </a:t>
            </a:r>
            <a:r>
              <a:rPr sz="1600" err="1"/>
              <a:t>aanspreekpunt</a:t>
            </a:r>
            <a:r>
              <a:rPr sz="1600"/>
              <a:t> </a:t>
            </a:r>
            <a:r>
              <a:rPr sz="1600" err="1"/>
              <a:t>voor</a:t>
            </a:r>
            <a:r>
              <a:rPr sz="1600"/>
              <a:t> de teams die </a:t>
            </a:r>
            <a:r>
              <a:rPr sz="1600" err="1"/>
              <a:t>te</a:t>
            </a:r>
            <a:r>
              <a:rPr sz="1600"/>
              <a:t> </a:t>
            </a:r>
            <a:r>
              <a:rPr sz="1600" err="1"/>
              <a:t>gast</a:t>
            </a:r>
            <a:r>
              <a:rPr sz="1600"/>
              <a:t> </a:t>
            </a:r>
            <a:r>
              <a:rPr sz="1600" err="1"/>
              <a:t>zijn</a:t>
            </a:r>
            <a:r>
              <a:rPr sz="1600"/>
              <a:t> op </a:t>
            </a:r>
            <a:r>
              <a:rPr sz="1600" err="1"/>
              <a:t>ons</a:t>
            </a:r>
            <a:r>
              <a:rPr sz="1600"/>
              <a:t> </a:t>
            </a:r>
            <a:r>
              <a:rPr sz="1600" err="1"/>
              <a:t>sportpark</a:t>
            </a:r>
            <a:r>
              <a:rPr lang="nl-NL" sz="1600"/>
              <a:t>;</a:t>
            </a:r>
            <a:endParaRPr sz="1600"/>
          </a:p>
          <a:p>
            <a:pPr marL="146685" indent="-146685" defTabSz="457200">
              <a:spcBef>
                <a:spcPts val="1200"/>
              </a:spcBef>
              <a:buSzPct val="100000"/>
              <a:buChar char="-"/>
              <a:defRPr sz="1466">
                <a:latin typeface="Arial"/>
                <a:ea typeface="Arial"/>
                <a:cs typeface="Arial"/>
                <a:sym typeface="Arial"/>
              </a:defRPr>
            </a:pPr>
            <a:r>
              <a:rPr sz="1600" err="1"/>
              <a:t>Zorgt</a:t>
            </a:r>
            <a:r>
              <a:rPr sz="1600"/>
              <a:t> </a:t>
            </a:r>
            <a:r>
              <a:rPr sz="1600" err="1"/>
              <a:t>dat</a:t>
            </a:r>
            <a:r>
              <a:rPr sz="1600"/>
              <a:t> de </a:t>
            </a:r>
            <a:r>
              <a:rPr sz="1600" err="1"/>
              <a:t>kleedlokalen</a:t>
            </a:r>
            <a:r>
              <a:rPr sz="1600"/>
              <a:t> </a:t>
            </a:r>
            <a:r>
              <a:rPr sz="1600" err="1"/>
              <a:t>netjes</a:t>
            </a:r>
            <a:r>
              <a:rPr sz="1600"/>
              <a:t> achter </a:t>
            </a:r>
            <a:r>
              <a:rPr sz="1600" err="1"/>
              <a:t>gelaten</a:t>
            </a:r>
            <a:r>
              <a:rPr sz="1600"/>
              <a:t> </a:t>
            </a:r>
            <a:r>
              <a:rPr sz="1600" err="1"/>
              <a:t>worden</a:t>
            </a:r>
            <a:r>
              <a:rPr sz="1600"/>
              <a:t> </a:t>
            </a:r>
            <a:r>
              <a:rPr sz="1600" err="1"/>
              <a:t>bij</a:t>
            </a:r>
            <a:r>
              <a:rPr sz="1600"/>
              <a:t> </a:t>
            </a:r>
            <a:r>
              <a:rPr sz="1600" err="1"/>
              <a:t>thuis</a:t>
            </a:r>
            <a:r>
              <a:rPr sz="1600"/>
              <a:t>- </a:t>
            </a:r>
            <a:r>
              <a:rPr sz="1600" err="1"/>
              <a:t>en</a:t>
            </a:r>
            <a:r>
              <a:rPr sz="1600"/>
              <a:t> </a:t>
            </a:r>
            <a:r>
              <a:rPr sz="1600" err="1"/>
              <a:t>uitwedstrijden</a:t>
            </a:r>
            <a:r>
              <a:rPr sz="1600"/>
              <a:t>. </a:t>
            </a:r>
            <a:endParaRPr sz="1600">
              <a:latin typeface="Times Roman"/>
              <a:ea typeface="Times Roman"/>
              <a:cs typeface="Times Roman"/>
            </a:endParaRPr>
          </a:p>
        </p:txBody>
      </p:sp>
    </p:spTree>
    <p:extLst>
      <p:ext uri="{BB962C8B-B14F-4D97-AF65-F5344CB8AC3E}">
        <p14:creationId xmlns:p14="http://schemas.microsoft.com/office/powerpoint/2010/main" val="425042914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13</Slides>
  <Notes>13</Notes>
  <HiddenSlides>0</HiddenSlide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Kevin Meijer</dc:creator>
  <cp:revision>5</cp:revision>
  <cp:lastPrinted>2024-09-11T16:58:09Z</cp:lastPrinted>
  <dcterms:created xsi:type="dcterms:W3CDTF">2024-04-09T17:26:39Z</dcterms:created>
  <dcterms:modified xsi:type="dcterms:W3CDTF">2025-07-09T18:24:18Z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1a6e227-27d5-42bc-8eb9-760c0419ec2f_Enabled">
    <vt:lpwstr>true</vt:lpwstr>
  </property>
  <property fmtid="{D5CDD505-2E9C-101B-9397-08002B2CF9AE}" pid="3" name="MSIP_Label_41a6e227-27d5-42bc-8eb9-760c0419ec2f_SetDate">
    <vt:lpwstr>2024-08-12T19:07:23Z</vt:lpwstr>
  </property>
  <property fmtid="{D5CDD505-2E9C-101B-9397-08002B2CF9AE}" pid="4" name="MSIP_Label_41a6e227-27d5-42bc-8eb9-760c0419ec2f_Method">
    <vt:lpwstr>Standard</vt:lpwstr>
  </property>
  <property fmtid="{D5CDD505-2E9C-101B-9397-08002B2CF9AE}" pid="5" name="MSIP_Label_41a6e227-27d5-42bc-8eb9-760c0419ec2f_Name">
    <vt:lpwstr>Private</vt:lpwstr>
  </property>
  <property fmtid="{D5CDD505-2E9C-101B-9397-08002B2CF9AE}" pid="6" name="MSIP_Label_41a6e227-27d5-42bc-8eb9-760c0419ec2f_SiteId">
    <vt:lpwstr>bf5f4046-a1dc-4119-aa8a-bfb9fbf46271</vt:lpwstr>
  </property>
  <property fmtid="{D5CDD505-2E9C-101B-9397-08002B2CF9AE}" pid="7" name="MSIP_Label_41a6e227-27d5-42bc-8eb9-760c0419ec2f_ActionId">
    <vt:lpwstr>bedaefbe-471b-41a9-a006-17a200cd00ca</vt:lpwstr>
  </property>
  <property fmtid="{D5CDD505-2E9C-101B-9397-08002B2CF9AE}" pid="8" name="MSIP_Label_41a6e227-27d5-42bc-8eb9-760c0419ec2f_ContentBits">
    <vt:lpwstr>0</vt:lpwstr>
  </property>
  <property fmtid="{D5CDD505-2E9C-101B-9397-08002B2CF9AE}" pid="9" name="MSIP_Label_0bce33f7-04c0-4596-9b71-ba8617e88451_Enabled">
    <vt:lpwstr>true</vt:lpwstr>
  </property>
  <property fmtid="{D5CDD505-2E9C-101B-9397-08002B2CF9AE}" pid="10" name="MSIP_Label_0bce33f7-04c0-4596-9b71-ba8617e88451_SetDate">
    <vt:lpwstr>2024-08-19T04:27:58Z</vt:lpwstr>
  </property>
  <property fmtid="{D5CDD505-2E9C-101B-9397-08002B2CF9AE}" pid="11" name="MSIP_Label_0bce33f7-04c0-4596-9b71-ba8617e88451_Method">
    <vt:lpwstr>Privileged</vt:lpwstr>
  </property>
  <property fmtid="{D5CDD505-2E9C-101B-9397-08002B2CF9AE}" pid="12" name="MSIP_Label_0bce33f7-04c0-4596-9b71-ba8617e88451_Name">
    <vt:lpwstr>0bce33f7-04c0-4596-9b71-ba8617e88451</vt:lpwstr>
  </property>
  <property fmtid="{D5CDD505-2E9C-101B-9397-08002B2CF9AE}" pid="13" name="MSIP_Label_0bce33f7-04c0-4596-9b71-ba8617e88451_SiteId">
    <vt:lpwstr>3a15904d-3fd9-4256-a753-beb05cdf0c6d</vt:lpwstr>
  </property>
  <property fmtid="{D5CDD505-2E9C-101B-9397-08002B2CF9AE}" pid="14" name="MSIP_Label_0bce33f7-04c0-4596-9b71-ba8617e88451_ActionId">
    <vt:lpwstr>402ab5ff-7426-4666-8b0a-813e137cfb2e</vt:lpwstr>
  </property>
  <property fmtid="{D5CDD505-2E9C-101B-9397-08002B2CF9AE}" pid="15" name="MSIP_Label_0bce33f7-04c0-4596-9b71-ba8617e88451_ContentBits">
    <vt:lpwstr>0</vt:lpwstr>
  </property>
</Properties>
</file>