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61B2B-F4D8-4ED8-A10D-359DD66BE5A1}" type="datetimeFigureOut">
              <a:rPr lang="nl-NL" smtClean="0"/>
              <a:t>3-10-2017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3AD03-A8FD-4D45-8BF3-1AC80B5937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75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2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0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68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61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9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1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597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83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24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55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92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4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04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81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7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87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9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99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Seizoen 2016/2017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Beknopt jaarverslag van de secretaris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FE13278-528F-482D-88FD-B6C88E5B9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100" y="1090083"/>
            <a:ext cx="20574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771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juni</a:t>
            </a:r>
          </a:p>
          <a:p>
            <a:r>
              <a:rPr lang="nl-NL" dirty="0"/>
              <a:t>Voor de 3</a:t>
            </a:r>
            <a:r>
              <a:rPr lang="nl-NL" baseline="30000" dirty="0"/>
              <a:t>e</a:t>
            </a:r>
            <a:r>
              <a:rPr lang="nl-NL" dirty="0"/>
              <a:t> keer </a:t>
            </a:r>
            <a:r>
              <a:rPr lang="nl-NL" dirty="0" err="1"/>
              <a:t>Ambassadors</a:t>
            </a:r>
            <a:r>
              <a:rPr lang="nl-NL" dirty="0"/>
              <a:t> Football Camp in de vakantieperiode</a:t>
            </a:r>
          </a:p>
          <a:p>
            <a:r>
              <a:rPr lang="nl-NL" dirty="0"/>
              <a:t>Blauw Geel JO13-2 verliezend finalist bij driedaags internationaal toernooi in Duitsland</a:t>
            </a:r>
          </a:p>
          <a:p>
            <a:r>
              <a:rPr lang="nl-NL" dirty="0"/>
              <a:t>JO9-1 toernooiwinnaar in Zevenaar</a:t>
            </a:r>
          </a:p>
          <a:p>
            <a:r>
              <a:rPr lang="nl-NL" dirty="0"/>
              <a:t>Zeskamp groot succes</a:t>
            </a:r>
          </a:p>
          <a:p>
            <a:r>
              <a:rPr lang="nl-NL" dirty="0"/>
              <a:t>Eerste </a:t>
            </a:r>
            <a:r>
              <a:rPr lang="nl-NL" dirty="0" err="1"/>
              <a:t>Edese</a:t>
            </a:r>
            <a:r>
              <a:rPr lang="nl-NL" dirty="0"/>
              <a:t> Voetbalgala Schot in de roos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547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ALV Blauw Geel ‘55 3 oktober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000" dirty="0"/>
              <a:t>1. Opening door de voorzitter en vaststelling van de agenda</a:t>
            </a:r>
            <a:br>
              <a:rPr lang="nl-NL" sz="2000" dirty="0"/>
            </a:br>
            <a:r>
              <a:rPr lang="nl-NL" sz="2000" dirty="0"/>
              <a:t>2. Ingekomen stukken en mededelingen</a:t>
            </a:r>
            <a:br>
              <a:rPr lang="nl-NL" sz="2000" dirty="0"/>
            </a:br>
            <a:r>
              <a:rPr lang="nl-NL" sz="2000" dirty="0"/>
              <a:t>3. Notulen Algemene Ledenvergadering 31 januari 2017 </a:t>
            </a:r>
            <a:br>
              <a:rPr lang="nl-NL" sz="2000" dirty="0"/>
            </a:br>
            <a:r>
              <a:rPr lang="nl-NL" sz="2000" dirty="0"/>
              <a:t>4. Jaarverslag secretaris</a:t>
            </a:r>
            <a:br>
              <a:rPr lang="nl-NL" sz="2000" dirty="0"/>
            </a:br>
            <a:r>
              <a:rPr lang="nl-NL" sz="2000" dirty="0"/>
              <a:t>5. Financieel verslag seizoen 2016 - 2017</a:t>
            </a:r>
            <a:br>
              <a:rPr lang="nl-NL" sz="2000" dirty="0"/>
            </a:br>
            <a:r>
              <a:rPr lang="nl-NL" sz="2000" dirty="0"/>
              <a:t>6. Verslag kascontrolecommissie / benoeming nieuwe kascontrolecommissie</a:t>
            </a:r>
            <a:br>
              <a:rPr lang="nl-NL" sz="2000" dirty="0"/>
            </a:br>
            <a:r>
              <a:rPr lang="nl-NL" sz="2000" dirty="0"/>
              <a:t>7. Vaststelling contributie </a:t>
            </a:r>
            <a:br>
              <a:rPr lang="nl-NL" sz="2000" dirty="0"/>
            </a:br>
            <a:r>
              <a:rPr lang="nl-NL" sz="2000" dirty="0"/>
              <a:t>8. Vaststelling begroting 2017 - 2018</a:t>
            </a:r>
            <a:br>
              <a:rPr lang="nl-NL" sz="2000" dirty="0"/>
            </a:br>
            <a:r>
              <a:rPr lang="nl-NL" sz="2000" dirty="0"/>
              <a:t>9. Bestuurssamenstelling</a:t>
            </a:r>
            <a:br>
              <a:rPr lang="nl-NL" sz="2000" dirty="0"/>
            </a:br>
            <a:r>
              <a:rPr lang="nl-NL" sz="2000" dirty="0"/>
              <a:t>10. Wat verder ter tafel komt en Rondvraag</a:t>
            </a:r>
            <a:br>
              <a:rPr lang="nl-NL" sz="2000" dirty="0"/>
            </a:br>
            <a:endParaRPr lang="nl-NL" sz="2000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5216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Juni 2016</a:t>
            </a:r>
          </a:p>
          <a:p>
            <a:r>
              <a:rPr lang="nl-NL" dirty="0"/>
              <a:t>Afscheid van vele boegbeelden, Karsten </a:t>
            </a:r>
            <a:r>
              <a:rPr lang="nl-NL" dirty="0" err="1"/>
              <a:t>Tuitert</a:t>
            </a:r>
            <a:r>
              <a:rPr lang="nl-NL" dirty="0"/>
              <a:t>, Marcel van de Hoop</a:t>
            </a:r>
          </a:p>
          <a:p>
            <a:r>
              <a:rPr lang="nl-NL" dirty="0"/>
              <a:t>Verwelkomen nieuwe gezichten; Han Toussaint, Jan Gaasbeek, Maikel Manasse</a:t>
            </a:r>
          </a:p>
          <a:p>
            <a:endParaRPr lang="nl-NL" dirty="0"/>
          </a:p>
          <a:p>
            <a:r>
              <a:rPr lang="nl-NL" dirty="0"/>
              <a:t>Net geen promotie voor het tweede elftal</a:t>
            </a:r>
          </a:p>
          <a:p>
            <a:r>
              <a:rPr lang="nl-NL" dirty="0"/>
              <a:t>Nieuw kassasysteem in gebruik, pinnen nu ook mogelijk</a:t>
            </a:r>
          </a:p>
        </p:txBody>
      </p:sp>
    </p:spTree>
    <p:extLst>
      <p:ext uri="{BB962C8B-B14F-4D97-AF65-F5344CB8AC3E}">
        <p14:creationId xmlns:p14="http://schemas.microsoft.com/office/powerpoint/2010/main" val="2505450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September / oktober</a:t>
            </a:r>
          </a:p>
          <a:p>
            <a:r>
              <a:rPr lang="nl-NL" dirty="0"/>
              <a:t>Afscheid Donovan Rijlaarsdam</a:t>
            </a:r>
          </a:p>
          <a:p>
            <a:r>
              <a:rPr lang="nl-NL" dirty="0"/>
              <a:t>Blauw Geel ‘55 3 in het nieuw dankzij Peter Ooijendijk</a:t>
            </a:r>
          </a:p>
          <a:p>
            <a:r>
              <a:rPr lang="nl-NL" dirty="0"/>
              <a:t>Algemene Ledenvergadering uitgesteld</a:t>
            </a:r>
          </a:p>
          <a:p>
            <a:r>
              <a:rPr lang="nl-NL" dirty="0"/>
              <a:t>Invoering clubcard</a:t>
            </a:r>
          </a:p>
          <a:p>
            <a:r>
              <a:rPr lang="nl-NL" dirty="0"/>
              <a:t>‘gedoe’ over kunstgras</a:t>
            </a:r>
          </a:p>
          <a:p>
            <a:r>
              <a:rPr lang="nl-NL" dirty="0"/>
              <a:t>De activiteitencommissie verzorgd; filmavond, sinterklaas, oktoberfeest</a:t>
            </a:r>
          </a:p>
          <a:p>
            <a:r>
              <a:rPr lang="nl-NL" dirty="0"/>
              <a:t>Winst tegen Lunteren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007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November / december</a:t>
            </a:r>
          </a:p>
          <a:p>
            <a:r>
              <a:rPr lang="nl-NL" dirty="0"/>
              <a:t>Tijdelijke afwezigheid voorzitter wegens ziekte</a:t>
            </a:r>
          </a:p>
          <a:p>
            <a:r>
              <a:rPr lang="nl-NL" dirty="0"/>
              <a:t>Ouder- Kind toernooi 17 december </a:t>
            </a:r>
          </a:p>
          <a:p>
            <a:r>
              <a:rPr lang="nl-NL" dirty="0"/>
              <a:t>Roelof Keuken wint Kerstklaverjassen</a:t>
            </a:r>
          </a:p>
          <a:p>
            <a:r>
              <a:rPr lang="nl-NL" dirty="0"/>
              <a:t>Opbrengst Grote Clubactie ruim 3100 euro</a:t>
            </a:r>
          </a:p>
          <a:p>
            <a:r>
              <a:rPr lang="nl-NL" dirty="0"/>
              <a:t>Jan Gaasbeek en Blauw Geel ‘55 uit elkaar</a:t>
            </a:r>
          </a:p>
          <a:p>
            <a:r>
              <a:rPr lang="nl-NL" dirty="0" err="1"/>
              <a:t>Najaarskampioenen</a:t>
            </a:r>
            <a:r>
              <a:rPr lang="nl-NL" dirty="0"/>
              <a:t> JO11-6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5650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Januari</a:t>
            </a:r>
          </a:p>
          <a:p>
            <a:r>
              <a:rPr lang="nl-NL" dirty="0"/>
              <a:t>10 nieuwe jubilarissen</a:t>
            </a:r>
          </a:p>
          <a:p>
            <a:r>
              <a:rPr lang="nl-NL" dirty="0"/>
              <a:t>Nieuwe trainer voor het eerste bekend</a:t>
            </a:r>
          </a:p>
          <a:p>
            <a:r>
              <a:rPr lang="nl-NL" dirty="0"/>
              <a:t>Geboren Jesse Fluit</a:t>
            </a:r>
          </a:p>
          <a:p>
            <a:r>
              <a:rPr lang="nl-NL" dirty="0"/>
              <a:t>A selectie op trainingskamp</a:t>
            </a:r>
          </a:p>
          <a:p>
            <a:r>
              <a:rPr lang="nl-NL" dirty="0"/>
              <a:t>Algemene Ledenvergadering neemt belangrijke besluiten</a:t>
            </a:r>
          </a:p>
          <a:p>
            <a:r>
              <a:rPr lang="nl-NL" dirty="0"/>
              <a:t>Jan Randewijk penningmeester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609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februari</a:t>
            </a:r>
          </a:p>
          <a:p>
            <a:r>
              <a:rPr lang="nl-NL" dirty="0"/>
              <a:t>Maikel Manasse stopt eind van het seizoen</a:t>
            </a:r>
          </a:p>
          <a:p>
            <a:r>
              <a:rPr lang="nl-NL" dirty="0"/>
              <a:t>Han Toussaint verlengt contract</a:t>
            </a:r>
          </a:p>
          <a:p>
            <a:r>
              <a:rPr lang="nl-NL" dirty="0"/>
              <a:t>Nog steeds ‘gedoe’ over spelen op kunstgras</a:t>
            </a:r>
          </a:p>
          <a:p>
            <a:r>
              <a:rPr lang="nl-NL" dirty="0"/>
              <a:t>David Wagensveld (eerste) en Mike Denissen (tweede) tekenen contract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7598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maart</a:t>
            </a:r>
          </a:p>
          <a:p>
            <a:r>
              <a:rPr lang="nl-NL" dirty="0"/>
              <a:t>Gerdo Hazeleger trainer </a:t>
            </a:r>
            <a:r>
              <a:rPr lang="nl-NL" dirty="0" err="1"/>
              <a:t>walking</a:t>
            </a:r>
            <a:r>
              <a:rPr lang="nl-NL" dirty="0"/>
              <a:t> </a:t>
            </a:r>
            <a:r>
              <a:rPr lang="nl-NL" dirty="0" err="1"/>
              <a:t>football</a:t>
            </a:r>
            <a:endParaRPr lang="nl-NL" dirty="0"/>
          </a:p>
          <a:p>
            <a:r>
              <a:rPr lang="nl-NL" dirty="0"/>
              <a:t>In memoriam; Piet Laan</a:t>
            </a:r>
          </a:p>
          <a:p>
            <a:r>
              <a:rPr lang="nl-NL" dirty="0"/>
              <a:t>3</a:t>
            </a:r>
            <a:r>
              <a:rPr lang="nl-NL" baseline="30000" dirty="0"/>
              <a:t>e</a:t>
            </a:r>
            <a:r>
              <a:rPr lang="nl-NL" dirty="0"/>
              <a:t> elftal behaalt periode</a:t>
            </a:r>
          </a:p>
          <a:p>
            <a:r>
              <a:rPr lang="nl-NL" dirty="0"/>
              <a:t>Arvin van Beek naar Blauw Geel ‘55</a:t>
            </a:r>
          </a:p>
          <a:p>
            <a:r>
              <a:rPr lang="nl-NL" dirty="0"/>
              <a:t>7 nieuwe sponsoren</a:t>
            </a:r>
          </a:p>
          <a:p>
            <a:r>
              <a:rPr lang="nl-NL" dirty="0"/>
              <a:t>35+ competitie (Heren) van start</a:t>
            </a:r>
          </a:p>
          <a:p>
            <a:r>
              <a:rPr lang="nl-NL" dirty="0"/>
              <a:t>Maartje Moormans naar Blauw Geel ‘55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1681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april</a:t>
            </a:r>
          </a:p>
          <a:p>
            <a:r>
              <a:rPr lang="nl-NL" dirty="0"/>
              <a:t>Nog meer aanwinsten voor Vrouwen 1</a:t>
            </a:r>
          </a:p>
          <a:p>
            <a:r>
              <a:rPr lang="nl-NL" dirty="0"/>
              <a:t>Opnieuw winst tegen Lunteren</a:t>
            </a:r>
          </a:p>
          <a:p>
            <a:r>
              <a:rPr lang="nl-NL" dirty="0"/>
              <a:t>Blauw Geel ‘55 7 kampioen </a:t>
            </a:r>
          </a:p>
          <a:p>
            <a:r>
              <a:rPr lang="nl-NL" dirty="0" err="1"/>
              <a:t>Walking</a:t>
            </a:r>
            <a:r>
              <a:rPr lang="nl-NL" dirty="0"/>
              <a:t> Football team neemt deel aan landelijk toernooi</a:t>
            </a:r>
          </a:p>
          <a:p>
            <a:r>
              <a:rPr lang="nl-NL" dirty="0"/>
              <a:t>Lintje voor Melis de Ruiter</a:t>
            </a:r>
          </a:p>
          <a:p>
            <a:r>
              <a:rPr lang="nl-NL" dirty="0"/>
              <a:t>Joshua van den </a:t>
            </a:r>
            <a:r>
              <a:rPr lang="nl-NL" dirty="0" err="1"/>
              <a:t>Berkt</a:t>
            </a:r>
            <a:r>
              <a:rPr lang="nl-NL" dirty="0"/>
              <a:t> naar Blauw Geel ‘55</a:t>
            </a:r>
          </a:p>
          <a:p>
            <a:endParaRPr lang="nl-NL" dirty="0"/>
          </a:p>
          <a:p>
            <a:r>
              <a:rPr lang="nl-NL" dirty="0"/>
              <a:t>Uitspraak affaire </a:t>
            </a:r>
            <a:r>
              <a:rPr lang="nl-NL" dirty="0" err="1"/>
              <a:t>Kamal</a:t>
            </a:r>
            <a:r>
              <a:rPr lang="nl-NL" dirty="0"/>
              <a:t> </a:t>
            </a:r>
            <a:r>
              <a:rPr lang="nl-NL" dirty="0" err="1"/>
              <a:t>Bendadi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3344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2016 / 2017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mei</a:t>
            </a:r>
          </a:p>
          <a:p>
            <a:r>
              <a:rPr lang="nl-NL" dirty="0"/>
              <a:t>Blauw Geel ‘55 3 Kampioen (godzijdank), het 2</a:t>
            </a:r>
            <a:r>
              <a:rPr lang="nl-NL" baseline="30000" dirty="0"/>
              <a:t>e</a:t>
            </a:r>
            <a:r>
              <a:rPr lang="nl-NL" dirty="0"/>
              <a:t> degradeert</a:t>
            </a:r>
          </a:p>
          <a:p>
            <a:r>
              <a:rPr lang="nl-NL" dirty="0"/>
              <a:t>Onze kampioenen; JO9-6 JO9 8 JO15 3 MO17 1 </a:t>
            </a:r>
          </a:p>
          <a:p>
            <a:r>
              <a:rPr lang="nl-NL" dirty="0"/>
              <a:t>Vrouwen 1 degradeert (toch niet)</a:t>
            </a:r>
          </a:p>
          <a:p>
            <a:r>
              <a:rPr lang="nl-NL" dirty="0"/>
              <a:t>Henny de Haan toernooi</a:t>
            </a:r>
          </a:p>
          <a:p>
            <a:r>
              <a:rPr lang="nl-NL" dirty="0"/>
              <a:t>Eerste Frans van der Hoop toernooi groot succes</a:t>
            </a:r>
          </a:p>
          <a:p>
            <a:r>
              <a:rPr lang="nl-NL" dirty="0"/>
              <a:t>Jos </a:t>
            </a:r>
            <a:r>
              <a:rPr lang="nl-NL" dirty="0" err="1"/>
              <a:t>Bloks</a:t>
            </a:r>
            <a:r>
              <a:rPr lang="nl-NL" dirty="0"/>
              <a:t> en Marcel van </a:t>
            </a:r>
            <a:r>
              <a:rPr lang="nl-NL" dirty="0" err="1"/>
              <a:t>Bruksvoort</a:t>
            </a:r>
            <a:r>
              <a:rPr lang="nl-NL" dirty="0"/>
              <a:t> spelers van het seizoen</a:t>
            </a:r>
          </a:p>
          <a:p>
            <a:r>
              <a:rPr lang="nl-NL" dirty="0"/>
              <a:t>Ruben Florijn belofte van het seizoen</a:t>
            </a:r>
          </a:p>
          <a:p>
            <a:r>
              <a:rPr lang="nl-NL" dirty="0"/>
              <a:t>Afscheid van Jan Gaasbeek, Wouter Slot en Frank van der Wagen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6339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Aangepast 1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FFFF00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417</Words>
  <Application>Microsoft Office PowerPoint</Application>
  <PresentationFormat>Breedbeeld</PresentationFormat>
  <Paragraphs>80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Ion-directiekamer</vt:lpstr>
      <vt:lpstr>Seizoen 2016/2017</vt:lpstr>
      <vt:lpstr>2016 / 2017</vt:lpstr>
      <vt:lpstr>2016 / 2017</vt:lpstr>
      <vt:lpstr>2016 / 2017</vt:lpstr>
      <vt:lpstr>2016 / 2017</vt:lpstr>
      <vt:lpstr>2016 / 2017</vt:lpstr>
      <vt:lpstr>2016 / 2017</vt:lpstr>
      <vt:lpstr>2016 / 2017</vt:lpstr>
      <vt:lpstr>2016 / 2017</vt:lpstr>
      <vt:lpstr>2016 / 2017</vt:lpstr>
      <vt:lpstr>ALV Blauw Geel ‘55 3 oktober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Seizoen 2015 / 2016</dc:title>
  <dc:creator>Han Mennen</dc:creator>
  <cp:lastModifiedBy>Han Mennen</cp:lastModifiedBy>
  <cp:revision>17</cp:revision>
  <dcterms:created xsi:type="dcterms:W3CDTF">2017-01-29T14:47:59Z</dcterms:created>
  <dcterms:modified xsi:type="dcterms:W3CDTF">2017-10-03T08:42:24Z</dcterms:modified>
</cp:coreProperties>
</file>