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27"/>
  </p:notesMasterIdLst>
  <p:sldIdLst>
    <p:sldId id="2095" r:id="rId3"/>
    <p:sldId id="2028" r:id="rId4"/>
    <p:sldId id="2114" r:id="rId5"/>
    <p:sldId id="2111" r:id="rId6"/>
    <p:sldId id="2112" r:id="rId7"/>
    <p:sldId id="2117" r:id="rId8"/>
    <p:sldId id="2113" r:id="rId9"/>
    <p:sldId id="2115" r:id="rId10"/>
    <p:sldId id="2116" r:id="rId11"/>
    <p:sldId id="2118" r:id="rId12"/>
    <p:sldId id="2120" r:id="rId13"/>
    <p:sldId id="2136" r:id="rId14"/>
    <p:sldId id="2121" r:id="rId15"/>
    <p:sldId id="2123" r:id="rId16"/>
    <p:sldId id="2124" r:id="rId17"/>
    <p:sldId id="2125" r:id="rId18"/>
    <p:sldId id="2126" r:id="rId19"/>
    <p:sldId id="2127" r:id="rId20"/>
    <p:sldId id="2128" r:id="rId21"/>
    <p:sldId id="2129" r:id="rId22"/>
    <p:sldId id="2130" r:id="rId23"/>
    <p:sldId id="2132" r:id="rId24"/>
    <p:sldId id="2133" r:id="rId25"/>
    <p:sldId id="2134"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23BF8A-E66C-4FBA-A4E7-1C7A5DF3A517}" v="5" dt="2025-04-03T10:39:09.01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505E3EF-67EA-436B-97B2-0124C06EBD24}" styleName="Stijl, gemiddeld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23" d="100"/>
          <a:sy n="123" d="100"/>
        </p:scale>
        <p:origin x="96"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 Visscher" userId="b5e4c6a3-477e-4d5c-b85b-d4c02baaeea1" providerId="ADAL" clId="{FE23BF8A-E66C-4FBA-A4E7-1C7A5DF3A517}"/>
    <pc:docChg chg="undo custSel addSld delSld modSld">
      <pc:chgData name="Han Visscher" userId="b5e4c6a3-477e-4d5c-b85b-d4c02baaeea1" providerId="ADAL" clId="{FE23BF8A-E66C-4FBA-A4E7-1C7A5DF3A517}" dt="2025-04-03T10:55:03.394" v="523" actId="478"/>
      <pc:docMkLst>
        <pc:docMk/>
      </pc:docMkLst>
      <pc:sldChg chg="delSp modSp mod">
        <pc:chgData name="Han Visscher" userId="b5e4c6a3-477e-4d5c-b85b-d4c02baaeea1" providerId="ADAL" clId="{FE23BF8A-E66C-4FBA-A4E7-1C7A5DF3A517}" dt="2025-04-03T10:55:03.394" v="523" actId="478"/>
        <pc:sldMkLst>
          <pc:docMk/>
          <pc:sldMk cId="1577006669" sldId="2117"/>
        </pc:sldMkLst>
        <pc:spChg chg="mod">
          <ac:chgData name="Han Visscher" userId="b5e4c6a3-477e-4d5c-b85b-d4c02baaeea1" providerId="ADAL" clId="{FE23BF8A-E66C-4FBA-A4E7-1C7A5DF3A517}" dt="2025-04-03T10:54:59.158" v="522" actId="20577"/>
          <ac:spMkLst>
            <pc:docMk/>
            <pc:sldMk cId="1577006669" sldId="2117"/>
            <ac:spMk id="3" creationId="{6F10C162-FF94-E478-00A4-118E9FBC8BC3}"/>
          </ac:spMkLst>
        </pc:spChg>
        <pc:spChg chg="del">
          <ac:chgData name="Han Visscher" userId="b5e4c6a3-477e-4d5c-b85b-d4c02baaeea1" providerId="ADAL" clId="{FE23BF8A-E66C-4FBA-A4E7-1C7A5DF3A517}" dt="2025-04-03T10:55:03.394" v="523" actId="478"/>
          <ac:spMkLst>
            <pc:docMk/>
            <pc:sldMk cId="1577006669" sldId="2117"/>
            <ac:spMk id="4" creationId="{27580BAC-B001-9E1F-9963-A58A9E6F272D}"/>
          </ac:spMkLst>
        </pc:spChg>
      </pc:sldChg>
      <pc:sldChg chg="modSp mod">
        <pc:chgData name="Han Visscher" userId="b5e4c6a3-477e-4d5c-b85b-d4c02baaeea1" providerId="ADAL" clId="{FE23BF8A-E66C-4FBA-A4E7-1C7A5DF3A517}" dt="2025-04-03T10:53:28.805" v="519" actId="20577"/>
        <pc:sldMkLst>
          <pc:docMk/>
          <pc:sldMk cId="1465631431" sldId="2118"/>
        </pc:sldMkLst>
        <pc:spChg chg="mod">
          <ac:chgData name="Han Visscher" userId="b5e4c6a3-477e-4d5c-b85b-d4c02baaeea1" providerId="ADAL" clId="{FE23BF8A-E66C-4FBA-A4E7-1C7A5DF3A517}" dt="2025-04-03T10:53:28.805" v="519" actId="20577"/>
          <ac:spMkLst>
            <pc:docMk/>
            <pc:sldMk cId="1465631431" sldId="2118"/>
            <ac:spMk id="8" creationId="{65F85A50-7F43-1837-7E70-80FA065EC178}"/>
          </ac:spMkLst>
        </pc:spChg>
      </pc:sldChg>
      <pc:sldChg chg="del">
        <pc:chgData name="Han Visscher" userId="b5e4c6a3-477e-4d5c-b85b-d4c02baaeea1" providerId="ADAL" clId="{FE23BF8A-E66C-4FBA-A4E7-1C7A5DF3A517}" dt="2025-04-03T06:44:13.617" v="257" actId="2696"/>
        <pc:sldMkLst>
          <pc:docMk/>
          <pc:sldMk cId="1871662436" sldId="2119"/>
        </pc:sldMkLst>
      </pc:sldChg>
      <pc:sldChg chg="addSp delSp modSp mod">
        <pc:chgData name="Han Visscher" userId="b5e4c6a3-477e-4d5c-b85b-d4c02baaeea1" providerId="ADAL" clId="{FE23BF8A-E66C-4FBA-A4E7-1C7A5DF3A517}" dt="2025-04-03T06:50:51.347" v="348" actId="22"/>
        <pc:sldMkLst>
          <pc:docMk/>
          <pc:sldMk cId="4230013058" sldId="2120"/>
        </pc:sldMkLst>
        <pc:spChg chg="mod">
          <ac:chgData name="Han Visscher" userId="b5e4c6a3-477e-4d5c-b85b-d4c02baaeea1" providerId="ADAL" clId="{FE23BF8A-E66C-4FBA-A4E7-1C7A5DF3A517}" dt="2025-04-02T14:12:54.010" v="3" actId="20577"/>
          <ac:spMkLst>
            <pc:docMk/>
            <pc:sldMk cId="4230013058" sldId="2120"/>
            <ac:spMk id="3" creationId="{A74834DF-A7CC-5D7F-5304-977D60311D4C}"/>
          </ac:spMkLst>
        </pc:spChg>
        <pc:spChg chg="add del">
          <ac:chgData name="Han Visscher" userId="b5e4c6a3-477e-4d5c-b85b-d4c02baaeea1" providerId="ADAL" clId="{FE23BF8A-E66C-4FBA-A4E7-1C7A5DF3A517}" dt="2025-04-03T06:50:51.347" v="348" actId="22"/>
          <ac:spMkLst>
            <pc:docMk/>
            <pc:sldMk cId="4230013058" sldId="2120"/>
            <ac:spMk id="5" creationId="{58B703EF-9DE9-20C9-3948-FFF29FFD3B14}"/>
          </ac:spMkLst>
        </pc:spChg>
      </pc:sldChg>
      <pc:sldChg chg="modSp mod">
        <pc:chgData name="Han Visscher" userId="b5e4c6a3-477e-4d5c-b85b-d4c02baaeea1" providerId="ADAL" clId="{FE23BF8A-E66C-4FBA-A4E7-1C7A5DF3A517}" dt="2025-04-03T06:35:54.158" v="55" actId="20577"/>
        <pc:sldMkLst>
          <pc:docMk/>
          <pc:sldMk cId="3349643780" sldId="2121"/>
        </pc:sldMkLst>
        <pc:spChg chg="mod">
          <ac:chgData name="Han Visscher" userId="b5e4c6a3-477e-4d5c-b85b-d4c02baaeea1" providerId="ADAL" clId="{FE23BF8A-E66C-4FBA-A4E7-1C7A5DF3A517}" dt="2025-04-03T06:35:54.158" v="55" actId="20577"/>
          <ac:spMkLst>
            <pc:docMk/>
            <pc:sldMk cId="3349643780" sldId="2121"/>
            <ac:spMk id="3" creationId="{1AF33ABC-3713-4999-12B6-46747B00C438}"/>
          </ac:spMkLst>
        </pc:spChg>
        <pc:spChg chg="mod">
          <ac:chgData name="Han Visscher" userId="b5e4c6a3-477e-4d5c-b85b-d4c02baaeea1" providerId="ADAL" clId="{FE23BF8A-E66C-4FBA-A4E7-1C7A5DF3A517}" dt="2025-04-03T06:35:20.769" v="10" actId="20577"/>
          <ac:spMkLst>
            <pc:docMk/>
            <pc:sldMk cId="3349643780" sldId="2121"/>
            <ac:spMk id="11" creationId="{D12D5826-34A4-C9A7-EEC3-DBDCE3CE06C3}"/>
          </ac:spMkLst>
        </pc:spChg>
      </pc:sldChg>
      <pc:sldChg chg="del">
        <pc:chgData name="Han Visscher" userId="b5e4c6a3-477e-4d5c-b85b-d4c02baaeea1" providerId="ADAL" clId="{FE23BF8A-E66C-4FBA-A4E7-1C7A5DF3A517}" dt="2025-04-03T06:14:51.992" v="4" actId="2696"/>
        <pc:sldMkLst>
          <pc:docMk/>
          <pc:sldMk cId="2789680519" sldId="2122"/>
        </pc:sldMkLst>
      </pc:sldChg>
      <pc:sldChg chg="modSp mod">
        <pc:chgData name="Han Visscher" userId="b5e4c6a3-477e-4d5c-b85b-d4c02baaeea1" providerId="ADAL" clId="{FE23BF8A-E66C-4FBA-A4E7-1C7A5DF3A517}" dt="2025-04-03T06:37:13.375" v="78" actId="20577"/>
        <pc:sldMkLst>
          <pc:docMk/>
          <pc:sldMk cId="3485350748" sldId="2123"/>
        </pc:sldMkLst>
        <pc:spChg chg="mod">
          <ac:chgData name="Han Visscher" userId="b5e4c6a3-477e-4d5c-b85b-d4c02baaeea1" providerId="ADAL" clId="{FE23BF8A-E66C-4FBA-A4E7-1C7A5DF3A517}" dt="2025-04-03T06:37:13.375" v="78" actId="20577"/>
          <ac:spMkLst>
            <pc:docMk/>
            <pc:sldMk cId="3485350748" sldId="2123"/>
            <ac:spMk id="3" creationId="{96A00F12-4FA0-2816-EAEC-86F2DF806E31}"/>
          </ac:spMkLst>
        </pc:spChg>
      </pc:sldChg>
      <pc:sldChg chg="modSp mod">
        <pc:chgData name="Han Visscher" userId="b5e4c6a3-477e-4d5c-b85b-d4c02baaeea1" providerId="ADAL" clId="{FE23BF8A-E66C-4FBA-A4E7-1C7A5DF3A517}" dt="2025-04-03T06:38:00.294" v="103" actId="20577"/>
        <pc:sldMkLst>
          <pc:docMk/>
          <pc:sldMk cId="1884388839" sldId="2124"/>
        </pc:sldMkLst>
        <pc:spChg chg="mod">
          <ac:chgData name="Han Visscher" userId="b5e4c6a3-477e-4d5c-b85b-d4c02baaeea1" providerId="ADAL" clId="{FE23BF8A-E66C-4FBA-A4E7-1C7A5DF3A517}" dt="2025-04-03T06:38:00.294" v="103" actId="20577"/>
          <ac:spMkLst>
            <pc:docMk/>
            <pc:sldMk cId="1884388839" sldId="2124"/>
            <ac:spMk id="3" creationId="{41A592B7-1FC3-0D16-CA9F-8B271D5564C3}"/>
          </ac:spMkLst>
        </pc:spChg>
      </pc:sldChg>
      <pc:sldChg chg="modSp mod">
        <pc:chgData name="Han Visscher" userId="b5e4c6a3-477e-4d5c-b85b-d4c02baaeea1" providerId="ADAL" clId="{FE23BF8A-E66C-4FBA-A4E7-1C7A5DF3A517}" dt="2025-04-03T06:40:39.087" v="154" actId="20577"/>
        <pc:sldMkLst>
          <pc:docMk/>
          <pc:sldMk cId="1986839402" sldId="2125"/>
        </pc:sldMkLst>
        <pc:spChg chg="mod">
          <ac:chgData name="Han Visscher" userId="b5e4c6a3-477e-4d5c-b85b-d4c02baaeea1" providerId="ADAL" clId="{FE23BF8A-E66C-4FBA-A4E7-1C7A5DF3A517}" dt="2025-04-03T06:40:24.377" v="149" actId="20577"/>
          <ac:spMkLst>
            <pc:docMk/>
            <pc:sldMk cId="1986839402" sldId="2125"/>
            <ac:spMk id="5" creationId="{CCC53012-3C12-A3EB-FFE0-B2D4690DD961}"/>
          </ac:spMkLst>
        </pc:spChg>
        <pc:spChg chg="mod">
          <ac:chgData name="Han Visscher" userId="b5e4c6a3-477e-4d5c-b85b-d4c02baaeea1" providerId="ADAL" clId="{FE23BF8A-E66C-4FBA-A4E7-1C7A5DF3A517}" dt="2025-04-03T06:40:39.087" v="154" actId="20577"/>
          <ac:spMkLst>
            <pc:docMk/>
            <pc:sldMk cId="1986839402" sldId="2125"/>
            <ac:spMk id="11" creationId="{B087183A-7884-781C-1F08-A38BC353722B}"/>
          </ac:spMkLst>
        </pc:spChg>
      </pc:sldChg>
      <pc:sldChg chg="modSp mod">
        <pc:chgData name="Han Visscher" userId="b5e4c6a3-477e-4d5c-b85b-d4c02baaeea1" providerId="ADAL" clId="{FE23BF8A-E66C-4FBA-A4E7-1C7A5DF3A517}" dt="2025-04-03T06:41:19.388" v="158" actId="20577"/>
        <pc:sldMkLst>
          <pc:docMk/>
          <pc:sldMk cId="237199391" sldId="2127"/>
        </pc:sldMkLst>
        <pc:spChg chg="mod">
          <ac:chgData name="Han Visscher" userId="b5e4c6a3-477e-4d5c-b85b-d4c02baaeea1" providerId="ADAL" clId="{FE23BF8A-E66C-4FBA-A4E7-1C7A5DF3A517}" dt="2025-04-03T06:41:19.388" v="158" actId="20577"/>
          <ac:spMkLst>
            <pc:docMk/>
            <pc:sldMk cId="237199391" sldId="2127"/>
            <ac:spMk id="11" creationId="{93D12D24-90BB-F251-4A37-AAD078406A8C}"/>
          </ac:spMkLst>
        </pc:spChg>
      </pc:sldChg>
      <pc:sldChg chg="modSp mod">
        <pc:chgData name="Han Visscher" userId="b5e4c6a3-477e-4d5c-b85b-d4c02baaeea1" providerId="ADAL" clId="{FE23BF8A-E66C-4FBA-A4E7-1C7A5DF3A517}" dt="2025-04-03T06:42:09.042" v="162" actId="20577"/>
        <pc:sldMkLst>
          <pc:docMk/>
          <pc:sldMk cId="901108558" sldId="2129"/>
        </pc:sldMkLst>
        <pc:spChg chg="mod">
          <ac:chgData name="Han Visscher" userId="b5e4c6a3-477e-4d5c-b85b-d4c02baaeea1" providerId="ADAL" clId="{FE23BF8A-E66C-4FBA-A4E7-1C7A5DF3A517}" dt="2025-04-03T06:42:09.042" v="162" actId="20577"/>
          <ac:spMkLst>
            <pc:docMk/>
            <pc:sldMk cId="901108558" sldId="2129"/>
            <ac:spMk id="11" creationId="{9C805C65-8684-A4CF-5FA2-615549E696C8}"/>
          </ac:spMkLst>
        </pc:spChg>
      </pc:sldChg>
      <pc:sldChg chg="modSp mod">
        <pc:chgData name="Han Visscher" userId="b5e4c6a3-477e-4d5c-b85b-d4c02baaeea1" providerId="ADAL" clId="{FE23BF8A-E66C-4FBA-A4E7-1C7A5DF3A517}" dt="2025-04-03T06:42:52.932" v="200" actId="20577"/>
        <pc:sldMkLst>
          <pc:docMk/>
          <pc:sldMk cId="3284424871" sldId="2130"/>
        </pc:sldMkLst>
        <pc:spChg chg="mod">
          <ac:chgData name="Han Visscher" userId="b5e4c6a3-477e-4d5c-b85b-d4c02baaeea1" providerId="ADAL" clId="{FE23BF8A-E66C-4FBA-A4E7-1C7A5DF3A517}" dt="2025-04-03T06:42:52.932" v="200" actId="20577"/>
          <ac:spMkLst>
            <pc:docMk/>
            <pc:sldMk cId="3284424871" sldId="2130"/>
            <ac:spMk id="3" creationId="{4B12FC14-E10B-D45C-B147-FEF3A6CDF964}"/>
          </ac:spMkLst>
        </pc:spChg>
      </pc:sldChg>
      <pc:sldChg chg="modSp mod">
        <pc:chgData name="Han Visscher" userId="b5e4c6a3-477e-4d5c-b85b-d4c02baaeea1" providerId="ADAL" clId="{FE23BF8A-E66C-4FBA-A4E7-1C7A5DF3A517}" dt="2025-04-03T06:43:14.107" v="204" actId="20577"/>
        <pc:sldMkLst>
          <pc:docMk/>
          <pc:sldMk cId="4265013029" sldId="2132"/>
        </pc:sldMkLst>
        <pc:spChg chg="mod">
          <ac:chgData name="Han Visscher" userId="b5e4c6a3-477e-4d5c-b85b-d4c02baaeea1" providerId="ADAL" clId="{FE23BF8A-E66C-4FBA-A4E7-1C7A5DF3A517}" dt="2025-04-03T06:43:14.107" v="204" actId="20577"/>
          <ac:spMkLst>
            <pc:docMk/>
            <pc:sldMk cId="4265013029" sldId="2132"/>
            <ac:spMk id="11" creationId="{AF6EE664-870B-B061-EDF4-45CD3EFC9AEC}"/>
          </ac:spMkLst>
        </pc:spChg>
      </pc:sldChg>
      <pc:sldChg chg="modSp mod">
        <pc:chgData name="Han Visscher" userId="b5e4c6a3-477e-4d5c-b85b-d4c02baaeea1" providerId="ADAL" clId="{FE23BF8A-E66C-4FBA-A4E7-1C7A5DF3A517}" dt="2025-04-03T06:43:39.529" v="255" actId="20577"/>
        <pc:sldMkLst>
          <pc:docMk/>
          <pc:sldMk cId="2915177062" sldId="2133"/>
        </pc:sldMkLst>
        <pc:spChg chg="mod">
          <ac:chgData name="Han Visscher" userId="b5e4c6a3-477e-4d5c-b85b-d4c02baaeea1" providerId="ADAL" clId="{FE23BF8A-E66C-4FBA-A4E7-1C7A5DF3A517}" dt="2025-04-03T06:43:39.529" v="255" actId="20577"/>
          <ac:spMkLst>
            <pc:docMk/>
            <pc:sldMk cId="2915177062" sldId="2133"/>
            <ac:spMk id="3" creationId="{9CFEDD37-E3C2-6F21-FA8A-76C344C9AE2A}"/>
          </ac:spMkLst>
        </pc:spChg>
      </pc:sldChg>
      <pc:sldChg chg="del">
        <pc:chgData name="Han Visscher" userId="b5e4c6a3-477e-4d5c-b85b-d4c02baaeea1" providerId="ADAL" clId="{FE23BF8A-E66C-4FBA-A4E7-1C7A5DF3A517}" dt="2025-04-03T06:44:08.582" v="256" actId="2696"/>
        <pc:sldMkLst>
          <pc:docMk/>
          <pc:sldMk cId="962122275" sldId="2135"/>
        </pc:sldMkLst>
      </pc:sldChg>
      <pc:sldChg chg="delSp modSp mod">
        <pc:chgData name="Han Visscher" userId="b5e4c6a3-477e-4d5c-b85b-d4c02baaeea1" providerId="ADAL" clId="{FE23BF8A-E66C-4FBA-A4E7-1C7A5DF3A517}" dt="2025-04-03T10:40:08.501" v="422" actId="1076"/>
        <pc:sldMkLst>
          <pc:docMk/>
          <pc:sldMk cId="2972462526" sldId="2136"/>
        </pc:sldMkLst>
        <pc:spChg chg="del">
          <ac:chgData name="Han Visscher" userId="b5e4c6a3-477e-4d5c-b85b-d4c02baaeea1" providerId="ADAL" clId="{FE23BF8A-E66C-4FBA-A4E7-1C7A5DF3A517}" dt="2025-04-03T10:39:57.980" v="421" actId="478"/>
          <ac:spMkLst>
            <pc:docMk/>
            <pc:sldMk cId="2972462526" sldId="2136"/>
            <ac:spMk id="2" creationId="{488EA0CE-C08B-BE5B-0BA9-6B7FB33D20FB}"/>
          </ac:spMkLst>
        </pc:spChg>
        <pc:spChg chg="mod">
          <ac:chgData name="Han Visscher" userId="b5e4c6a3-477e-4d5c-b85b-d4c02baaeea1" providerId="ADAL" clId="{FE23BF8A-E66C-4FBA-A4E7-1C7A5DF3A517}" dt="2025-04-03T10:40:08.501" v="422" actId="1076"/>
          <ac:spMkLst>
            <pc:docMk/>
            <pc:sldMk cId="2972462526" sldId="2136"/>
            <ac:spMk id="7" creationId="{2C01FC78-F2B9-19D5-0C61-EC1520E8A275}"/>
          </ac:spMkLst>
        </pc:spChg>
      </pc:sldChg>
      <pc:sldChg chg="addSp delSp modSp new del mod">
        <pc:chgData name="Han Visscher" userId="b5e4c6a3-477e-4d5c-b85b-d4c02baaeea1" providerId="ADAL" clId="{FE23BF8A-E66C-4FBA-A4E7-1C7A5DF3A517}" dt="2025-04-03T06:53:41.156" v="416" actId="2696"/>
        <pc:sldMkLst>
          <pc:docMk/>
          <pc:sldMk cId="2467162151" sldId="2137"/>
        </pc:sldMkLst>
        <pc:spChg chg="add del mod">
          <ac:chgData name="Han Visscher" userId="b5e4c6a3-477e-4d5c-b85b-d4c02baaeea1" providerId="ADAL" clId="{FE23BF8A-E66C-4FBA-A4E7-1C7A5DF3A517}" dt="2025-04-03T06:53:11.376" v="414" actId="20577"/>
          <ac:spMkLst>
            <pc:docMk/>
            <pc:sldMk cId="2467162151" sldId="2137"/>
            <ac:spMk id="2" creationId="{8854FE11-DFC8-F3A6-8470-AED6FBF35B57}"/>
          </ac:spMkLst>
        </pc:spChg>
        <pc:spChg chg="mod">
          <ac:chgData name="Han Visscher" userId="b5e4c6a3-477e-4d5c-b85b-d4c02baaeea1" providerId="ADAL" clId="{FE23BF8A-E66C-4FBA-A4E7-1C7A5DF3A517}" dt="2025-04-03T06:45:54.207" v="261"/>
          <ac:spMkLst>
            <pc:docMk/>
            <pc:sldMk cId="2467162151" sldId="2137"/>
            <ac:spMk id="4" creationId="{4940B1D2-5135-CB18-C8B1-8565D5F69A28}"/>
          </ac:spMkLst>
        </pc:spChg>
        <pc:spChg chg="add del mod">
          <ac:chgData name="Han Visscher" userId="b5e4c6a3-477e-4d5c-b85b-d4c02baaeea1" providerId="ADAL" clId="{FE23BF8A-E66C-4FBA-A4E7-1C7A5DF3A517}" dt="2025-04-03T06:46:46.071" v="263" actId="478"/>
          <ac:spMkLst>
            <pc:docMk/>
            <pc:sldMk cId="2467162151" sldId="2137"/>
            <ac:spMk id="7" creationId="{09AE44BA-CE0F-D89C-AD1E-F9FDF7FCB14F}"/>
          </ac:spMkLst>
        </pc:spChg>
        <pc:picChg chg="add mod">
          <ac:chgData name="Han Visscher" userId="b5e4c6a3-477e-4d5c-b85b-d4c02baaeea1" providerId="ADAL" clId="{FE23BF8A-E66C-4FBA-A4E7-1C7A5DF3A517}" dt="2025-04-03T06:47:51.608" v="269" actId="1076"/>
          <ac:picMkLst>
            <pc:docMk/>
            <pc:sldMk cId="2467162151" sldId="2137"/>
            <ac:picMk id="8" creationId="{A9AE2E1E-AEF5-DFFC-DA04-4D1D993D715A}"/>
          </ac:picMkLst>
        </pc:picChg>
      </pc:sldChg>
      <pc:sldChg chg="new del">
        <pc:chgData name="Han Visscher" userId="b5e4c6a3-477e-4d5c-b85b-d4c02baaeea1" providerId="ADAL" clId="{FE23BF8A-E66C-4FBA-A4E7-1C7A5DF3A517}" dt="2025-04-03T06:44:18.011" v="258" actId="2696"/>
        <pc:sldMkLst>
          <pc:docMk/>
          <pc:sldMk cId="4141605837" sldId="2137"/>
        </pc:sldMkLst>
      </pc:sldChg>
      <pc:sldChg chg="addSp delSp modSp new del mod">
        <pc:chgData name="Han Visscher" userId="b5e4c6a3-477e-4d5c-b85b-d4c02baaeea1" providerId="ADAL" clId="{FE23BF8A-E66C-4FBA-A4E7-1C7A5DF3A517}" dt="2025-04-03T06:53:20.520" v="415" actId="2696"/>
        <pc:sldMkLst>
          <pc:docMk/>
          <pc:sldMk cId="3887566894" sldId="2138"/>
        </pc:sldMkLst>
        <pc:spChg chg="add del mod">
          <ac:chgData name="Han Visscher" userId="b5e4c6a3-477e-4d5c-b85b-d4c02baaeea1" providerId="ADAL" clId="{FE23BF8A-E66C-4FBA-A4E7-1C7A5DF3A517}" dt="2025-04-03T06:51:41.046" v="357"/>
          <ac:spMkLst>
            <pc:docMk/>
            <pc:sldMk cId="3887566894" sldId="2138"/>
            <ac:spMk id="2" creationId="{D92D3A57-0CA1-7485-F610-96511BA699A5}"/>
          </ac:spMkLst>
        </pc:spChg>
        <pc:picChg chg="add del mod ord">
          <ac:chgData name="Han Visscher" userId="b5e4c6a3-477e-4d5c-b85b-d4c02baaeea1" providerId="ADAL" clId="{FE23BF8A-E66C-4FBA-A4E7-1C7A5DF3A517}" dt="2025-04-03T06:51:31.162" v="355" actId="22"/>
          <ac:picMkLst>
            <pc:docMk/>
            <pc:sldMk cId="3887566894" sldId="2138"/>
            <ac:picMk id="7" creationId="{4AB57117-33C2-6DA7-E2AD-6670FBEED41D}"/>
          </ac:picMkLst>
        </pc:picChg>
      </pc:sldChg>
    </pc:docChg>
  </pc:docChgLst>
  <pc:docChgLst>
    <pc:chgData name="Han Visscher" userId="b5e4c6a3-477e-4d5c-b85b-d4c02baaeea1" providerId="ADAL" clId="{32DDEC24-E0A5-461C-8BC9-95A88361E5BA}"/>
    <pc:docChg chg="undo custSel addSld delSld modSld">
      <pc:chgData name="Han Visscher" userId="b5e4c6a3-477e-4d5c-b85b-d4c02baaeea1" providerId="ADAL" clId="{32DDEC24-E0A5-461C-8BC9-95A88361E5BA}" dt="2025-02-20T11:33:27.206" v="767" actId="20577"/>
      <pc:docMkLst>
        <pc:docMk/>
      </pc:docMkLst>
      <pc:sldChg chg="modSp mod">
        <pc:chgData name="Han Visscher" userId="b5e4c6a3-477e-4d5c-b85b-d4c02baaeea1" providerId="ADAL" clId="{32DDEC24-E0A5-461C-8BC9-95A88361E5BA}" dt="2025-02-17T15:29:11.061" v="4" actId="6549"/>
        <pc:sldMkLst>
          <pc:docMk/>
          <pc:sldMk cId="2753550947" sldId="2028"/>
        </pc:sldMkLst>
        <pc:spChg chg="mod">
          <ac:chgData name="Han Visscher" userId="b5e4c6a3-477e-4d5c-b85b-d4c02baaeea1" providerId="ADAL" clId="{32DDEC24-E0A5-461C-8BC9-95A88361E5BA}" dt="2025-02-17T15:29:11.061" v="4" actId="6549"/>
          <ac:spMkLst>
            <pc:docMk/>
            <pc:sldMk cId="2753550947" sldId="2028"/>
            <ac:spMk id="3" creationId="{125DCEFF-C1C3-111D-83C5-C8B6481E4E5F}"/>
          </ac:spMkLst>
        </pc:spChg>
      </pc:sldChg>
      <pc:sldChg chg="modSp mod">
        <pc:chgData name="Han Visscher" userId="b5e4c6a3-477e-4d5c-b85b-d4c02baaeea1" providerId="ADAL" clId="{32DDEC24-E0A5-461C-8BC9-95A88361E5BA}" dt="2025-02-17T15:34:00.755" v="19" actId="20577"/>
        <pc:sldMkLst>
          <pc:docMk/>
          <pc:sldMk cId="3921850302" sldId="2095"/>
        </pc:sldMkLst>
        <pc:spChg chg="mod">
          <ac:chgData name="Han Visscher" userId="b5e4c6a3-477e-4d5c-b85b-d4c02baaeea1" providerId="ADAL" clId="{32DDEC24-E0A5-461C-8BC9-95A88361E5BA}" dt="2025-02-17T15:34:00.755" v="19" actId="20577"/>
          <ac:spMkLst>
            <pc:docMk/>
            <pc:sldMk cId="3921850302" sldId="2095"/>
            <ac:spMk id="3" creationId="{0F1504DE-B9F5-23AA-970E-1561E084F8D5}"/>
          </ac:spMkLst>
        </pc:spChg>
      </pc:sldChg>
      <pc:sldChg chg="addSp modSp new mod">
        <pc:chgData name="Han Visscher" userId="b5e4c6a3-477e-4d5c-b85b-d4c02baaeea1" providerId="ADAL" clId="{32DDEC24-E0A5-461C-8BC9-95A88361E5BA}" dt="2025-02-17T15:51:19.735" v="109" actId="20577"/>
        <pc:sldMkLst>
          <pc:docMk/>
          <pc:sldMk cId="1871662436" sldId="2119"/>
        </pc:sldMkLst>
      </pc:sldChg>
      <pc:sldChg chg="addSp delSp modSp mod">
        <pc:chgData name="Han Visscher" userId="b5e4c6a3-477e-4d5c-b85b-d4c02baaeea1" providerId="ADAL" clId="{32DDEC24-E0A5-461C-8BC9-95A88361E5BA}" dt="2025-02-17T16:37:20.392" v="681" actId="478"/>
        <pc:sldMkLst>
          <pc:docMk/>
          <pc:sldMk cId="4230013058" sldId="2120"/>
        </pc:sldMkLst>
        <pc:spChg chg="mod">
          <ac:chgData name="Han Visscher" userId="b5e4c6a3-477e-4d5c-b85b-d4c02baaeea1" providerId="ADAL" clId="{32DDEC24-E0A5-461C-8BC9-95A88361E5BA}" dt="2025-02-17T15:56:43.764" v="148" actId="20577"/>
          <ac:spMkLst>
            <pc:docMk/>
            <pc:sldMk cId="4230013058" sldId="2120"/>
            <ac:spMk id="3" creationId="{A74834DF-A7CC-5D7F-5304-977D60311D4C}"/>
          </ac:spMkLst>
        </pc:spChg>
        <pc:spChg chg="add mod">
          <ac:chgData name="Han Visscher" userId="b5e4c6a3-477e-4d5c-b85b-d4c02baaeea1" providerId="ADAL" clId="{32DDEC24-E0A5-461C-8BC9-95A88361E5BA}" dt="2025-02-17T15:56:54.624" v="151" actId="20577"/>
          <ac:spMkLst>
            <pc:docMk/>
            <pc:sldMk cId="4230013058" sldId="2120"/>
            <ac:spMk id="11" creationId="{03E743C4-78B9-A398-7DB4-D190475959D4}"/>
          </ac:spMkLst>
        </pc:spChg>
        <pc:spChg chg="mod">
          <ac:chgData name="Han Visscher" userId="b5e4c6a3-477e-4d5c-b85b-d4c02baaeea1" providerId="ADAL" clId="{32DDEC24-E0A5-461C-8BC9-95A88361E5BA}" dt="2025-02-17T15:52:32.452" v="113"/>
          <ac:spMkLst>
            <pc:docMk/>
            <pc:sldMk cId="4230013058" sldId="2120"/>
            <ac:spMk id="133126" creationId="{3C9CC158-01BF-1461-771D-B60998B8CB41}"/>
          </ac:spMkLst>
        </pc:spChg>
      </pc:sldChg>
      <pc:sldChg chg="delSp modSp mod">
        <pc:chgData name="Han Visscher" userId="b5e4c6a3-477e-4d5c-b85b-d4c02baaeea1" providerId="ADAL" clId="{32DDEC24-E0A5-461C-8BC9-95A88361E5BA}" dt="2025-02-17T16:07:31.735" v="317" actId="20577"/>
        <pc:sldMkLst>
          <pc:docMk/>
          <pc:sldMk cId="3349643780" sldId="2121"/>
        </pc:sldMkLst>
        <pc:spChg chg="mod">
          <ac:chgData name="Han Visscher" userId="b5e4c6a3-477e-4d5c-b85b-d4c02baaeea1" providerId="ADAL" clId="{32DDEC24-E0A5-461C-8BC9-95A88361E5BA}" dt="2025-02-17T16:07:31.735" v="317" actId="20577"/>
          <ac:spMkLst>
            <pc:docMk/>
            <pc:sldMk cId="3349643780" sldId="2121"/>
            <ac:spMk id="3" creationId="{1AF33ABC-3713-4999-12B6-46747B00C438}"/>
          </ac:spMkLst>
        </pc:spChg>
        <pc:spChg chg="mod">
          <ac:chgData name="Han Visscher" userId="b5e4c6a3-477e-4d5c-b85b-d4c02baaeea1" providerId="ADAL" clId="{32DDEC24-E0A5-461C-8BC9-95A88361E5BA}" dt="2025-02-17T16:05:45.107" v="304"/>
          <ac:spMkLst>
            <pc:docMk/>
            <pc:sldMk cId="3349643780" sldId="2121"/>
            <ac:spMk id="11" creationId="{D12D5826-34A4-C9A7-EEC3-DBDCE3CE06C3}"/>
          </ac:spMkLst>
        </pc:spChg>
        <pc:spChg chg="mod">
          <ac:chgData name="Han Visscher" userId="b5e4c6a3-477e-4d5c-b85b-d4c02baaeea1" providerId="ADAL" clId="{32DDEC24-E0A5-461C-8BC9-95A88361E5BA}" dt="2025-02-17T16:05:09.543" v="184"/>
          <ac:spMkLst>
            <pc:docMk/>
            <pc:sldMk cId="3349643780" sldId="2121"/>
            <ac:spMk id="133126" creationId="{B4865971-CC2B-9DE9-DBFA-9463E0F3E6C6}"/>
          </ac:spMkLst>
        </pc:spChg>
      </pc:sldChg>
      <pc:sldChg chg="modSp mod">
        <pc:chgData name="Han Visscher" userId="b5e4c6a3-477e-4d5c-b85b-d4c02baaeea1" providerId="ADAL" clId="{32DDEC24-E0A5-461C-8BC9-95A88361E5BA}" dt="2025-02-20T11:32:20.619" v="745" actId="20577"/>
        <pc:sldMkLst>
          <pc:docMk/>
          <pc:sldMk cId="3485350748" sldId="2123"/>
        </pc:sldMkLst>
        <pc:spChg chg="mod">
          <ac:chgData name="Han Visscher" userId="b5e4c6a3-477e-4d5c-b85b-d4c02baaeea1" providerId="ADAL" clId="{32DDEC24-E0A5-461C-8BC9-95A88361E5BA}" dt="2025-02-17T16:09:59.328" v="331" actId="20577"/>
          <ac:spMkLst>
            <pc:docMk/>
            <pc:sldMk cId="3485350748" sldId="2123"/>
            <ac:spMk id="3" creationId="{96A00F12-4FA0-2816-EAEC-86F2DF806E31}"/>
          </ac:spMkLst>
        </pc:spChg>
        <pc:spChg chg="mod">
          <ac:chgData name="Han Visscher" userId="b5e4c6a3-477e-4d5c-b85b-d4c02baaeea1" providerId="ADAL" clId="{32DDEC24-E0A5-461C-8BC9-95A88361E5BA}" dt="2025-02-20T11:32:20.619" v="745" actId="20577"/>
          <ac:spMkLst>
            <pc:docMk/>
            <pc:sldMk cId="3485350748" sldId="2123"/>
            <ac:spMk id="11" creationId="{A112F733-5CE2-D5A3-C0B0-147A5150FF61}"/>
          </ac:spMkLst>
        </pc:spChg>
      </pc:sldChg>
      <pc:sldChg chg="modSp mod">
        <pc:chgData name="Han Visscher" userId="b5e4c6a3-477e-4d5c-b85b-d4c02baaeea1" providerId="ADAL" clId="{32DDEC24-E0A5-461C-8BC9-95A88361E5BA}" dt="2025-02-20T11:32:31.147" v="750" actId="20577"/>
        <pc:sldMkLst>
          <pc:docMk/>
          <pc:sldMk cId="1884388839" sldId="2124"/>
        </pc:sldMkLst>
        <pc:spChg chg="mod">
          <ac:chgData name="Han Visscher" userId="b5e4c6a3-477e-4d5c-b85b-d4c02baaeea1" providerId="ADAL" clId="{32DDEC24-E0A5-461C-8BC9-95A88361E5BA}" dt="2025-02-17T16:13:00.508" v="389" actId="20577"/>
          <ac:spMkLst>
            <pc:docMk/>
            <pc:sldMk cId="1884388839" sldId="2124"/>
            <ac:spMk id="3" creationId="{41A592B7-1FC3-0D16-CA9F-8B271D5564C3}"/>
          </ac:spMkLst>
        </pc:spChg>
        <pc:spChg chg="mod">
          <ac:chgData name="Han Visscher" userId="b5e4c6a3-477e-4d5c-b85b-d4c02baaeea1" providerId="ADAL" clId="{32DDEC24-E0A5-461C-8BC9-95A88361E5BA}" dt="2025-02-20T11:32:31.147" v="750" actId="20577"/>
          <ac:spMkLst>
            <pc:docMk/>
            <pc:sldMk cId="1884388839" sldId="2124"/>
            <ac:spMk id="11" creationId="{BED7BA80-D644-38EF-3559-4F41BD93FC04}"/>
          </ac:spMkLst>
        </pc:spChg>
      </pc:sldChg>
      <pc:sldChg chg="addSp modSp mod">
        <pc:chgData name="Han Visscher" userId="b5e4c6a3-477e-4d5c-b85b-d4c02baaeea1" providerId="ADAL" clId="{32DDEC24-E0A5-461C-8BC9-95A88361E5BA}" dt="2025-02-17T16:17:05.829" v="415" actId="20577"/>
        <pc:sldMkLst>
          <pc:docMk/>
          <pc:sldMk cId="1986839402" sldId="2125"/>
        </pc:sldMkLst>
        <pc:spChg chg="mod">
          <ac:chgData name="Han Visscher" userId="b5e4c6a3-477e-4d5c-b85b-d4c02baaeea1" providerId="ADAL" clId="{32DDEC24-E0A5-461C-8BC9-95A88361E5BA}" dt="2025-02-17T16:14:03.759" v="390" actId="6549"/>
          <ac:spMkLst>
            <pc:docMk/>
            <pc:sldMk cId="1986839402" sldId="2125"/>
            <ac:spMk id="3" creationId="{0D2B475E-1A7F-9B38-F5B4-60DB2A875728}"/>
          </ac:spMkLst>
        </pc:spChg>
        <pc:spChg chg="add mod">
          <ac:chgData name="Han Visscher" userId="b5e4c6a3-477e-4d5c-b85b-d4c02baaeea1" providerId="ADAL" clId="{32DDEC24-E0A5-461C-8BC9-95A88361E5BA}" dt="2025-02-17T16:16:43.529" v="406" actId="20577"/>
          <ac:spMkLst>
            <pc:docMk/>
            <pc:sldMk cId="1986839402" sldId="2125"/>
            <ac:spMk id="5" creationId="{CCC53012-3C12-A3EB-FFE0-B2D4690DD961}"/>
          </ac:spMkLst>
        </pc:spChg>
        <pc:spChg chg="mod">
          <ac:chgData name="Han Visscher" userId="b5e4c6a3-477e-4d5c-b85b-d4c02baaeea1" providerId="ADAL" clId="{32DDEC24-E0A5-461C-8BC9-95A88361E5BA}" dt="2025-02-17T16:14:15.776" v="396" actId="20577"/>
          <ac:spMkLst>
            <pc:docMk/>
            <pc:sldMk cId="1986839402" sldId="2125"/>
            <ac:spMk id="11" creationId="{B087183A-7884-781C-1F08-A38BC353722B}"/>
          </ac:spMkLst>
        </pc:spChg>
        <pc:spChg chg="mod">
          <ac:chgData name="Han Visscher" userId="b5e4c6a3-477e-4d5c-b85b-d4c02baaeea1" providerId="ADAL" clId="{32DDEC24-E0A5-461C-8BC9-95A88361E5BA}" dt="2025-02-17T16:17:05.829" v="415" actId="20577"/>
          <ac:spMkLst>
            <pc:docMk/>
            <pc:sldMk cId="1986839402" sldId="2125"/>
            <ac:spMk id="133126" creationId="{1BD15682-87FC-701A-6C13-CCDB2E77E8C5}"/>
          </ac:spMkLst>
        </pc:spChg>
      </pc:sldChg>
      <pc:sldChg chg="addSp modSp mod">
        <pc:chgData name="Han Visscher" userId="b5e4c6a3-477e-4d5c-b85b-d4c02baaeea1" providerId="ADAL" clId="{32DDEC24-E0A5-461C-8BC9-95A88361E5BA}" dt="2025-02-20T11:32:45.391" v="755" actId="20577"/>
        <pc:sldMkLst>
          <pc:docMk/>
          <pc:sldMk cId="809188775" sldId="2126"/>
        </pc:sldMkLst>
        <pc:spChg chg="mod">
          <ac:chgData name="Han Visscher" userId="b5e4c6a3-477e-4d5c-b85b-d4c02baaeea1" providerId="ADAL" clId="{32DDEC24-E0A5-461C-8BC9-95A88361E5BA}" dt="2025-02-17T16:17:18.446" v="416" actId="6549"/>
          <ac:spMkLst>
            <pc:docMk/>
            <pc:sldMk cId="809188775" sldId="2126"/>
            <ac:spMk id="3" creationId="{38B98807-6C15-0D51-6715-EAC6A66155BC}"/>
          </ac:spMkLst>
        </pc:spChg>
        <pc:spChg chg="add mod">
          <ac:chgData name="Han Visscher" userId="b5e4c6a3-477e-4d5c-b85b-d4c02baaeea1" providerId="ADAL" clId="{32DDEC24-E0A5-461C-8BC9-95A88361E5BA}" dt="2025-02-17T16:19:02.801" v="432"/>
          <ac:spMkLst>
            <pc:docMk/>
            <pc:sldMk cId="809188775" sldId="2126"/>
            <ac:spMk id="5" creationId="{9CCD63C3-B051-BE42-6CE5-164DAADF195E}"/>
          </ac:spMkLst>
        </pc:spChg>
        <pc:spChg chg="mod">
          <ac:chgData name="Han Visscher" userId="b5e4c6a3-477e-4d5c-b85b-d4c02baaeea1" providerId="ADAL" clId="{32DDEC24-E0A5-461C-8BC9-95A88361E5BA}" dt="2025-02-20T11:32:45.391" v="755" actId="20577"/>
          <ac:spMkLst>
            <pc:docMk/>
            <pc:sldMk cId="809188775" sldId="2126"/>
            <ac:spMk id="11" creationId="{E707D69C-DEF0-B9F1-2684-E19D0AA2719C}"/>
          </ac:spMkLst>
        </pc:spChg>
        <pc:spChg chg="mod">
          <ac:chgData name="Han Visscher" userId="b5e4c6a3-477e-4d5c-b85b-d4c02baaeea1" providerId="ADAL" clId="{32DDEC24-E0A5-461C-8BC9-95A88361E5BA}" dt="2025-02-17T16:17:33.746" v="423" actId="6549"/>
          <ac:spMkLst>
            <pc:docMk/>
            <pc:sldMk cId="809188775" sldId="2126"/>
            <ac:spMk id="133126" creationId="{4E82454A-A158-83E3-1769-AECBA3055E5D}"/>
          </ac:spMkLst>
        </pc:spChg>
      </pc:sldChg>
      <pc:sldChg chg="delSp modSp mod">
        <pc:chgData name="Han Visscher" userId="b5e4c6a3-477e-4d5c-b85b-d4c02baaeea1" providerId="ADAL" clId="{32DDEC24-E0A5-461C-8BC9-95A88361E5BA}" dt="2025-02-17T16:21:27.850" v="448"/>
        <pc:sldMkLst>
          <pc:docMk/>
          <pc:sldMk cId="237199391" sldId="2127"/>
        </pc:sldMkLst>
        <pc:spChg chg="mod">
          <ac:chgData name="Han Visscher" userId="b5e4c6a3-477e-4d5c-b85b-d4c02baaeea1" providerId="ADAL" clId="{32DDEC24-E0A5-461C-8BC9-95A88361E5BA}" dt="2025-02-17T16:21:27.850" v="448"/>
          <ac:spMkLst>
            <pc:docMk/>
            <pc:sldMk cId="237199391" sldId="2127"/>
            <ac:spMk id="3" creationId="{FEFC858A-E236-BBA7-CC0B-60906935A048}"/>
          </ac:spMkLst>
        </pc:spChg>
        <pc:spChg chg="mod">
          <ac:chgData name="Han Visscher" userId="b5e4c6a3-477e-4d5c-b85b-d4c02baaeea1" providerId="ADAL" clId="{32DDEC24-E0A5-461C-8BC9-95A88361E5BA}" dt="2025-02-17T16:19:56.382" v="440" actId="20577"/>
          <ac:spMkLst>
            <pc:docMk/>
            <pc:sldMk cId="237199391" sldId="2127"/>
            <ac:spMk id="11" creationId="{93D12D24-90BB-F251-4A37-AAD078406A8C}"/>
          </ac:spMkLst>
        </pc:spChg>
      </pc:sldChg>
      <pc:sldChg chg="addSp modSp mod">
        <pc:chgData name="Han Visscher" userId="b5e4c6a3-477e-4d5c-b85b-d4c02baaeea1" providerId="ADAL" clId="{32DDEC24-E0A5-461C-8BC9-95A88361E5BA}" dt="2025-02-20T11:33:01.511" v="759" actId="20577"/>
        <pc:sldMkLst>
          <pc:docMk/>
          <pc:sldMk cId="1673385722" sldId="2128"/>
        </pc:sldMkLst>
        <pc:spChg chg="mod">
          <ac:chgData name="Han Visscher" userId="b5e4c6a3-477e-4d5c-b85b-d4c02baaeea1" providerId="ADAL" clId="{32DDEC24-E0A5-461C-8BC9-95A88361E5BA}" dt="2025-02-17T16:22:16.268" v="462" actId="20577"/>
          <ac:spMkLst>
            <pc:docMk/>
            <pc:sldMk cId="1673385722" sldId="2128"/>
            <ac:spMk id="5" creationId="{1BFF1B1B-CDBB-4B83-2443-2AD54E109A3A}"/>
          </ac:spMkLst>
        </pc:spChg>
        <pc:spChg chg="add mod">
          <ac:chgData name="Han Visscher" userId="b5e4c6a3-477e-4d5c-b85b-d4c02baaeea1" providerId="ADAL" clId="{32DDEC24-E0A5-461C-8BC9-95A88361E5BA}" dt="2025-02-17T16:25:38.034" v="573" actId="6549"/>
          <ac:spMkLst>
            <pc:docMk/>
            <pc:sldMk cId="1673385722" sldId="2128"/>
            <ac:spMk id="7" creationId="{92F57C9D-9A51-15CD-6865-302422187E65}"/>
          </ac:spMkLst>
        </pc:spChg>
        <pc:spChg chg="mod">
          <ac:chgData name="Han Visscher" userId="b5e4c6a3-477e-4d5c-b85b-d4c02baaeea1" providerId="ADAL" clId="{32DDEC24-E0A5-461C-8BC9-95A88361E5BA}" dt="2025-02-20T11:33:01.511" v="759" actId="20577"/>
          <ac:spMkLst>
            <pc:docMk/>
            <pc:sldMk cId="1673385722" sldId="2128"/>
            <ac:spMk id="11" creationId="{7ACB803C-9132-9B79-297D-51E9D0B66B7A}"/>
          </ac:spMkLst>
        </pc:spChg>
      </pc:sldChg>
      <pc:sldChg chg="addSp delSp modSp mod">
        <pc:chgData name="Han Visscher" userId="b5e4c6a3-477e-4d5c-b85b-d4c02baaeea1" providerId="ADAL" clId="{32DDEC24-E0A5-461C-8BC9-95A88361E5BA}" dt="2025-02-17T16:28:15.524" v="602" actId="255"/>
        <pc:sldMkLst>
          <pc:docMk/>
          <pc:sldMk cId="901108558" sldId="2129"/>
        </pc:sldMkLst>
        <pc:spChg chg="add mod">
          <ac:chgData name="Han Visscher" userId="b5e4c6a3-477e-4d5c-b85b-d4c02baaeea1" providerId="ADAL" clId="{32DDEC24-E0A5-461C-8BC9-95A88361E5BA}" dt="2025-02-17T16:28:15.524" v="602" actId="255"/>
          <ac:spMkLst>
            <pc:docMk/>
            <pc:sldMk cId="901108558" sldId="2129"/>
            <ac:spMk id="8" creationId="{44E95F5B-634D-84D6-670A-0CBE102CF343}"/>
          </ac:spMkLst>
        </pc:spChg>
        <pc:spChg chg="mod">
          <ac:chgData name="Han Visscher" userId="b5e4c6a3-477e-4d5c-b85b-d4c02baaeea1" providerId="ADAL" clId="{32DDEC24-E0A5-461C-8BC9-95A88361E5BA}" dt="2025-02-17T16:26:35.839" v="586" actId="20577"/>
          <ac:spMkLst>
            <pc:docMk/>
            <pc:sldMk cId="901108558" sldId="2129"/>
            <ac:spMk id="11" creationId="{9C805C65-8684-A4CF-5FA2-615549E696C8}"/>
          </ac:spMkLst>
        </pc:spChg>
      </pc:sldChg>
      <pc:sldChg chg="delSp modSp mod">
        <pc:chgData name="Han Visscher" userId="b5e4c6a3-477e-4d5c-b85b-d4c02baaeea1" providerId="ADAL" clId="{32DDEC24-E0A5-461C-8BC9-95A88361E5BA}" dt="2025-02-20T11:33:14.749" v="763" actId="20577"/>
        <pc:sldMkLst>
          <pc:docMk/>
          <pc:sldMk cId="3284424871" sldId="2130"/>
        </pc:sldMkLst>
        <pc:spChg chg="mod">
          <ac:chgData name="Han Visscher" userId="b5e4c6a3-477e-4d5c-b85b-d4c02baaeea1" providerId="ADAL" clId="{32DDEC24-E0A5-461C-8BC9-95A88361E5BA}" dt="2025-02-17T16:30:31.388" v="626" actId="20577"/>
          <ac:spMkLst>
            <pc:docMk/>
            <pc:sldMk cId="3284424871" sldId="2130"/>
            <ac:spMk id="3" creationId="{4B12FC14-E10B-D45C-B147-FEF3A6CDF964}"/>
          </ac:spMkLst>
        </pc:spChg>
        <pc:spChg chg="mod">
          <ac:chgData name="Han Visscher" userId="b5e4c6a3-477e-4d5c-b85b-d4c02baaeea1" providerId="ADAL" clId="{32DDEC24-E0A5-461C-8BC9-95A88361E5BA}" dt="2025-02-17T16:29:57.182" v="617" actId="1076"/>
          <ac:spMkLst>
            <pc:docMk/>
            <pc:sldMk cId="3284424871" sldId="2130"/>
            <ac:spMk id="7" creationId="{16629100-CD65-4D20-F4F6-3276358CB0EB}"/>
          </ac:spMkLst>
        </pc:spChg>
        <pc:spChg chg="mod">
          <ac:chgData name="Han Visscher" userId="b5e4c6a3-477e-4d5c-b85b-d4c02baaeea1" providerId="ADAL" clId="{32DDEC24-E0A5-461C-8BC9-95A88361E5BA}" dt="2025-02-20T11:33:14.749" v="763" actId="20577"/>
          <ac:spMkLst>
            <pc:docMk/>
            <pc:sldMk cId="3284424871" sldId="2130"/>
            <ac:spMk id="11" creationId="{669B5C79-805F-EFA7-C038-D1C2A75864A7}"/>
          </ac:spMkLst>
        </pc:spChg>
      </pc:sldChg>
      <pc:sldChg chg="addSp delSp modSp del mod chgLayout">
        <pc:chgData name="Han Visscher" userId="b5e4c6a3-477e-4d5c-b85b-d4c02baaeea1" providerId="ADAL" clId="{32DDEC24-E0A5-461C-8BC9-95A88361E5BA}" dt="2025-02-17T16:36:30.783" v="677" actId="2696"/>
        <pc:sldMkLst>
          <pc:docMk/>
          <pc:sldMk cId="3079968700" sldId="2131"/>
        </pc:sldMkLst>
      </pc:sldChg>
      <pc:sldChg chg="modSp mod">
        <pc:chgData name="Han Visscher" userId="b5e4c6a3-477e-4d5c-b85b-d4c02baaeea1" providerId="ADAL" clId="{32DDEC24-E0A5-461C-8BC9-95A88361E5BA}" dt="2025-02-17T16:38:39.968" v="695" actId="20577"/>
        <pc:sldMkLst>
          <pc:docMk/>
          <pc:sldMk cId="4265013029" sldId="2132"/>
        </pc:sldMkLst>
        <pc:spChg chg="mod">
          <ac:chgData name="Han Visscher" userId="b5e4c6a3-477e-4d5c-b85b-d4c02baaeea1" providerId="ADAL" clId="{32DDEC24-E0A5-461C-8BC9-95A88361E5BA}" dt="2025-02-17T16:38:39.968" v="695" actId="20577"/>
          <ac:spMkLst>
            <pc:docMk/>
            <pc:sldMk cId="4265013029" sldId="2132"/>
            <ac:spMk id="3" creationId="{961A1E20-108B-AF95-FF8E-013E029429C3}"/>
          </ac:spMkLst>
        </pc:spChg>
        <pc:spChg chg="mod">
          <ac:chgData name="Han Visscher" userId="b5e4c6a3-477e-4d5c-b85b-d4c02baaeea1" providerId="ADAL" clId="{32DDEC24-E0A5-461C-8BC9-95A88361E5BA}" dt="2025-02-17T16:37:53.706" v="685" actId="20577"/>
          <ac:spMkLst>
            <pc:docMk/>
            <pc:sldMk cId="4265013029" sldId="2132"/>
            <ac:spMk id="11" creationId="{AF6EE664-870B-B061-EDF4-45CD3EFC9AEC}"/>
          </ac:spMkLst>
        </pc:spChg>
      </pc:sldChg>
      <pc:sldChg chg="modSp mod">
        <pc:chgData name="Han Visscher" userId="b5e4c6a3-477e-4d5c-b85b-d4c02baaeea1" providerId="ADAL" clId="{32DDEC24-E0A5-461C-8BC9-95A88361E5BA}" dt="2025-02-20T11:33:27.206" v="767" actId="20577"/>
        <pc:sldMkLst>
          <pc:docMk/>
          <pc:sldMk cId="2915177062" sldId="2133"/>
        </pc:sldMkLst>
        <pc:spChg chg="mod">
          <ac:chgData name="Han Visscher" userId="b5e4c6a3-477e-4d5c-b85b-d4c02baaeea1" providerId="ADAL" clId="{32DDEC24-E0A5-461C-8BC9-95A88361E5BA}" dt="2025-02-17T16:39:47.503" v="704" actId="20577"/>
          <ac:spMkLst>
            <pc:docMk/>
            <pc:sldMk cId="2915177062" sldId="2133"/>
            <ac:spMk id="3" creationId="{9CFEDD37-E3C2-6F21-FA8A-76C344C9AE2A}"/>
          </ac:spMkLst>
        </pc:spChg>
        <pc:spChg chg="mod">
          <ac:chgData name="Han Visscher" userId="b5e4c6a3-477e-4d5c-b85b-d4c02baaeea1" providerId="ADAL" clId="{32DDEC24-E0A5-461C-8BC9-95A88361E5BA}" dt="2025-02-20T11:33:27.206" v="767" actId="20577"/>
          <ac:spMkLst>
            <pc:docMk/>
            <pc:sldMk cId="2915177062" sldId="2133"/>
            <ac:spMk id="11" creationId="{A963B2C2-5930-28FE-79EE-7D52DA6937A9}"/>
          </ac:spMkLst>
        </pc:spChg>
      </pc:sldChg>
      <pc:sldChg chg="modSp mod">
        <pc:chgData name="Han Visscher" userId="b5e4c6a3-477e-4d5c-b85b-d4c02baaeea1" providerId="ADAL" clId="{32DDEC24-E0A5-461C-8BC9-95A88361E5BA}" dt="2025-02-17T16:43:38.741" v="725" actId="20577"/>
        <pc:sldMkLst>
          <pc:docMk/>
          <pc:sldMk cId="3396874875" sldId="2134"/>
        </pc:sldMkLst>
        <pc:spChg chg="mod">
          <ac:chgData name="Han Visscher" userId="b5e4c6a3-477e-4d5c-b85b-d4c02baaeea1" providerId="ADAL" clId="{32DDEC24-E0A5-461C-8BC9-95A88361E5BA}" dt="2025-02-17T16:43:28.124" v="723" actId="6549"/>
          <ac:spMkLst>
            <pc:docMk/>
            <pc:sldMk cId="3396874875" sldId="2134"/>
            <ac:spMk id="3" creationId="{023723BE-966D-5D73-E9F5-B5F43D36F840}"/>
          </ac:spMkLst>
        </pc:spChg>
        <pc:spChg chg="mod">
          <ac:chgData name="Han Visscher" userId="b5e4c6a3-477e-4d5c-b85b-d4c02baaeea1" providerId="ADAL" clId="{32DDEC24-E0A5-461C-8BC9-95A88361E5BA}" dt="2025-02-17T16:43:38.741" v="725" actId="20577"/>
          <ac:spMkLst>
            <pc:docMk/>
            <pc:sldMk cId="3396874875" sldId="2134"/>
            <ac:spMk id="11" creationId="{F6279CA9-9AF5-7B03-C913-8E020EF83511}"/>
          </ac:spMkLst>
        </pc:spChg>
      </pc:sldChg>
      <pc:sldChg chg="addSp delSp modSp del mod">
        <pc:chgData name="Han Visscher" userId="b5e4c6a3-477e-4d5c-b85b-d4c02baaeea1" providerId="ADAL" clId="{32DDEC24-E0A5-461C-8BC9-95A88361E5BA}" dt="2025-02-17T16:44:30.826" v="732" actId="2696"/>
        <pc:sldMkLst>
          <pc:docMk/>
          <pc:sldMk cId="865473556" sldId="2136"/>
        </pc:sldMkLst>
      </pc:sldChg>
      <pc:sldChg chg="addSp delSp modSp del mod">
        <pc:chgData name="Han Visscher" userId="b5e4c6a3-477e-4d5c-b85b-d4c02baaeea1" providerId="ADAL" clId="{32DDEC24-E0A5-461C-8BC9-95A88361E5BA}" dt="2025-02-17T16:46:17.011" v="740" actId="2696"/>
        <pc:sldMkLst>
          <pc:docMk/>
          <pc:sldMk cId="4262591356" sldId="21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44E4B5-A8D2-4EE9-BD2B-B7C8A280D2E4}" type="datetimeFigureOut">
              <a:rPr lang="nl-NL" smtClean="0"/>
              <a:t>3-4-2025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318815-1292-4899-BB03-E6D9B117FFD1}" type="slidenum">
              <a:rPr lang="nl-NL" smtClean="0"/>
              <a:t>‹#›</a:t>
            </a:fld>
            <a:endParaRPr lang="nl-NL"/>
          </a:p>
        </p:txBody>
      </p:sp>
    </p:spTree>
    <p:extLst>
      <p:ext uri="{BB962C8B-B14F-4D97-AF65-F5344CB8AC3E}">
        <p14:creationId xmlns:p14="http://schemas.microsoft.com/office/powerpoint/2010/main" val="189248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911B807C-235B-40A3-9EB3-F92B2FD066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78A7D7BF-59F4-4D38-B577-055A4ACE18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en-US"/>
          </a:p>
        </p:txBody>
      </p:sp>
      <p:sp>
        <p:nvSpPr>
          <p:cNvPr id="134148" name="Slide Number Placeholder 3">
            <a:extLst>
              <a:ext uri="{FF2B5EF4-FFF2-40B4-BE49-F238E27FC236}">
                <a16:creationId xmlns:a16="http://schemas.microsoft.com/office/drawing/2014/main" id="{4E4F3A76-5AAF-44EA-915F-D6D7AB490D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Light" panose="020B0502040204020203" pitchFamily="34" charset="0"/>
              </a:defRPr>
            </a:lvl1pPr>
            <a:lvl2pPr marL="742950" indent="-285750">
              <a:defRPr>
                <a:solidFill>
                  <a:schemeClr val="tx1"/>
                </a:solidFill>
                <a:latin typeface="Segoe UI Light" panose="020B0502040204020203" pitchFamily="34" charset="0"/>
              </a:defRPr>
            </a:lvl2pPr>
            <a:lvl3pPr marL="1143000" indent="-228600">
              <a:defRPr>
                <a:solidFill>
                  <a:schemeClr val="tx1"/>
                </a:solidFill>
                <a:latin typeface="Segoe UI Light" panose="020B0502040204020203" pitchFamily="34" charset="0"/>
              </a:defRPr>
            </a:lvl3pPr>
            <a:lvl4pPr marL="1600200" indent="-228600">
              <a:defRPr>
                <a:solidFill>
                  <a:schemeClr val="tx1"/>
                </a:solidFill>
                <a:latin typeface="Segoe UI Light" panose="020B0502040204020203" pitchFamily="34" charset="0"/>
              </a:defRPr>
            </a:lvl4pPr>
            <a:lvl5pPr marL="2057400" indent="-228600">
              <a:defRPr>
                <a:solidFill>
                  <a:schemeClr val="tx1"/>
                </a:solidFill>
                <a:latin typeface="Segoe UI Light" panose="020B0502040204020203" pitchFamily="34" charset="0"/>
              </a:defRPr>
            </a:lvl5pPr>
            <a:lvl6pPr marL="2514600" indent="-228600" defTabSz="457200" fontAlgn="base">
              <a:spcBef>
                <a:spcPct val="0"/>
              </a:spcBef>
              <a:spcAft>
                <a:spcPct val="0"/>
              </a:spcAft>
              <a:defRPr>
                <a:solidFill>
                  <a:schemeClr val="tx1"/>
                </a:solidFill>
                <a:latin typeface="Segoe UI Light" panose="020B0502040204020203" pitchFamily="34" charset="0"/>
              </a:defRPr>
            </a:lvl6pPr>
            <a:lvl7pPr marL="2971800" indent="-228600" defTabSz="457200" fontAlgn="base">
              <a:spcBef>
                <a:spcPct val="0"/>
              </a:spcBef>
              <a:spcAft>
                <a:spcPct val="0"/>
              </a:spcAft>
              <a:defRPr>
                <a:solidFill>
                  <a:schemeClr val="tx1"/>
                </a:solidFill>
                <a:latin typeface="Segoe UI Light" panose="020B0502040204020203" pitchFamily="34" charset="0"/>
              </a:defRPr>
            </a:lvl7pPr>
            <a:lvl8pPr marL="3429000" indent="-228600" defTabSz="457200" fontAlgn="base">
              <a:spcBef>
                <a:spcPct val="0"/>
              </a:spcBef>
              <a:spcAft>
                <a:spcPct val="0"/>
              </a:spcAft>
              <a:defRPr>
                <a:solidFill>
                  <a:schemeClr val="tx1"/>
                </a:solidFill>
                <a:latin typeface="Segoe UI Light" panose="020B0502040204020203" pitchFamily="34" charset="0"/>
              </a:defRPr>
            </a:lvl8pPr>
            <a:lvl9pPr marL="3886200" indent="-228600" defTabSz="457200" fontAlgn="base">
              <a:spcBef>
                <a:spcPct val="0"/>
              </a:spcBef>
              <a:spcAft>
                <a:spcPct val="0"/>
              </a:spcAft>
              <a:defRPr>
                <a:solidFill>
                  <a:schemeClr val="tx1"/>
                </a:solidFill>
                <a:latin typeface="Segoe UI Light" panose="020B05020402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FBC511A-7E41-4094-9A00-DD00E2A0878D}" type="slidenum">
              <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17432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B817F-A9A6-82F9-E968-D03413222CB6}"/>
            </a:ext>
          </a:extLst>
        </p:cNvPr>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A4E712B3-7CE9-F92A-CEAC-1C51F0446B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889B765B-7FEC-7546-88AF-AA1D24C322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en-US"/>
          </a:p>
        </p:txBody>
      </p:sp>
      <p:sp>
        <p:nvSpPr>
          <p:cNvPr id="134148" name="Slide Number Placeholder 3">
            <a:extLst>
              <a:ext uri="{FF2B5EF4-FFF2-40B4-BE49-F238E27FC236}">
                <a16:creationId xmlns:a16="http://schemas.microsoft.com/office/drawing/2014/main" id="{E206520A-3B58-6D56-0C44-FF2BB13359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Light" panose="020B0502040204020203" pitchFamily="34" charset="0"/>
              </a:defRPr>
            </a:lvl1pPr>
            <a:lvl2pPr marL="742950" indent="-285750">
              <a:defRPr>
                <a:solidFill>
                  <a:schemeClr val="tx1"/>
                </a:solidFill>
                <a:latin typeface="Segoe UI Light" panose="020B0502040204020203" pitchFamily="34" charset="0"/>
              </a:defRPr>
            </a:lvl2pPr>
            <a:lvl3pPr marL="1143000" indent="-228600">
              <a:defRPr>
                <a:solidFill>
                  <a:schemeClr val="tx1"/>
                </a:solidFill>
                <a:latin typeface="Segoe UI Light" panose="020B0502040204020203" pitchFamily="34" charset="0"/>
              </a:defRPr>
            </a:lvl3pPr>
            <a:lvl4pPr marL="1600200" indent="-228600">
              <a:defRPr>
                <a:solidFill>
                  <a:schemeClr val="tx1"/>
                </a:solidFill>
                <a:latin typeface="Segoe UI Light" panose="020B0502040204020203" pitchFamily="34" charset="0"/>
              </a:defRPr>
            </a:lvl4pPr>
            <a:lvl5pPr marL="2057400" indent="-228600">
              <a:defRPr>
                <a:solidFill>
                  <a:schemeClr val="tx1"/>
                </a:solidFill>
                <a:latin typeface="Segoe UI Light" panose="020B0502040204020203" pitchFamily="34" charset="0"/>
              </a:defRPr>
            </a:lvl5pPr>
            <a:lvl6pPr marL="2514600" indent="-228600" defTabSz="457200" fontAlgn="base">
              <a:spcBef>
                <a:spcPct val="0"/>
              </a:spcBef>
              <a:spcAft>
                <a:spcPct val="0"/>
              </a:spcAft>
              <a:defRPr>
                <a:solidFill>
                  <a:schemeClr val="tx1"/>
                </a:solidFill>
                <a:latin typeface="Segoe UI Light" panose="020B0502040204020203" pitchFamily="34" charset="0"/>
              </a:defRPr>
            </a:lvl6pPr>
            <a:lvl7pPr marL="2971800" indent="-228600" defTabSz="457200" fontAlgn="base">
              <a:spcBef>
                <a:spcPct val="0"/>
              </a:spcBef>
              <a:spcAft>
                <a:spcPct val="0"/>
              </a:spcAft>
              <a:defRPr>
                <a:solidFill>
                  <a:schemeClr val="tx1"/>
                </a:solidFill>
                <a:latin typeface="Segoe UI Light" panose="020B0502040204020203" pitchFamily="34" charset="0"/>
              </a:defRPr>
            </a:lvl7pPr>
            <a:lvl8pPr marL="3429000" indent="-228600" defTabSz="457200" fontAlgn="base">
              <a:spcBef>
                <a:spcPct val="0"/>
              </a:spcBef>
              <a:spcAft>
                <a:spcPct val="0"/>
              </a:spcAft>
              <a:defRPr>
                <a:solidFill>
                  <a:schemeClr val="tx1"/>
                </a:solidFill>
                <a:latin typeface="Segoe UI Light" panose="020B0502040204020203" pitchFamily="34" charset="0"/>
              </a:defRPr>
            </a:lvl8pPr>
            <a:lvl9pPr marL="3886200" indent="-228600" defTabSz="457200" fontAlgn="base">
              <a:spcBef>
                <a:spcPct val="0"/>
              </a:spcBef>
              <a:spcAft>
                <a:spcPct val="0"/>
              </a:spcAft>
              <a:defRPr>
                <a:solidFill>
                  <a:schemeClr val="tx1"/>
                </a:solidFill>
                <a:latin typeface="Segoe UI Light" panose="020B05020402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FBC511A-7E41-4094-9A00-DD00E2A0878D}" type="slidenum">
              <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53704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BDCE1-F679-C308-FEB0-63D13DBAD2F1}"/>
            </a:ext>
          </a:extLst>
        </p:cNvPr>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3F5DE4C7-36E1-59BF-A852-041B4A5EDF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07BF351A-5FAE-6398-7ED6-3B566AFFA8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en-US"/>
          </a:p>
        </p:txBody>
      </p:sp>
      <p:sp>
        <p:nvSpPr>
          <p:cNvPr id="134148" name="Slide Number Placeholder 3">
            <a:extLst>
              <a:ext uri="{FF2B5EF4-FFF2-40B4-BE49-F238E27FC236}">
                <a16:creationId xmlns:a16="http://schemas.microsoft.com/office/drawing/2014/main" id="{95B0583B-984E-6FF4-F7AB-9DBD50D639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Light" panose="020B0502040204020203" pitchFamily="34" charset="0"/>
              </a:defRPr>
            </a:lvl1pPr>
            <a:lvl2pPr marL="742950" indent="-285750">
              <a:defRPr>
                <a:solidFill>
                  <a:schemeClr val="tx1"/>
                </a:solidFill>
                <a:latin typeface="Segoe UI Light" panose="020B0502040204020203" pitchFamily="34" charset="0"/>
              </a:defRPr>
            </a:lvl2pPr>
            <a:lvl3pPr marL="1143000" indent="-228600">
              <a:defRPr>
                <a:solidFill>
                  <a:schemeClr val="tx1"/>
                </a:solidFill>
                <a:latin typeface="Segoe UI Light" panose="020B0502040204020203" pitchFamily="34" charset="0"/>
              </a:defRPr>
            </a:lvl3pPr>
            <a:lvl4pPr marL="1600200" indent="-228600">
              <a:defRPr>
                <a:solidFill>
                  <a:schemeClr val="tx1"/>
                </a:solidFill>
                <a:latin typeface="Segoe UI Light" panose="020B0502040204020203" pitchFamily="34" charset="0"/>
              </a:defRPr>
            </a:lvl4pPr>
            <a:lvl5pPr marL="2057400" indent="-228600">
              <a:defRPr>
                <a:solidFill>
                  <a:schemeClr val="tx1"/>
                </a:solidFill>
                <a:latin typeface="Segoe UI Light" panose="020B0502040204020203" pitchFamily="34" charset="0"/>
              </a:defRPr>
            </a:lvl5pPr>
            <a:lvl6pPr marL="2514600" indent="-228600" defTabSz="457200" fontAlgn="base">
              <a:spcBef>
                <a:spcPct val="0"/>
              </a:spcBef>
              <a:spcAft>
                <a:spcPct val="0"/>
              </a:spcAft>
              <a:defRPr>
                <a:solidFill>
                  <a:schemeClr val="tx1"/>
                </a:solidFill>
                <a:latin typeface="Segoe UI Light" panose="020B0502040204020203" pitchFamily="34" charset="0"/>
              </a:defRPr>
            </a:lvl6pPr>
            <a:lvl7pPr marL="2971800" indent="-228600" defTabSz="457200" fontAlgn="base">
              <a:spcBef>
                <a:spcPct val="0"/>
              </a:spcBef>
              <a:spcAft>
                <a:spcPct val="0"/>
              </a:spcAft>
              <a:defRPr>
                <a:solidFill>
                  <a:schemeClr val="tx1"/>
                </a:solidFill>
                <a:latin typeface="Segoe UI Light" panose="020B0502040204020203" pitchFamily="34" charset="0"/>
              </a:defRPr>
            </a:lvl7pPr>
            <a:lvl8pPr marL="3429000" indent="-228600" defTabSz="457200" fontAlgn="base">
              <a:spcBef>
                <a:spcPct val="0"/>
              </a:spcBef>
              <a:spcAft>
                <a:spcPct val="0"/>
              </a:spcAft>
              <a:defRPr>
                <a:solidFill>
                  <a:schemeClr val="tx1"/>
                </a:solidFill>
                <a:latin typeface="Segoe UI Light" panose="020B0502040204020203" pitchFamily="34" charset="0"/>
              </a:defRPr>
            </a:lvl8pPr>
            <a:lvl9pPr marL="3886200" indent="-228600" defTabSz="457200" fontAlgn="base">
              <a:spcBef>
                <a:spcPct val="0"/>
              </a:spcBef>
              <a:spcAft>
                <a:spcPct val="0"/>
              </a:spcAft>
              <a:defRPr>
                <a:solidFill>
                  <a:schemeClr val="tx1"/>
                </a:solidFill>
                <a:latin typeface="Segoe UI Light" panose="020B05020402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FBC511A-7E41-4094-9A00-DD00E2A0878D}" type="slidenum">
              <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73386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5C320-9422-6C1B-DCFB-9D668AC09BF4}"/>
            </a:ext>
          </a:extLst>
        </p:cNvPr>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ABE9848F-7936-98AF-5D19-AB0651A659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BDBED7E8-ED8F-25DD-8AFA-587D206CBC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en-US"/>
          </a:p>
        </p:txBody>
      </p:sp>
      <p:sp>
        <p:nvSpPr>
          <p:cNvPr id="134148" name="Slide Number Placeholder 3">
            <a:extLst>
              <a:ext uri="{FF2B5EF4-FFF2-40B4-BE49-F238E27FC236}">
                <a16:creationId xmlns:a16="http://schemas.microsoft.com/office/drawing/2014/main" id="{DBE4D494-42D4-AC22-D47B-286B40B138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Light" panose="020B0502040204020203" pitchFamily="34" charset="0"/>
              </a:defRPr>
            </a:lvl1pPr>
            <a:lvl2pPr marL="742950" indent="-285750">
              <a:defRPr>
                <a:solidFill>
                  <a:schemeClr val="tx1"/>
                </a:solidFill>
                <a:latin typeface="Segoe UI Light" panose="020B0502040204020203" pitchFamily="34" charset="0"/>
              </a:defRPr>
            </a:lvl2pPr>
            <a:lvl3pPr marL="1143000" indent="-228600">
              <a:defRPr>
                <a:solidFill>
                  <a:schemeClr val="tx1"/>
                </a:solidFill>
                <a:latin typeface="Segoe UI Light" panose="020B0502040204020203" pitchFamily="34" charset="0"/>
              </a:defRPr>
            </a:lvl3pPr>
            <a:lvl4pPr marL="1600200" indent="-228600">
              <a:defRPr>
                <a:solidFill>
                  <a:schemeClr val="tx1"/>
                </a:solidFill>
                <a:latin typeface="Segoe UI Light" panose="020B0502040204020203" pitchFamily="34" charset="0"/>
              </a:defRPr>
            </a:lvl4pPr>
            <a:lvl5pPr marL="2057400" indent="-228600">
              <a:defRPr>
                <a:solidFill>
                  <a:schemeClr val="tx1"/>
                </a:solidFill>
                <a:latin typeface="Segoe UI Light" panose="020B0502040204020203" pitchFamily="34" charset="0"/>
              </a:defRPr>
            </a:lvl5pPr>
            <a:lvl6pPr marL="2514600" indent="-228600" defTabSz="457200" fontAlgn="base">
              <a:spcBef>
                <a:spcPct val="0"/>
              </a:spcBef>
              <a:spcAft>
                <a:spcPct val="0"/>
              </a:spcAft>
              <a:defRPr>
                <a:solidFill>
                  <a:schemeClr val="tx1"/>
                </a:solidFill>
                <a:latin typeface="Segoe UI Light" panose="020B0502040204020203" pitchFamily="34" charset="0"/>
              </a:defRPr>
            </a:lvl6pPr>
            <a:lvl7pPr marL="2971800" indent="-228600" defTabSz="457200" fontAlgn="base">
              <a:spcBef>
                <a:spcPct val="0"/>
              </a:spcBef>
              <a:spcAft>
                <a:spcPct val="0"/>
              </a:spcAft>
              <a:defRPr>
                <a:solidFill>
                  <a:schemeClr val="tx1"/>
                </a:solidFill>
                <a:latin typeface="Segoe UI Light" panose="020B0502040204020203" pitchFamily="34" charset="0"/>
              </a:defRPr>
            </a:lvl7pPr>
            <a:lvl8pPr marL="3429000" indent="-228600" defTabSz="457200" fontAlgn="base">
              <a:spcBef>
                <a:spcPct val="0"/>
              </a:spcBef>
              <a:spcAft>
                <a:spcPct val="0"/>
              </a:spcAft>
              <a:defRPr>
                <a:solidFill>
                  <a:schemeClr val="tx1"/>
                </a:solidFill>
                <a:latin typeface="Segoe UI Light" panose="020B0502040204020203" pitchFamily="34" charset="0"/>
              </a:defRPr>
            </a:lvl8pPr>
            <a:lvl9pPr marL="3886200" indent="-228600" defTabSz="457200" fontAlgn="base">
              <a:spcBef>
                <a:spcPct val="0"/>
              </a:spcBef>
              <a:spcAft>
                <a:spcPct val="0"/>
              </a:spcAft>
              <a:defRPr>
                <a:solidFill>
                  <a:schemeClr val="tx1"/>
                </a:solidFill>
                <a:latin typeface="Segoe UI Light" panose="020B05020402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FBC511A-7E41-4094-9A00-DD00E2A0878D}" type="slidenum">
              <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15265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D4D9A-E1E2-2D69-AAF6-DB674B060E7F}"/>
            </a:ext>
          </a:extLst>
        </p:cNvPr>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399DF552-FF2F-DB56-E07E-42E97FD974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200D1BBD-C1C0-F0F7-BB9A-F6974890CD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en-US"/>
          </a:p>
        </p:txBody>
      </p:sp>
      <p:sp>
        <p:nvSpPr>
          <p:cNvPr id="134148" name="Slide Number Placeholder 3">
            <a:extLst>
              <a:ext uri="{FF2B5EF4-FFF2-40B4-BE49-F238E27FC236}">
                <a16:creationId xmlns:a16="http://schemas.microsoft.com/office/drawing/2014/main" id="{2FFE4B28-A95E-E499-1F80-70C0B090DF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Light" panose="020B0502040204020203" pitchFamily="34" charset="0"/>
              </a:defRPr>
            </a:lvl1pPr>
            <a:lvl2pPr marL="742950" indent="-285750">
              <a:defRPr>
                <a:solidFill>
                  <a:schemeClr val="tx1"/>
                </a:solidFill>
                <a:latin typeface="Segoe UI Light" panose="020B0502040204020203" pitchFamily="34" charset="0"/>
              </a:defRPr>
            </a:lvl2pPr>
            <a:lvl3pPr marL="1143000" indent="-228600">
              <a:defRPr>
                <a:solidFill>
                  <a:schemeClr val="tx1"/>
                </a:solidFill>
                <a:latin typeface="Segoe UI Light" panose="020B0502040204020203" pitchFamily="34" charset="0"/>
              </a:defRPr>
            </a:lvl3pPr>
            <a:lvl4pPr marL="1600200" indent="-228600">
              <a:defRPr>
                <a:solidFill>
                  <a:schemeClr val="tx1"/>
                </a:solidFill>
                <a:latin typeface="Segoe UI Light" panose="020B0502040204020203" pitchFamily="34" charset="0"/>
              </a:defRPr>
            </a:lvl4pPr>
            <a:lvl5pPr marL="2057400" indent="-228600">
              <a:defRPr>
                <a:solidFill>
                  <a:schemeClr val="tx1"/>
                </a:solidFill>
                <a:latin typeface="Segoe UI Light" panose="020B0502040204020203" pitchFamily="34" charset="0"/>
              </a:defRPr>
            </a:lvl5pPr>
            <a:lvl6pPr marL="2514600" indent="-228600" defTabSz="457200" fontAlgn="base">
              <a:spcBef>
                <a:spcPct val="0"/>
              </a:spcBef>
              <a:spcAft>
                <a:spcPct val="0"/>
              </a:spcAft>
              <a:defRPr>
                <a:solidFill>
                  <a:schemeClr val="tx1"/>
                </a:solidFill>
                <a:latin typeface="Segoe UI Light" panose="020B0502040204020203" pitchFamily="34" charset="0"/>
              </a:defRPr>
            </a:lvl6pPr>
            <a:lvl7pPr marL="2971800" indent="-228600" defTabSz="457200" fontAlgn="base">
              <a:spcBef>
                <a:spcPct val="0"/>
              </a:spcBef>
              <a:spcAft>
                <a:spcPct val="0"/>
              </a:spcAft>
              <a:defRPr>
                <a:solidFill>
                  <a:schemeClr val="tx1"/>
                </a:solidFill>
                <a:latin typeface="Segoe UI Light" panose="020B0502040204020203" pitchFamily="34" charset="0"/>
              </a:defRPr>
            </a:lvl7pPr>
            <a:lvl8pPr marL="3429000" indent="-228600" defTabSz="457200" fontAlgn="base">
              <a:spcBef>
                <a:spcPct val="0"/>
              </a:spcBef>
              <a:spcAft>
                <a:spcPct val="0"/>
              </a:spcAft>
              <a:defRPr>
                <a:solidFill>
                  <a:schemeClr val="tx1"/>
                </a:solidFill>
                <a:latin typeface="Segoe UI Light" panose="020B0502040204020203" pitchFamily="34" charset="0"/>
              </a:defRPr>
            </a:lvl8pPr>
            <a:lvl9pPr marL="3886200" indent="-228600" defTabSz="457200" fontAlgn="base">
              <a:spcBef>
                <a:spcPct val="0"/>
              </a:spcBef>
              <a:spcAft>
                <a:spcPct val="0"/>
              </a:spcAft>
              <a:defRPr>
                <a:solidFill>
                  <a:schemeClr val="tx1"/>
                </a:solidFill>
                <a:latin typeface="Segoe UI Light" panose="020B05020402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FBC511A-7E41-4094-9A00-DD00E2A0878D}" type="slidenum">
              <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27726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8EC80-35F3-6293-5393-54961DA00A75}"/>
            </a:ext>
          </a:extLst>
        </p:cNvPr>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5071F066-C174-B13A-9528-1BC2B9AC1C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35269F66-3D7D-8826-A1E3-9952888E00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en-US"/>
          </a:p>
        </p:txBody>
      </p:sp>
      <p:sp>
        <p:nvSpPr>
          <p:cNvPr id="134148" name="Slide Number Placeholder 3">
            <a:extLst>
              <a:ext uri="{FF2B5EF4-FFF2-40B4-BE49-F238E27FC236}">
                <a16:creationId xmlns:a16="http://schemas.microsoft.com/office/drawing/2014/main" id="{EC7FFB63-C924-E7B3-9AED-85645C4B49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Light" panose="020B0502040204020203" pitchFamily="34" charset="0"/>
              </a:defRPr>
            </a:lvl1pPr>
            <a:lvl2pPr marL="742950" indent="-285750">
              <a:defRPr>
                <a:solidFill>
                  <a:schemeClr val="tx1"/>
                </a:solidFill>
                <a:latin typeface="Segoe UI Light" panose="020B0502040204020203" pitchFamily="34" charset="0"/>
              </a:defRPr>
            </a:lvl2pPr>
            <a:lvl3pPr marL="1143000" indent="-228600">
              <a:defRPr>
                <a:solidFill>
                  <a:schemeClr val="tx1"/>
                </a:solidFill>
                <a:latin typeface="Segoe UI Light" panose="020B0502040204020203" pitchFamily="34" charset="0"/>
              </a:defRPr>
            </a:lvl3pPr>
            <a:lvl4pPr marL="1600200" indent="-228600">
              <a:defRPr>
                <a:solidFill>
                  <a:schemeClr val="tx1"/>
                </a:solidFill>
                <a:latin typeface="Segoe UI Light" panose="020B0502040204020203" pitchFamily="34" charset="0"/>
              </a:defRPr>
            </a:lvl4pPr>
            <a:lvl5pPr marL="2057400" indent="-228600">
              <a:defRPr>
                <a:solidFill>
                  <a:schemeClr val="tx1"/>
                </a:solidFill>
                <a:latin typeface="Segoe UI Light" panose="020B0502040204020203" pitchFamily="34" charset="0"/>
              </a:defRPr>
            </a:lvl5pPr>
            <a:lvl6pPr marL="2514600" indent="-228600" defTabSz="457200" fontAlgn="base">
              <a:spcBef>
                <a:spcPct val="0"/>
              </a:spcBef>
              <a:spcAft>
                <a:spcPct val="0"/>
              </a:spcAft>
              <a:defRPr>
                <a:solidFill>
                  <a:schemeClr val="tx1"/>
                </a:solidFill>
                <a:latin typeface="Segoe UI Light" panose="020B0502040204020203" pitchFamily="34" charset="0"/>
              </a:defRPr>
            </a:lvl6pPr>
            <a:lvl7pPr marL="2971800" indent="-228600" defTabSz="457200" fontAlgn="base">
              <a:spcBef>
                <a:spcPct val="0"/>
              </a:spcBef>
              <a:spcAft>
                <a:spcPct val="0"/>
              </a:spcAft>
              <a:defRPr>
                <a:solidFill>
                  <a:schemeClr val="tx1"/>
                </a:solidFill>
                <a:latin typeface="Segoe UI Light" panose="020B0502040204020203" pitchFamily="34" charset="0"/>
              </a:defRPr>
            </a:lvl7pPr>
            <a:lvl8pPr marL="3429000" indent="-228600" defTabSz="457200" fontAlgn="base">
              <a:spcBef>
                <a:spcPct val="0"/>
              </a:spcBef>
              <a:spcAft>
                <a:spcPct val="0"/>
              </a:spcAft>
              <a:defRPr>
                <a:solidFill>
                  <a:schemeClr val="tx1"/>
                </a:solidFill>
                <a:latin typeface="Segoe UI Light" panose="020B0502040204020203" pitchFamily="34" charset="0"/>
              </a:defRPr>
            </a:lvl8pPr>
            <a:lvl9pPr marL="3886200" indent="-228600" defTabSz="457200" fontAlgn="base">
              <a:spcBef>
                <a:spcPct val="0"/>
              </a:spcBef>
              <a:spcAft>
                <a:spcPct val="0"/>
              </a:spcAft>
              <a:defRPr>
                <a:solidFill>
                  <a:schemeClr val="tx1"/>
                </a:solidFill>
                <a:latin typeface="Segoe UI Light" panose="020B05020402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FBC511A-7E41-4094-9A00-DD00E2A0878D}" type="slidenum">
              <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73567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654A8-0ACC-CBC2-1E1C-C6E84EC7E2A2}"/>
            </a:ext>
          </a:extLst>
        </p:cNvPr>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8C3B848E-34A7-B0BE-DD79-D902BFF24B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CAB47F1F-9BF9-DB2D-13B5-C10CB8474D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en-US"/>
          </a:p>
        </p:txBody>
      </p:sp>
      <p:sp>
        <p:nvSpPr>
          <p:cNvPr id="134148" name="Slide Number Placeholder 3">
            <a:extLst>
              <a:ext uri="{FF2B5EF4-FFF2-40B4-BE49-F238E27FC236}">
                <a16:creationId xmlns:a16="http://schemas.microsoft.com/office/drawing/2014/main" id="{0C9F945A-11DD-6D57-D3C1-C755F85E25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Light" panose="020B0502040204020203" pitchFamily="34" charset="0"/>
              </a:defRPr>
            </a:lvl1pPr>
            <a:lvl2pPr marL="742950" indent="-285750">
              <a:defRPr>
                <a:solidFill>
                  <a:schemeClr val="tx1"/>
                </a:solidFill>
                <a:latin typeface="Segoe UI Light" panose="020B0502040204020203" pitchFamily="34" charset="0"/>
              </a:defRPr>
            </a:lvl2pPr>
            <a:lvl3pPr marL="1143000" indent="-228600">
              <a:defRPr>
                <a:solidFill>
                  <a:schemeClr val="tx1"/>
                </a:solidFill>
                <a:latin typeface="Segoe UI Light" panose="020B0502040204020203" pitchFamily="34" charset="0"/>
              </a:defRPr>
            </a:lvl3pPr>
            <a:lvl4pPr marL="1600200" indent="-228600">
              <a:defRPr>
                <a:solidFill>
                  <a:schemeClr val="tx1"/>
                </a:solidFill>
                <a:latin typeface="Segoe UI Light" panose="020B0502040204020203" pitchFamily="34" charset="0"/>
              </a:defRPr>
            </a:lvl4pPr>
            <a:lvl5pPr marL="2057400" indent="-228600">
              <a:defRPr>
                <a:solidFill>
                  <a:schemeClr val="tx1"/>
                </a:solidFill>
                <a:latin typeface="Segoe UI Light" panose="020B0502040204020203" pitchFamily="34" charset="0"/>
              </a:defRPr>
            </a:lvl5pPr>
            <a:lvl6pPr marL="2514600" indent="-228600" defTabSz="457200" fontAlgn="base">
              <a:spcBef>
                <a:spcPct val="0"/>
              </a:spcBef>
              <a:spcAft>
                <a:spcPct val="0"/>
              </a:spcAft>
              <a:defRPr>
                <a:solidFill>
                  <a:schemeClr val="tx1"/>
                </a:solidFill>
                <a:latin typeface="Segoe UI Light" panose="020B0502040204020203" pitchFamily="34" charset="0"/>
              </a:defRPr>
            </a:lvl6pPr>
            <a:lvl7pPr marL="2971800" indent="-228600" defTabSz="457200" fontAlgn="base">
              <a:spcBef>
                <a:spcPct val="0"/>
              </a:spcBef>
              <a:spcAft>
                <a:spcPct val="0"/>
              </a:spcAft>
              <a:defRPr>
                <a:solidFill>
                  <a:schemeClr val="tx1"/>
                </a:solidFill>
                <a:latin typeface="Segoe UI Light" panose="020B0502040204020203" pitchFamily="34" charset="0"/>
              </a:defRPr>
            </a:lvl7pPr>
            <a:lvl8pPr marL="3429000" indent="-228600" defTabSz="457200" fontAlgn="base">
              <a:spcBef>
                <a:spcPct val="0"/>
              </a:spcBef>
              <a:spcAft>
                <a:spcPct val="0"/>
              </a:spcAft>
              <a:defRPr>
                <a:solidFill>
                  <a:schemeClr val="tx1"/>
                </a:solidFill>
                <a:latin typeface="Segoe UI Light" panose="020B0502040204020203" pitchFamily="34" charset="0"/>
              </a:defRPr>
            </a:lvl8pPr>
            <a:lvl9pPr marL="3886200" indent="-228600" defTabSz="457200" fontAlgn="base">
              <a:spcBef>
                <a:spcPct val="0"/>
              </a:spcBef>
              <a:spcAft>
                <a:spcPct val="0"/>
              </a:spcAft>
              <a:defRPr>
                <a:solidFill>
                  <a:schemeClr val="tx1"/>
                </a:solidFill>
                <a:latin typeface="Segoe UI Light" panose="020B05020402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FBC511A-7E41-4094-9A00-DD00E2A0878D}" type="slidenum">
              <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9093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1089B-8F69-AA8E-B4F6-3589B9234F4B}"/>
            </a:ext>
          </a:extLst>
        </p:cNvPr>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CB228628-7266-EA76-F5DE-549CCB1623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ED3EED05-1448-0BBB-85D0-52610F3944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en-US"/>
          </a:p>
        </p:txBody>
      </p:sp>
      <p:sp>
        <p:nvSpPr>
          <p:cNvPr id="134148" name="Slide Number Placeholder 3">
            <a:extLst>
              <a:ext uri="{FF2B5EF4-FFF2-40B4-BE49-F238E27FC236}">
                <a16:creationId xmlns:a16="http://schemas.microsoft.com/office/drawing/2014/main" id="{9F526F87-AD6E-22AB-51D0-D0F5EC7B72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Light" panose="020B0502040204020203" pitchFamily="34" charset="0"/>
              </a:defRPr>
            </a:lvl1pPr>
            <a:lvl2pPr marL="742950" indent="-285750">
              <a:defRPr>
                <a:solidFill>
                  <a:schemeClr val="tx1"/>
                </a:solidFill>
                <a:latin typeface="Segoe UI Light" panose="020B0502040204020203" pitchFamily="34" charset="0"/>
              </a:defRPr>
            </a:lvl2pPr>
            <a:lvl3pPr marL="1143000" indent="-228600">
              <a:defRPr>
                <a:solidFill>
                  <a:schemeClr val="tx1"/>
                </a:solidFill>
                <a:latin typeface="Segoe UI Light" panose="020B0502040204020203" pitchFamily="34" charset="0"/>
              </a:defRPr>
            </a:lvl3pPr>
            <a:lvl4pPr marL="1600200" indent="-228600">
              <a:defRPr>
                <a:solidFill>
                  <a:schemeClr val="tx1"/>
                </a:solidFill>
                <a:latin typeface="Segoe UI Light" panose="020B0502040204020203" pitchFamily="34" charset="0"/>
              </a:defRPr>
            </a:lvl4pPr>
            <a:lvl5pPr marL="2057400" indent="-228600">
              <a:defRPr>
                <a:solidFill>
                  <a:schemeClr val="tx1"/>
                </a:solidFill>
                <a:latin typeface="Segoe UI Light" panose="020B0502040204020203" pitchFamily="34" charset="0"/>
              </a:defRPr>
            </a:lvl5pPr>
            <a:lvl6pPr marL="2514600" indent="-228600" defTabSz="457200" fontAlgn="base">
              <a:spcBef>
                <a:spcPct val="0"/>
              </a:spcBef>
              <a:spcAft>
                <a:spcPct val="0"/>
              </a:spcAft>
              <a:defRPr>
                <a:solidFill>
                  <a:schemeClr val="tx1"/>
                </a:solidFill>
                <a:latin typeface="Segoe UI Light" panose="020B0502040204020203" pitchFamily="34" charset="0"/>
              </a:defRPr>
            </a:lvl6pPr>
            <a:lvl7pPr marL="2971800" indent="-228600" defTabSz="457200" fontAlgn="base">
              <a:spcBef>
                <a:spcPct val="0"/>
              </a:spcBef>
              <a:spcAft>
                <a:spcPct val="0"/>
              </a:spcAft>
              <a:defRPr>
                <a:solidFill>
                  <a:schemeClr val="tx1"/>
                </a:solidFill>
                <a:latin typeface="Segoe UI Light" panose="020B0502040204020203" pitchFamily="34" charset="0"/>
              </a:defRPr>
            </a:lvl7pPr>
            <a:lvl8pPr marL="3429000" indent="-228600" defTabSz="457200" fontAlgn="base">
              <a:spcBef>
                <a:spcPct val="0"/>
              </a:spcBef>
              <a:spcAft>
                <a:spcPct val="0"/>
              </a:spcAft>
              <a:defRPr>
                <a:solidFill>
                  <a:schemeClr val="tx1"/>
                </a:solidFill>
                <a:latin typeface="Segoe UI Light" panose="020B0502040204020203" pitchFamily="34" charset="0"/>
              </a:defRPr>
            </a:lvl8pPr>
            <a:lvl9pPr marL="3886200" indent="-228600" defTabSz="457200" fontAlgn="base">
              <a:spcBef>
                <a:spcPct val="0"/>
              </a:spcBef>
              <a:spcAft>
                <a:spcPct val="0"/>
              </a:spcAft>
              <a:defRPr>
                <a:solidFill>
                  <a:schemeClr val="tx1"/>
                </a:solidFill>
                <a:latin typeface="Segoe UI Light" panose="020B05020402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FBC511A-7E41-4094-9A00-DD00E2A0878D}" type="slidenum">
              <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70348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9D764-D8C0-A9DB-0B7B-9D9AD3F502CC}"/>
            </a:ext>
          </a:extLst>
        </p:cNvPr>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5A91441E-534F-E56C-A753-4544DD555A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CEA8322F-BB2C-5A4B-F9C9-B423B876B5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en-US"/>
          </a:p>
        </p:txBody>
      </p:sp>
      <p:sp>
        <p:nvSpPr>
          <p:cNvPr id="134148" name="Slide Number Placeholder 3">
            <a:extLst>
              <a:ext uri="{FF2B5EF4-FFF2-40B4-BE49-F238E27FC236}">
                <a16:creationId xmlns:a16="http://schemas.microsoft.com/office/drawing/2014/main" id="{7B2B5730-5FDF-4B96-0F37-92A28953DB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Light" panose="020B0502040204020203" pitchFamily="34" charset="0"/>
              </a:defRPr>
            </a:lvl1pPr>
            <a:lvl2pPr marL="742950" indent="-285750">
              <a:defRPr>
                <a:solidFill>
                  <a:schemeClr val="tx1"/>
                </a:solidFill>
                <a:latin typeface="Segoe UI Light" panose="020B0502040204020203" pitchFamily="34" charset="0"/>
              </a:defRPr>
            </a:lvl2pPr>
            <a:lvl3pPr marL="1143000" indent="-228600">
              <a:defRPr>
                <a:solidFill>
                  <a:schemeClr val="tx1"/>
                </a:solidFill>
                <a:latin typeface="Segoe UI Light" panose="020B0502040204020203" pitchFamily="34" charset="0"/>
              </a:defRPr>
            </a:lvl3pPr>
            <a:lvl4pPr marL="1600200" indent="-228600">
              <a:defRPr>
                <a:solidFill>
                  <a:schemeClr val="tx1"/>
                </a:solidFill>
                <a:latin typeface="Segoe UI Light" panose="020B0502040204020203" pitchFamily="34" charset="0"/>
              </a:defRPr>
            </a:lvl4pPr>
            <a:lvl5pPr marL="2057400" indent="-228600">
              <a:defRPr>
                <a:solidFill>
                  <a:schemeClr val="tx1"/>
                </a:solidFill>
                <a:latin typeface="Segoe UI Light" panose="020B0502040204020203" pitchFamily="34" charset="0"/>
              </a:defRPr>
            </a:lvl5pPr>
            <a:lvl6pPr marL="2514600" indent="-228600" defTabSz="457200" fontAlgn="base">
              <a:spcBef>
                <a:spcPct val="0"/>
              </a:spcBef>
              <a:spcAft>
                <a:spcPct val="0"/>
              </a:spcAft>
              <a:defRPr>
                <a:solidFill>
                  <a:schemeClr val="tx1"/>
                </a:solidFill>
                <a:latin typeface="Segoe UI Light" panose="020B0502040204020203" pitchFamily="34" charset="0"/>
              </a:defRPr>
            </a:lvl6pPr>
            <a:lvl7pPr marL="2971800" indent="-228600" defTabSz="457200" fontAlgn="base">
              <a:spcBef>
                <a:spcPct val="0"/>
              </a:spcBef>
              <a:spcAft>
                <a:spcPct val="0"/>
              </a:spcAft>
              <a:defRPr>
                <a:solidFill>
                  <a:schemeClr val="tx1"/>
                </a:solidFill>
                <a:latin typeface="Segoe UI Light" panose="020B0502040204020203" pitchFamily="34" charset="0"/>
              </a:defRPr>
            </a:lvl7pPr>
            <a:lvl8pPr marL="3429000" indent="-228600" defTabSz="457200" fontAlgn="base">
              <a:spcBef>
                <a:spcPct val="0"/>
              </a:spcBef>
              <a:spcAft>
                <a:spcPct val="0"/>
              </a:spcAft>
              <a:defRPr>
                <a:solidFill>
                  <a:schemeClr val="tx1"/>
                </a:solidFill>
                <a:latin typeface="Segoe UI Light" panose="020B0502040204020203" pitchFamily="34" charset="0"/>
              </a:defRPr>
            </a:lvl8pPr>
            <a:lvl9pPr marL="3886200" indent="-228600" defTabSz="457200" fontAlgn="base">
              <a:spcBef>
                <a:spcPct val="0"/>
              </a:spcBef>
              <a:spcAft>
                <a:spcPct val="0"/>
              </a:spcAft>
              <a:defRPr>
                <a:solidFill>
                  <a:schemeClr val="tx1"/>
                </a:solidFill>
                <a:latin typeface="Segoe UI Light" panose="020B05020402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FBC511A-7E41-4094-9A00-DD00E2A0878D}" type="slidenum">
              <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42931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87F10-C8E2-B8E9-BEA7-C0FB173C8FC1}"/>
            </a:ext>
          </a:extLst>
        </p:cNvPr>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33D05092-A1E9-B814-8D52-C78FBF12CD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D9CA30CD-FF61-0852-3D03-8560EFB005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en-US"/>
          </a:p>
        </p:txBody>
      </p:sp>
      <p:sp>
        <p:nvSpPr>
          <p:cNvPr id="134148" name="Slide Number Placeholder 3">
            <a:extLst>
              <a:ext uri="{FF2B5EF4-FFF2-40B4-BE49-F238E27FC236}">
                <a16:creationId xmlns:a16="http://schemas.microsoft.com/office/drawing/2014/main" id="{C8969DE0-B65B-9D28-070D-91AD96A6AF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Light" panose="020B0502040204020203" pitchFamily="34" charset="0"/>
              </a:defRPr>
            </a:lvl1pPr>
            <a:lvl2pPr marL="742950" indent="-285750">
              <a:defRPr>
                <a:solidFill>
                  <a:schemeClr val="tx1"/>
                </a:solidFill>
                <a:latin typeface="Segoe UI Light" panose="020B0502040204020203" pitchFamily="34" charset="0"/>
              </a:defRPr>
            </a:lvl2pPr>
            <a:lvl3pPr marL="1143000" indent="-228600">
              <a:defRPr>
                <a:solidFill>
                  <a:schemeClr val="tx1"/>
                </a:solidFill>
                <a:latin typeface="Segoe UI Light" panose="020B0502040204020203" pitchFamily="34" charset="0"/>
              </a:defRPr>
            </a:lvl3pPr>
            <a:lvl4pPr marL="1600200" indent="-228600">
              <a:defRPr>
                <a:solidFill>
                  <a:schemeClr val="tx1"/>
                </a:solidFill>
                <a:latin typeface="Segoe UI Light" panose="020B0502040204020203" pitchFamily="34" charset="0"/>
              </a:defRPr>
            </a:lvl4pPr>
            <a:lvl5pPr marL="2057400" indent="-228600">
              <a:defRPr>
                <a:solidFill>
                  <a:schemeClr val="tx1"/>
                </a:solidFill>
                <a:latin typeface="Segoe UI Light" panose="020B0502040204020203" pitchFamily="34" charset="0"/>
              </a:defRPr>
            </a:lvl5pPr>
            <a:lvl6pPr marL="2514600" indent="-228600" defTabSz="457200" fontAlgn="base">
              <a:spcBef>
                <a:spcPct val="0"/>
              </a:spcBef>
              <a:spcAft>
                <a:spcPct val="0"/>
              </a:spcAft>
              <a:defRPr>
                <a:solidFill>
                  <a:schemeClr val="tx1"/>
                </a:solidFill>
                <a:latin typeface="Segoe UI Light" panose="020B0502040204020203" pitchFamily="34" charset="0"/>
              </a:defRPr>
            </a:lvl6pPr>
            <a:lvl7pPr marL="2971800" indent="-228600" defTabSz="457200" fontAlgn="base">
              <a:spcBef>
                <a:spcPct val="0"/>
              </a:spcBef>
              <a:spcAft>
                <a:spcPct val="0"/>
              </a:spcAft>
              <a:defRPr>
                <a:solidFill>
                  <a:schemeClr val="tx1"/>
                </a:solidFill>
                <a:latin typeface="Segoe UI Light" panose="020B0502040204020203" pitchFamily="34" charset="0"/>
              </a:defRPr>
            </a:lvl7pPr>
            <a:lvl8pPr marL="3429000" indent="-228600" defTabSz="457200" fontAlgn="base">
              <a:spcBef>
                <a:spcPct val="0"/>
              </a:spcBef>
              <a:spcAft>
                <a:spcPct val="0"/>
              </a:spcAft>
              <a:defRPr>
                <a:solidFill>
                  <a:schemeClr val="tx1"/>
                </a:solidFill>
                <a:latin typeface="Segoe UI Light" panose="020B0502040204020203" pitchFamily="34" charset="0"/>
              </a:defRPr>
            </a:lvl8pPr>
            <a:lvl9pPr marL="3886200" indent="-228600" defTabSz="457200" fontAlgn="base">
              <a:spcBef>
                <a:spcPct val="0"/>
              </a:spcBef>
              <a:spcAft>
                <a:spcPct val="0"/>
              </a:spcAft>
              <a:defRPr>
                <a:solidFill>
                  <a:schemeClr val="tx1"/>
                </a:solidFill>
                <a:latin typeface="Segoe UI Light" panose="020B05020402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FBC511A-7E41-4094-9A00-DD00E2A0878D}" type="slidenum">
              <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03183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3569F-F6BF-F914-B5EA-6E17995EE7C5}"/>
            </a:ext>
          </a:extLst>
        </p:cNvPr>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F8DB01E7-870E-4700-9D0F-50CF40F315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3DD89B13-4C25-B006-B899-28D552497C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en-US"/>
          </a:p>
        </p:txBody>
      </p:sp>
      <p:sp>
        <p:nvSpPr>
          <p:cNvPr id="134148" name="Slide Number Placeholder 3">
            <a:extLst>
              <a:ext uri="{FF2B5EF4-FFF2-40B4-BE49-F238E27FC236}">
                <a16:creationId xmlns:a16="http://schemas.microsoft.com/office/drawing/2014/main" id="{20E56D5F-2BDC-6805-5342-8085CA3571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Light" panose="020B0502040204020203" pitchFamily="34" charset="0"/>
              </a:defRPr>
            </a:lvl1pPr>
            <a:lvl2pPr marL="742950" indent="-285750">
              <a:defRPr>
                <a:solidFill>
                  <a:schemeClr val="tx1"/>
                </a:solidFill>
                <a:latin typeface="Segoe UI Light" panose="020B0502040204020203" pitchFamily="34" charset="0"/>
              </a:defRPr>
            </a:lvl2pPr>
            <a:lvl3pPr marL="1143000" indent="-228600">
              <a:defRPr>
                <a:solidFill>
                  <a:schemeClr val="tx1"/>
                </a:solidFill>
                <a:latin typeface="Segoe UI Light" panose="020B0502040204020203" pitchFamily="34" charset="0"/>
              </a:defRPr>
            </a:lvl3pPr>
            <a:lvl4pPr marL="1600200" indent="-228600">
              <a:defRPr>
                <a:solidFill>
                  <a:schemeClr val="tx1"/>
                </a:solidFill>
                <a:latin typeface="Segoe UI Light" panose="020B0502040204020203" pitchFamily="34" charset="0"/>
              </a:defRPr>
            </a:lvl4pPr>
            <a:lvl5pPr marL="2057400" indent="-228600">
              <a:defRPr>
                <a:solidFill>
                  <a:schemeClr val="tx1"/>
                </a:solidFill>
                <a:latin typeface="Segoe UI Light" panose="020B0502040204020203" pitchFamily="34" charset="0"/>
              </a:defRPr>
            </a:lvl5pPr>
            <a:lvl6pPr marL="2514600" indent="-228600" defTabSz="457200" fontAlgn="base">
              <a:spcBef>
                <a:spcPct val="0"/>
              </a:spcBef>
              <a:spcAft>
                <a:spcPct val="0"/>
              </a:spcAft>
              <a:defRPr>
                <a:solidFill>
                  <a:schemeClr val="tx1"/>
                </a:solidFill>
                <a:latin typeface="Segoe UI Light" panose="020B0502040204020203" pitchFamily="34" charset="0"/>
              </a:defRPr>
            </a:lvl6pPr>
            <a:lvl7pPr marL="2971800" indent="-228600" defTabSz="457200" fontAlgn="base">
              <a:spcBef>
                <a:spcPct val="0"/>
              </a:spcBef>
              <a:spcAft>
                <a:spcPct val="0"/>
              </a:spcAft>
              <a:defRPr>
                <a:solidFill>
                  <a:schemeClr val="tx1"/>
                </a:solidFill>
                <a:latin typeface="Segoe UI Light" panose="020B0502040204020203" pitchFamily="34" charset="0"/>
              </a:defRPr>
            </a:lvl7pPr>
            <a:lvl8pPr marL="3429000" indent="-228600" defTabSz="457200" fontAlgn="base">
              <a:spcBef>
                <a:spcPct val="0"/>
              </a:spcBef>
              <a:spcAft>
                <a:spcPct val="0"/>
              </a:spcAft>
              <a:defRPr>
                <a:solidFill>
                  <a:schemeClr val="tx1"/>
                </a:solidFill>
                <a:latin typeface="Segoe UI Light" panose="020B0502040204020203" pitchFamily="34" charset="0"/>
              </a:defRPr>
            </a:lvl8pPr>
            <a:lvl9pPr marL="3886200" indent="-228600" defTabSz="457200" fontAlgn="base">
              <a:spcBef>
                <a:spcPct val="0"/>
              </a:spcBef>
              <a:spcAft>
                <a:spcPct val="0"/>
              </a:spcAft>
              <a:defRPr>
                <a:solidFill>
                  <a:schemeClr val="tx1"/>
                </a:solidFill>
                <a:latin typeface="Segoe UI Light" panose="020B05020402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FBC511A-7E41-4094-9A00-DD00E2A0878D}" type="slidenum">
              <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68720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911B807C-235B-40A3-9EB3-F92B2FD066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78A7D7BF-59F4-4D38-B577-055A4ACE18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en-US"/>
          </a:p>
        </p:txBody>
      </p:sp>
      <p:sp>
        <p:nvSpPr>
          <p:cNvPr id="134148" name="Slide Number Placeholder 3">
            <a:extLst>
              <a:ext uri="{FF2B5EF4-FFF2-40B4-BE49-F238E27FC236}">
                <a16:creationId xmlns:a16="http://schemas.microsoft.com/office/drawing/2014/main" id="{4E4F3A76-5AAF-44EA-915F-D6D7AB490D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Light" panose="020B0502040204020203" pitchFamily="34" charset="0"/>
              </a:defRPr>
            </a:lvl1pPr>
            <a:lvl2pPr marL="742950" indent="-285750">
              <a:defRPr>
                <a:solidFill>
                  <a:schemeClr val="tx1"/>
                </a:solidFill>
                <a:latin typeface="Segoe UI Light" panose="020B0502040204020203" pitchFamily="34" charset="0"/>
              </a:defRPr>
            </a:lvl2pPr>
            <a:lvl3pPr marL="1143000" indent="-228600">
              <a:defRPr>
                <a:solidFill>
                  <a:schemeClr val="tx1"/>
                </a:solidFill>
                <a:latin typeface="Segoe UI Light" panose="020B0502040204020203" pitchFamily="34" charset="0"/>
              </a:defRPr>
            </a:lvl3pPr>
            <a:lvl4pPr marL="1600200" indent="-228600">
              <a:defRPr>
                <a:solidFill>
                  <a:schemeClr val="tx1"/>
                </a:solidFill>
                <a:latin typeface="Segoe UI Light" panose="020B0502040204020203" pitchFamily="34" charset="0"/>
              </a:defRPr>
            </a:lvl4pPr>
            <a:lvl5pPr marL="2057400" indent="-228600">
              <a:defRPr>
                <a:solidFill>
                  <a:schemeClr val="tx1"/>
                </a:solidFill>
                <a:latin typeface="Segoe UI Light" panose="020B0502040204020203" pitchFamily="34" charset="0"/>
              </a:defRPr>
            </a:lvl5pPr>
            <a:lvl6pPr marL="2514600" indent="-228600" defTabSz="457200" fontAlgn="base">
              <a:spcBef>
                <a:spcPct val="0"/>
              </a:spcBef>
              <a:spcAft>
                <a:spcPct val="0"/>
              </a:spcAft>
              <a:defRPr>
                <a:solidFill>
                  <a:schemeClr val="tx1"/>
                </a:solidFill>
                <a:latin typeface="Segoe UI Light" panose="020B0502040204020203" pitchFamily="34" charset="0"/>
              </a:defRPr>
            </a:lvl6pPr>
            <a:lvl7pPr marL="2971800" indent="-228600" defTabSz="457200" fontAlgn="base">
              <a:spcBef>
                <a:spcPct val="0"/>
              </a:spcBef>
              <a:spcAft>
                <a:spcPct val="0"/>
              </a:spcAft>
              <a:defRPr>
                <a:solidFill>
                  <a:schemeClr val="tx1"/>
                </a:solidFill>
                <a:latin typeface="Segoe UI Light" panose="020B0502040204020203" pitchFamily="34" charset="0"/>
              </a:defRPr>
            </a:lvl7pPr>
            <a:lvl8pPr marL="3429000" indent="-228600" defTabSz="457200" fontAlgn="base">
              <a:spcBef>
                <a:spcPct val="0"/>
              </a:spcBef>
              <a:spcAft>
                <a:spcPct val="0"/>
              </a:spcAft>
              <a:defRPr>
                <a:solidFill>
                  <a:schemeClr val="tx1"/>
                </a:solidFill>
                <a:latin typeface="Segoe UI Light" panose="020B0502040204020203" pitchFamily="34" charset="0"/>
              </a:defRPr>
            </a:lvl8pPr>
            <a:lvl9pPr marL="3886200" indent="-228600" defTabSz="457200" fontAlgn="base">
              <a:spcBef>
                <a:spcPct val="0"/>
              </a:spcBef>
              <a:spcAft>
                <a:spcPct val="0"/>
              </a:spcAft>
              <a:defRPr>
                <a:solidFill>
                  <a:schemeClr val="tx1"/>
                </a:solidFill>
                <a:latin typeface="Segoe UI Light" panose="020B05020402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FBC511A-7E41-4094-9A00-DD00E2A0878D}" type="slidenum">
              <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6118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A96E4-FEA6-EB8B-B07A-499E9574A0A2}"/>
            </a:ext>
          </a:extLst>
        </p:cNvPr>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9C1A515B-A05C-BDB5-CF12-0C7F6A6AE1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55E8AD91-D005-1C0C-6DC6-5787F49CB9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en-US"/>
          </a:p>
        </p:txBody>
      </p:sp>
      <p:sp>
        <p:nvSpPr>
          <p:cNvPr id="134148" name="Slide Number Placeholder 3">
            <a:extLst>
              <a:ext uri="{FF2B5EF4-FFF2-40B4-BE49-F238E27FC236}">
                <a16:creationId xmlns:a16="http://schemas.microsoft.com/office/drawing/2014/main" id="{1A569269-2622-CE16-7124-456F3BD288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Light" panose="020B0502040204020203" pitchFamily="34" charset="0"/>
              </a:defRPr>
            </a:lvl1pPr>
            <a:lvl2pPr marL="742950" indent="-285750">
              <a:defRPr>
                <a:solidFill>
                  <a:schemeClr val="tx1"/>
                </a:solidFill>
                <a:latin typeface="Segoe UI Light" panose="020B0502040204020203" pitchFamily="34" charset="0"/>
              </a:defRPr>
            </a:lvl2pPr>
            <a:lvl3pPr marL="1143000" indent="-228600">
              <a:defRPr>
                <a:solidFill>
                  <a:schemeClr val="tx1"/>
                </a:solidFill>
                <a:latin typeface="Segoe UI Light" panose="020B0502040204020203" pitchFamily="34" charset="0"/>
              </a:defRPr>
            </a:lvl3pPr>
            <a:lvl4pPr marL="1600200" indent="-228600">
              <a:defRPr>
                <a:solidFill>
                  <a:schemeClr val="tx1"/>
                </a:solidFill>
                <a:latin typeface="Segoe UI Light" panose="020B0502040204020203" pitchFamily="34" charset="0"/>
              </a:defRPr>
            </a:lvl4pPr>
            <a:lvl5pPr marL="2057400" indent="-228600">
              <a:defRPr>
                <a:solidFill>
                  <a:schemeClr val="tx1"/>
                </a:solidFill>
                <a:latin typeface="Segoe UI Light" panose="020B0502040204020203" pitchFamily="34" charset="0"/>
              </a:defRPr>
            </a:lvl5pPr>
            <a:lvl6pPr marL="2514600" indent="-228600" defTabSz="457200" fontAlgn="base">
              <a:spcBef>
                <a:spcPct val="0"/>
              </a:spcBef>
              <a:spcAft>
                <a:spcPct val="0"/>
              </a:spcAft>
              <a:defRPr>
                <a:solidFill>
                  <a:schemeClr val="tx1"/>
                </a:solidFill>
                <a:latin typeface="Segoe UI Light" panose="020B0502040204020203" pitchFamily="34" charset="0"/>
              </a:defRPr>
            </a:lvl6pPr>
            <a:lvl7pPr marL="2971800" indent="-228600" defTabSz="457200" fontAlgn="base">
              <a:spcBef>
                <a:spcPct val="0"/>
              </a:spcBef>
              <a:spcAft>
                <a:spcPct val="0"/>
              </a:spcAft>
              <a:defRPr>
                <a:solidFill>
                  <a:schemeClr val="tx1"/>
                </a:solidFill>
                <a:latin typeface="Segoe UI Light" panose="020B0502040204020203" pitchFamily="34" charset="0"/>
              </a:defRPr>
            </a:lvl7pPr>
            <a:lvl8pPr marL="3429000" indent="-228600" defTabSz="457200" fontAlgn="base">
              <a:spcBef>
                <a:spcPct val="0"/>
              </a:spcBef>
              <a:spcAft>
                <a:spcPct val="0"/>
              </a:spcAft>
              <a:defRPr>
                <a:solidFill>
                  <a:schemeClr val="tx1"/>
                </a:solidFill>
                <a:latin typeface="Segoe UI Light" panose="020B0502040204020203" pitchFamily="34" charset="0"/>
              </a:defRPr>
            </a:lvl8pPr>
            <a:lvl9pPr marL="3886200" indent="-228600" defTabSz="457200" fontAlgn="base">
              <a:spcBef>
                <a:spcPct val="0"/>
              </a:spcBef>
              <a:spcAft>
                <a:spcPct val="0"/>
              </a:spcAft>
              <a:defRPr>
                <a:solidFill>
                  <a:schemeClr val="tx1"/>
                </a:solidFill>
                <a:latin typeface="Segoe UI Light" panose="020B05020402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FBC511A-7E41-4094-9A00-DD00E2A0878D}" type="slidenum">
              <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76265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3E4F5-64A4-D2B0-89B0-6E104DF90099}"/>
            </a:ext>
          </a:extLst>
        </p:cNvPr>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F7C2E9C4-4536-218F-794D-1084D79F9D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36C08CF2-4AE4-8029-3A76-D0B8012743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en-US"/>
          </a:p>
        </p:txBody>
      </p:sp>
      <p:sp>
        <p:nvSpPr>
          <p:cNvPr id="134148" name="Slide Number Placeholder 3">
            <a:extLst>
              <a:ext uri="{FF2B5EF4-FFF2-40B4-BE49-F238E27FC236}">
                <a16:creationId xmlns:a16="http://schemas.microsoft.com/office/drawing/2014/main" id="{F729444B-09BE-CC20-8F69-EF00E36B7C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Light" panose="020B0502040204020203" pitchFamily="34" charset="0"/>
              </a:defRPr>
            </a:lvl1pPr>
            <a:lvl2pPr marL="742950" indent="-285750">
              <a:defRPr>
                <a:solidFill>
                  <a:schemeClr val="tx1"/>
                </a:solidFill>
                <a:latin typeface="Segoe UI Light" panose="020B0502040204020203" pitchFamily="34" charset="0"/>
              </a:defRPr>
            </a:lvl2pPr>
            <a:lvl3pPr marL="1143000" indent="-228600">
              <a:defRPr>
                <a:solidFill>
                  <a:schemeClr val="tx1"/>
                </a:solidFill>
                <a:latin typeface="Segoe UI Light" panose="020B0502040204020203" pitchFamily="34" charset="0"/>
              </a:defRPr>
            </a:lvl3pPr>
            <a:lvl4pPr marL="1600200" indent="-228600">
              <a:defRPr>
                <a:solidFill>
                  <a:schemeClr val="tx1"/>
                </a:solidFill>
                <a:latin typeface="Segoe UI Light" panose="020B0502040204020203" pitchFamily="34" charset="0"/>
              </a:defRPr>
            </a:lvl4pPr>
            <a:lvl5pPr marL="2057400" indent="-228600">
              <a:defRPr>
                <a:solidFill>
                  <a:schemeClr val="tx1"/>
                </a:solidFill>
                <a:latin typeface="Segoe UI Light" panose="020B0502040204020203" pitchFamily="34" charset="0"/>
              </a:defRPr>
            </a:lvl5pPr>
            <a:lvl6pPr marL="2514600" indent="-228600" defTabSz="457200" fontAlgn="base">
              <a:spcBef>
                <a:spcPct val="0"/>
              </a:spcBef>
              <a:spcAft>
                <a:spcPct val="0"/>
              </a:spcAft>
              <a:defRPr>
                <a:solidFill>
                  <a:schemeClr val="tx1"/>
                </a:solidFill>
                <a:latin typeface="Segoe UI Light" panose="020B0502040204020203" pitchFamily="34" charset="0"/>
              </a:defRPr>
            </a:lvl6pPr>
            <a:lvl7pPr marL="2971800" indent="-228600" defTabSz="457200" fontAlgn="base">
              <a:spcBef>
                <a:spcPct val="0"/>
              </a:spcBef>
              <a:spcAft>
                <a:spcPct val="0"/>
              </a:spcAft>
              <a:defRPr>
                <a:solidFill>
                  <a:schemeClr val="tx1"/>
                </a:solidFill>
                <a:latin typeface="Segoe UI Light" panose="020B0502040204020203" pitchFamily="34" charset="0"/>
              </a:defRPr>
            </a:lvl7pPr>
            <a:lvl8pPr marL="3429000" indent="-228600" defTabSz="457200" fontAlgn="base">
              <a:spcBef>
                <a:spcPct val="0"/>
              </a:spcBef>
              <a:spcAft>
                <a:spcPct val="0"/>
              </a:spcAft>
              <a:defRPr>
                <a:solidFill>
                  <a:schemeClr val="tx1"/>
                </a:solidFill>
                <a:latin typeface="Segoe UI Light" panose="020B0502040204020203" pitchFamily="34" charset="0"/>
              </a:defRPr>
            </a:lvl8pPr>
            <a:lvl9pPr marL="3886200" indent="-228600" defTabSz="457200" fontAlgn="base">
              <a:spcBef>
                <a:spcPct val="0"/>
              </a:spcBef>
              <a:spcAft>
                <a:spcPct val="0"/>
              </a:spcAft>
              <a:defRPr>
                <a:solidFill>
                  <a:schemeClr val="tx1"/>
                </a:solidFill>
                <a:latin typeface="Segoe UI Light" panose="020B05020402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FBC511A-7E41-4094-9A00-DD00E2A0878D}" type="slidenum">
              <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29179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3983C-83A6-EFD3-4E6D-71218FA261B3}"/>
            </a:ext>
          </a:extLst>
        </p:cNvPr>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7E04F68F-687C-A854-A14C-4F489F177F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28862E7A-7B9D-A0CD-CA07-E66DA8C839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en-US"/>
          </a:p>
        </p:txBody>
      </p:sp>
      <p:sp>
        <p:nvSpPr>
          <p:cNvPr id="134148" name="Slide Number Placeholder 3">
            <a:extLst>
              <a:ext uri="{FF2B5EF4-FFF2-40B4-BE49-F238E27FC236}">
                <a16:creationId xmlns:a16="http://schemas.microsoft.com/office/drawing/2014/main" id="{30E22A33-20E5-A838-E5B2-FADF92801C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Light" panose="020B0502040204020203" pitchFamily="34" charset="0"/>
              </a:defRPr>
            </a:lvl1pPr>
            <a:lvl2pPr marL="742950" indent="-285750">
              <a:defRPr>
                <a:solidFill>
                  <a:schemeClr val="tx1"/>
                </a:solidFill>
                <a:latin typeface="Segoe UI Light" panose="020B0502040204020203" pitchFamily="34" charset="0"/>
              </a:defRPr>
            </a:lvl2pPr>
            <a:lvl3pPr marL="1143000" indent="-228600">
              <a:defRPr>
                <a:solidFill>
                  <a:schemeClr val="tx1"/>
                </a:solidFill>
                <a:latin typeface="Segoe UI Light" panose="020B0502040204020203" pitchFamily="34" charset="0"/>
              </a:defRPr>
            </a:lvl3pPr>
            <a:lvl4pPr marL="1600200" indent="-228600">
              <a:defRPr>
                <a:solidFill>
                  <a:schemeClr val="tx1"/>
                </a:solidFill>
                <a:latin typeface="Segoe UI Light" panose="020B0502040204020203" pitchFamily="34" charset="0"/>
              </a:defRPr>
            </a:lvl4pPr>
            <a:lvl5pPr marL="2057400" indent="-228600">
              <a:defRPr>
                <a:solidFill>
                  <a:schemeClr val="tx1"/>
                </a:solidFill>
                <a:latin typeface="Segoe UI Light" panose="020B0502040204020203" pitchFamily="34" charset="0"/>
              </a:defRPr>
            </a:lvl5pPr>
            <a:lvl6pPr marL="2514600" indent="-228600" defTabSz="457200" fontAlgn="base">
              <a:spcBef>
                <a:spcPct val="0"/>
              </a:spcBef>
              <a:spcAft>
                <a:spcPct val="0"/>
              </a:spcAft>
              <a:defRPr>
                <a:solidFill>
                  <a:schemeClr val="tx1"/>
                </a:solidFill>
                <a:latin typeface="Segoe UI Light" panose="020B0502040204020203" pitchFamily="34" charset="0"/>
              </a:defRPr>
            </a:lvl6pPr>
            <a:lvl7pPr marL="2971800" indent="-228600" defTabSz="457200" fontAlgn="base">
              <a:spcBef>
                <a:spcPct val="0"/>
              </a:spcBef>
              <a:spcAft>
                <a:spcPct val="0"/>
              </a:spcAft>
              <a:defRPr>
                <a:solidFill>
                  <a:schemeClr val="tx1"/>
                </a:solidFill>
                <a:latin typeface="Segoe UI Light" panose="020B0502040204020203" pitchFamily="34" charset="0"/>
              </a:defRPr>
            </a:lvl7pPr>
            <a:lvl8pPr marL="3429000" indent="-228600" defTabSz="457200" fontAlgn="base">
              <a:spcBef>
                <a:spcPct val="0"/>
              </a:spcBef>
              <a:spcAft>
                <a:spcPct val="0"/>
              </a:spcAft>
              <a:defRPr>
                <a:solidFill>
                  <a:schemeClr val="tx1"/>
                </a:solidFill>
                <a:latin typeface="Segoe UI Light" panose="020B0502040204020203" pitchFamily="34" charset="0"/>
              </a:defRPr>
            </a:lvl8pPr>
            <a:lvl9pPr marL="3886200" indent="-228600" defTabSz="457200" fontAlgn="base">
              <a:spcBef>
                <a:spcPct val="0"/>
              </a:spcBef>
              <a:spcAft>
                <a:spcPct val="0"/>
              </a:spcAft>
              <a:defRPr>
                <a:solidFill>
                  <a:schemeClr val="tx1"/>
                </a:solidFill>
                <a:latin typeface="Segoe UI Light" panose="020B05020402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FBC511A-7E41-4094-9A00-DD00E2A0878D}" type="slidenum">
              <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89548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911B807C-235B-40A3-9EB3-F92B2FD066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78A7D7BF-59F4-4D38-B577-055A4ACE18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en-US"/>
          </a:p>
        </p:txBody>
      </p:sp>
      <p:sp>
        <p:nvSpPr>
          <p:cNvPr id="134148" name="Slide Number Placeholder 3">
            <a:extLst>
              <a:ext uri="{FF2B5EF4-FFF2-40B4-BE49-F238E27FC236}">
                <a16:creationId xmlns:a16="http://schemas.microsoft.com/office/drawing/2014/main" id="{4E4F3A76-5AAF-44EA-915F-D6D7AB490D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Light" panose="020B0502040204020203" pitchFamily="34" charset="0"/>
              </a:defRPr>
            </a:lvl1pPr>
            <a:lvl2pPr marL="742950" indent="-285750">
              <a:defRPr>
                <a:solidFill>
                  <a:schemeClr val="tx1"/>
                </a:solidFill>
                <a:latin typeface="Segoe UI Light" panose="020B0502040204020203" pitchFamily="34" charset="0"/>
              </a:defRPr>
            </a:lvl2pPr>
            <a:lvl3pPr marL="1143000" indent="-228600">
              <a:defRPr>
                <a:solidFill>
                  <a:schemeClr val="tx1"/>
                </a:solidFill>
                <a:latin typeface="Segoe UI Light" panose="020B0502040204020203" pitchFamily="34" charset="0"/>
              </a:defRPr>
            </a:lvl3pPr>
            <a:lvl4pPr marL="1600200" indent="-228600">
              <a:defRPr>
                <a:solidFill>
                  <a:schemeClr val="tx1"/>
                </a:solidFill>
                <a:latin typeface="Segoe UI Light" panose="020B0502040204020203" pitchFamily="34" charset="0"/>
              </a:defRPr>
            </a:lvl4pPr>
            <a:lvl5pPr marL="2057400" indent="-228600">
              <a:defRPr>
                <a:solidFill>
                  <a:schemeClr val="tx1"/>
                </a:solidFill>
                <a:latin typeface="Segoe UI Light" panose="020B0502040204020203" pitchFamily="34" charset="0"/>
              </a:defRPr>
            </a:lvl5pPr>
            <a:lvl6pPr marL="2514600" indent="-228600" defTabSz="457200" fontAlgn="base">
              <a:spcBef>
                <a:spcPct val="0"/>
              </a:spcBef>
              <a:spcAft>
                <a:spcPct val="0"/>
              </a:spcAft>
              <a:defRPr>
                <a:solidFill>
                  <a:schemeClr val="tx1"/>
                </a:solidFill>
                <a:latin typeface="Segoe UI Light" panose="020B0502040204020203" pitchFamily="34" charset="0"/>
              </a:defRPr>
            </a:lvl6pPr>
            <a:lvl7pPr marL="2971800" indent="-228600" defTabSz="457200" fontAlgn="base">
              <a:spcBef>
                <a:spcPct val="0"/>
              </a:spcBef>
              <a:spcAft>
                <a:spcPct val="0"/>
              </a:spcAft>
              <a:defRPr>
                <a:solidFill>
                  <a:schemeClr val="tx1"/>
                </a:solidFill>
                <a:latin typeface="Segoe UI Light" panose="020B0502040204020203" pitchFamily="34" charset="0"/>
              </a:defRPr>
            </a:lvl7pPr>
            <a:lvl8pPr marL="3429000" indent="-228600" defTabSz="457200" fontAlgn="base">
              <a:spcBef>
                <a:spcPct val="0"/>
              </a:spcBef>
              <a:spcAft>
                <a:spcPct val="0"/>
              </a:spcAft>
              <a:defRPr>
                <a:solidFill>
                  <a:schemeClr val="tx1"/>
                </a:solidFill>
                <a:latin typeface="Segoe UI Light" panose="020B0502040204020203" pitchFamily="34" charset="0"/>
              </a:defRPr>
            </a:lvl8pPr>
            <a:lvl9pPr marL="3886200" indent="-228600" defTabSz="457200" fontAlgn="base">
              <a:spcBef>
                <a:spcPct val="0"/>
              </a:spcBef>
              <a:spcAft>
                <a:spcPct val="0"/>
              </a:spcAft>
              <a:defRPr>
                <a:solidFill>
                  <a:schemeClr val="tx1"/>
                </a:solidFill>
                <a:latin typeface="Segoe UI Light" panose="020B05020402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FBC511A-7E41-4094-9A00-DD00E2A0878D}" type="slidenum">
              <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3843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911B807C-235B-40A3-9EB3-F92B2FD066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78A7D7BF-59F4-4D38-B577-055A4ACE18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en-US"/>
          </a:p>
        </p:txBody>
      </p:sp>
      <p:sp>
        <p:nvSpPr>
          <p:cNvPr id="134148" name="Slide Number Placeholder 3">
            <a:extLst>
              <a:ext uri="{FF2B5EF4-FFF2-40B4-BE49-F238E27FC236}">
                <a16:creationId xmlns:a16="http://schemas.microsoft.com/office/drawing/2014/main" id="{4E4F3A76-5AAF-44EA-915F-D6D7AB490D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Light" panose="020B0502040204020203" pitchFamily="34" charset="0"/>
              </a:defRPr>
            </a:lvl1pPr>
            <a:lvl2pPr marL="742950" indent="-285750">
              <a:defRPr>
                <a:solidFill>
                  <a:schemeClr val="tx1"/>
                </a:solidFill>
                <a:latin typeface="Segoe UI Light" panose="020B0502040204020203" pitchFamily="34" charset="0"/>
              </a:defRPr>
            </a:lvl2pPr>
            <a:lvl3pPr marL="1143000" indent="-228600">
              <a:defRPr>
                <a:solidFill>
                  <a:schemeClr val="tx1"/>
                </a:solidFill>
                <a:latin typeface="Segoe UI Light" panose="020B0502040204020203" pitchFamily="34" charset="0"/>
              </a:defRPr>
            </a:lvl3pPr>
            <a:lvl4pPr marL="1600200" indent="-228600">
              <a:defRPr>
                <a:solidFill>
                  <a:schemeClr val="tx1"/>
                </a:solidFill>
                <a:latin typeface="Segoe UI Light" panose="020B0502040204020203" pitchFamily="34" charset="0"/>
              </a:defRPr>
            </a:lvl4pPr>
            <a:lvl5pPr marL="2057400" indent="-228600">
              <a:defRPr>
                <a:solidFill>
                  <a:schemeClr val="tx1"/>
                </a:solidFill>
                <a:latin typeface="Segoe UI Light" panose="020B0502040204020203" pitchFamily="34" charset="0"/>
              </a:defRPr>
            </a:lvl5pPr>
            <a:lvl6pPr marL="2514600" indent="-228600" defTabSz="457200" fontAlgn="base">
              <a:spcBef>
                <a:spcPct val="0"/>
              </a:spcBef>
              <a:spcAft>
                <a:spcPct val="0"/>
              </a:spcAft>
              <a:defRPr>
                <a:solidFill>
                  <a:schemeClr val="tx1"/>
                </a:solidFill>
                <a:latin typeface="Segoe UI Light" panose="020B0502040204020203" pitchFamily="34" charset="0"/>
              </a:defRPr>
            </a:lvl6pPr>
            <a:lvl7pPr marL="2971800" indent="-228600" defTabSz="457200" fontAlgn="base">
              <a:spcBef>
                <a:spcPct val="0"/>
              </a:spcBef>
              <a:spcAft>
                <a:spcPct val="0"/>
              </a:spcAft>
              <a:defRPr>
                <a:solidFill>
                  <a:schemeClr val="tx1"/>
                </a:solidFill>
                <a:latin typeface="Segoe UI Light" panose="020B0502040204020203" pitchFamily="34" charset="0"/>
              </a:defRPr>
            </a:lvl7pPr>
            <a:lvl8pPr marL="3429000" indent="-228600" defTabSz="457200" fontAlgn="base">
              <a:spcBef>
                <a:spcPct val="0"/>
              </a:spcBef>
              <a:spcAft>
                <a:spcPct val="0"/>
              </a:spcAft>
              <a:defRPr>
                <a:solidFill>
                  <a:schemeClr val="tx1"/>
                </a:solidFill>
                <a:latin typeface="Segoe UI Light" panose="020B0502040204020203" pitchFamily="34" charset="0"/>
              </a:defRPr>
            </a:lvl8pPr>
            <a:lvl9pPr marL="3886200" indent="-228600" defTabSz="457200" fontAlgn="base">
              <a:spcBef>
                <a:spcPct val="0"/>
              </a:spcBef>
              <a:spcAft>
                <a:spcPct val="0"/>
              </a:spcAft>
              <a:defRPr>
                <a:solidFill>
                  <a:schemeClr val="tx1"/>
                </a:solidFill>
                <a:latin typeface="Segoe UI Light" panose="020B05020402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FBC511A-7E41-4094-9A00-DD00E2A0878D}" type="slidenum">
              <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86731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477D8-A09F-78D3-AEA3-146EE00B4832}"/>
            </a:ext>
          </a:extLst>
        </p:cNvPr>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1608ECA7-4C22-FC56-0E97-3F58D635AC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30634EE4-82CF-B30B-8393-4E4F13428B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en-US"/>
          </a:p>
        </p:txBody>
      </p:sp>
      <p:sp>
        <p:nvSpPr>
          <p:cNvPr id="134148" name="Slide Number Placeholder 3">
            <a:extLst>
              <a:ext uri="{FF2B5EF4-FFF2-40B4-BE49-F238E27FC236}">
                <a16:creationId xmlns:a16="http://schemas.microsoft.com/office/drawing/2014/main" id="{8683B319-C705-67C4-1C08-D5DECBD3E8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Light" panose="020B0502040204020203" pitchFamily="34" charset="0"/>
              </a:defRPr>
            </a:lvl1pPr>
            <a:lvl2pPr marL="742950" indent="-285750">
              <a:defRPr>
                <a:solidFill>
                  <a:schemeClr val="tx1"/>
                </a:solidFill>
                <a:latin typeface="Segoe UI Light" panose="020B0502040204020203" pitchFamily="34" charset="0"/>
              </a:defRPr>
            </a:lvl2pPr>
            <a:lvl3pPr marL="1143000" indent="-228600">
              <a:defRPr>
                <a:solidFill>
                  <a:schemeClr val="tx1"/>
                </a:solidFill>
                <a:latin typeface="Segoe UI Light" panose="020B0502040204020203" pitchFamily="34" charset="0"/>
              </a:defRPr>
            </a:lvl3pPr>
            <a:lvl4pPr marL="1600200" indent="-228600">
              <a:defRPr>
                <a:solidFill>
                  <a:schemeClr val="tx1"/>
                </a:solidFill>
                <a:latin typeface="Segoe UI Light" panose="020B0502040204020203" pitchFamily="34" charset="0"/>
              </a:defRPr>
            </a:lvl4pPr>
            <a:lvl5pPr marL="2057400" indent="-228600">
              <a:defRPr>
                <a:solidFill>
                  <a:schemeClr val="tx1"/>
                </a:solidFill>
                <a:latin typeface="Segoe UI Light" panose="020B0502040204020203" pitchFamily="34" charset="0"/>
              </a:defRPr>
            </a:lvl5pPr>
            <a:lvl6pPr marL="2514600" indent="-228600" defTabSz="457200" fontAlgn="base">
              <a:spcBef>
                <a:spcPct val="0"/>
              </a:spcBef>
              <a:spcAft>
                <a:spcPct val="0"/>
              </a:spcAft>
              <a:defRPr>
                <a:solidFill>
                  <a:schemeClr val="tx1"/>
                </a:solidFill>
                <a:latin typeface="Segoe UI Light" panose="020B0502040204020203" pitchFamily="34" charset="0"/>
              </a:defRPr>
            </a:lvl6pPr>
            <a:lvl7pPr marL="2971800" indent="-228600" defTabSz="457200" fontAlgn="base">
              <a:spcBef>
                <a:spcPct val="0"/>
              </a:spcBef>
              <a:spcAft>
                <a:spcPct val="0"/>
              </a:spcAft>
              <a:defRPr>
                <a:solidFill>
                  <a:schemeClr val="tx1"/>
                </a:solidFill>
                <a:latin typeface="Segoe UI Light" panose="020B0502040204020203" pitchFamily="34" charset="0"/>
              </a:defRPr>
            </a:lvl7pPr>
            <a:lvl8pPr marL="3429000" indent="-228600" defTabSz="457200" fontAlgn="base">
              <a:spcBef>
                <a:spcPct val="0"/>
              </a:spcBef>
              <a:spcAft>
                <a:spcPct val="0"/>
              </a:spcAft>
              <a:defRPr>
                <a:solidFill>
                  <a:schemeClr val="tx1"/>
                </a:solidFill>
                <a:latin typeface="Segoe UI Light" panose="020B0502040204020203" pitchFamily="34" charset="0"/>
              </a:defRPr>
            </a:lvl8pPr>
            <a:lvl9pPr marL="3886200" indent="-228600" defTabSz="457200" fontAlgn="base">
              <a:spcBef>
                <a:spcPct val="0"/>
              </a:spcBef>
              <a:spcAft>
                <a:spcPct val="0"/>
              </a:spcAft>
              <a:defRPr>
                <a:solidFill>
                  <a:schemeClr val="tx1"/>
                </a:solidFill>
                <a:latin typeface="Segoe UI Light" panose="020B05020402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FBC511A-7E41-4094-9A00-DD00E2A0878D}" type="slidenum">
              <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9801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911B807C-235B-40A3-9EB3-F92B2FD066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78A7D7BF-59F4-4D38-B577-055A4ACE18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en-US"/>
          </a:p>
        </p:txBody>
      </p:sp>
      <p:sp>
        <p:nvSpPr>
          <p:cNvPr id="134148" name="Slide Number Placeholder 3">
            <a:extLst>
              <a:ext uri="{FF2B5EF4-FFF2-40B4-BE49-F238E27FC236}">
                <a16:creationId xmlns:a16="http://schemas.microsoft.com/office/drawing/2014/main" id="{4E4F3A76-5AAF-44EA-915F-D6D7AB490D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Light" panose="020B0502040204020203" pitchFamily="34" charset="0"/>
              </a:defRPr>
            </a:lvl1pPr>
            <a:lvl2pPr marL="742950" indent="-285750">
              <a:defRPr>
                <a:solidFill>
                  <a:schemeClr val="tx1"/>
                </a:solidFill>
                <a:latin typeface="Segoe UI Light" panose="020B0502040204020203" pitchFamily="34" charset="0"/>
              </a:defRPr>
            </a:lvl2pPr>
            <a:lvl3pPr marL="1143000" indent="-228600">
              <a:defRPr>
                <a:solidFill>
                  <a:schemeClr val="tx1"/>
                </a:solidFill>
                <a:latin typeface="Segoe UI Light" panose="020B0502040204020203" pitchFamily="34" charset="0"/>
              </a:defRPr>
            </a:lvl3pPr>
            <a:lvl4pPr marL="1600200" indent="-228600">
              <a:defRPr>
                <a:solidFill>
                  <a:schemeClr val="tx1"/>
                </a:solidFill>
                <a:latin typeface="Segoe UI Light" panose="020B0502040204020203" pitchFamily="34" charset="0"/>
              </a:defRPr>
            </a:lvl4pPr>
            <a:lvl5pPr marL="2057400" indent="-228600">
              <a:defRPr>
                <a:solidFill>
                  <a:schemeClr val="tx1"/>
                </a:solidFill>
                <a:latin typeface="Segoe UI Light" panose="020B0502040204020203" pitchFamily="34" charset="0"/>
              </a:defRPr>
            </a:lvl5pPr>
            <a:lvl6pPr marL="2514600" indent="-228600" defTabSz="457200" fontAlgn="base">
              <a:spcBef>
                <a:spcPct val="0"/>
              </a:spcBef>
              <a:spcAft>
                <a:spcPct val="0"/>
              </a:spcAft>
              <a:defRPr>
                <a:solidFill>
                  <a:schemeClr val="tx1"/>
                </a:solidFill>
                <a:latin typeface="Segoe UI Light" panose="020B0502040204020203" pitchFamily="34" charset="0"/>
              </a:defRPr>
            </a:lvl6pPr>
            <a:lvl7pPr marL="2971800" indent="-228600" defTabSz="457200" fontAlgn="base">
              <a:spcBef>
                <a:spcPct val="0"/>
              </a:spcBef>
              <a:spcAft>
                <a:spcPct val="0"/>
              </a:spcAft>
              <a:defRPr>
                <a:solidFill>
                  <a:schemeClr val="tx1"/>
                </a:solidFill>
                <a:latin typeface="Segoe UI Light" panose="020B0502040204020203" pitchFamily="34" charset="0"/>
              </a:defRPr>
            </a:lvl7pPr>
            <a:lvl8pPr marL="3429000" indent="-228600" defTabSz="457200" fontAlgn="base">
              <a:spcBef>
                <a:spcPct val="0"/>
              </a:spcBef>
              <a:spcAft>
                <a:spcPct val="0"/>
              </a:spcAft>
              <a:defRPr>
                <a:solidFill>
                  <a:schemeClr val="tx1"/>
                </a:solidFill>
                <a:latin typeface="Segoe UI Light" panose="020B0502040204020203" pitchFamily="34" charset="0"/>
              </a:defRPr>
            </a:lvl8pPr>
            <a:lvl9pPr marL="3886200" indent="-228600" defTabSz="457200" fontAlgn="base">
              <a:spcBef>
                <a:spcPct val="0"/>
              </a:spcBef>
              <a:spcAft>
                <a:spcPct val="0"/>
              </a:spcAft>
              <a:defRPr>
                <a:solidFill>
                  <a:schemeClr val="tx1"/>
                </a:solidFill>
                <a:latin typeface="Segoe UI Light" panose="020B05020402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FBC511A-7E41-4094-9A00-DD00E2A0878D}" type="slidenum">
              <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81643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911B807C-235B-40A3-9EB3-F92B2FD066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78A7D7BF-59F4-4D38-B577-055A4ACE18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en-US"/>
          </a:p>
        </p:txBody>
      </p:sp>
      <p:sp>
        <p:nvSpPr>
          <p:cNvPr id="134148" name="Slide Number Placeholder 3">
            <a:extLst>
              <a:ext uri="{FF2B5EF4-FFF2-40B4-BE49-F238E27FC236}">
                <a16:creationId xmlns:a16="http://schemas.microsoft.com/office/drawing/2014/main" id="{4E4F3A76-5AAF-44EA-915F-D6D7AB490D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Light" panose="020B0502040204020203" pitchFamily="34" charset="0"/>
              </a:defRPr>
            </a:lvl1pPr>
            <a:lvl2pPr marL="742950" indent="-285750">
              <a:defRPr>
                <a:solidFill>
                  <a:schemeClr val="tx1"/>
                </a:solidFill>
                <a:latin typeface="Segoe UI Light" panose="020B0502040204020203" pitchFamily="34" charset="0"/>
              </a:defRPr>
            </a:lvl2pPr>
            <a:lvl3pPr marL="1143000" indent="-228600">
              <a:defRPr>
                <a:solidFill>
                  <a:schemeClr val="tx1"/>
                </a:solidFill>
                <a:latin typeface="Segoe UI Light" panose="020B0502040204020203" pitchFamily="34" charset="0"/>
              </a:defRPr>
            </a:lvl3pPr>
            <a:lvl4pPr marL="1600200" indent="-228600">
              <a:defRPr>
                <a:solidFill>
                  <a:schemeClr val="tx1"/>
                </a:solidFill>
                <a:latin typeface="Segoe UI Light" panose="020B0502040204020203" pitchFamily="34" charset="0"/>
              </a:defRPr>
            </a:lvl4pPr>
            <a:lvl5pPr marL="2057400" indent="-228600">
              <a:defRPr>
                <a:solidFill>
                  <a:schemeClr val="tx1"/>
                </a:solidFill>
                <a:latin typeface="Segoe UI Light" panose="020B0502040204020203" pitchFamily="34" charset="0"/>
              </a:defRPr>
            </a:lvl5pPr>
            <a:lvl6pPr marL="2514600" indent="-228600" defTabSz="457200" fontAlgn="base">
              <a:spcBef>
                <a:spcPct val="0"/>
              </a:spcBef>
              <a:spcAft>
                <a:spcPct val="0"/>
              </a:spcAft>
              <a:defRPr>
                <a:solidFill>
                  <a:schemeClr val="tx1"/>
                </a:solidFill>
                <a:latin typeface="Segoe UI Light" panose="020B0502040204020203" pitchFamily="34" charset="0"/>
              </a:defRPr>
            </a:lvl6pPr>
            <a:lvl7pPr marL="2971800" indent="-228600" defTabSz="457200" fontAlgn="base">
              <a:spcBef>
                <a:spcPct val="0"/>
              </a:spcBef>
              <a:spcAft>
                <a:spcPct val="0"/>
              </a:spcAft>
              <a:defRPr>
                <a:solidFill>
                  <a:schemeClr val="tx1"/>
                </a:solidFill>
                <a:latin typeface="Segoe UI Light" panose="020B0502040204020203" pitchFamily="34" charset="0"/>
              </a:defRPr>
            </a:lvl7pPr>
            <a:lvl8pPr marL="3429000" indent="-228600" defTabSz="457200" fontAlgn="base">
              <a:spcBef>
                <a:spcPct val="0"/>
              </a:spcBef>
              <a:spcAft>
                <a:spcPct val="0"/>
              </a:spcAft>
              <a:defRPr>
                <a:solidFill>
                  <a:schemeClr val="tx1"/>
                </a:solidFill>
                <a:latin typeface="Segoe UI Light" panose="020B0502040204020203" pitchFamily="34" charset="0"/>
              </a:defRPr>
            </a:lvl8pPr>
            <a:lvl9pPr marL="3886200" indent="-228600" defTabSz="457200" fontAlgn="base">
              <a:spcBef>
                <a:spcPct val="0"/>
              </a:spcBef>
              <a:spcAft>
                <a:spcPct val="0"/>
              </a:spcAft>
              <a:defRPr>
                <a:solidFill>
                  <a:schemeClr val="tx1"/>
                </a:solidFill>
                <a:latin typeface="Segoe UI Light" panose="020B05020402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FBC511A-7E41-4094-9A00-DD00E2A0878D}" type="slidenum">
              <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19899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911B807C-235B-40A3-9EB3-F92B2FD066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78A7D7BF-59F4-4D38-B577-055A4ACE18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en-US"/>
          </a:p>
        </p:txBody>
      </p:sp>
      <p:sp>
        <p:nvSpPr>
          <p:cNvPr id="134148" name="Slide Number Placeholder 3">
            <a:extLst>
              <a:ext uri="{FF2B5EF4-FFF2-40B4-BE49-F238E27FC236}">
                <a16:creationId xmlns:a16="http://schemas.microsoft.com/office/drawing/2014/main" id="{4E4F3A76-5AAF-44EA-915F-D6D7AB490D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Light" panose="020B0502040204020203" pitchFamily="34" charset="0"/>
              </a:defRPr>
            </a:lvl1pPr>
            <a:lvl2pPr marL="742950" indent="-285750">
              <a:defRPr>
                <a:solidFill>
                  <a:schemeClr val="tx1"/>
                </a:solidFill>
                <a:latin typeface="Segoe UI Light" panose="020B0502040204020203" pitchFamily="34" charset="0"/>
              </a:defRPr>
            </a:lvl2pPr>
            <a:lvl3pPr marL="1143000" indent="-228600">
              <a:defRPr>
                <a:solidFill>
                  <a:schemeClr val="tx1"/>
                </a:solidFill>
                <a:latin typeface="Segoe UI Light" panose="020B0502040204020203" pitchFamily="34" charset="0"/>
              </a:defRPr>
            </a:lvl3pPr>
            <a:lvl4pPr marL="1600200" indent="-228600">
              <a:defRPr>
                <a:solidFill>
                  <a:schemeClr val="tx1"/>
                </a:solidFill>
                <a:latin typeface="Segoe UI Light" panose="020B0502040204020203" pitchFamily="34" charset="0"/>
              </a:defRPr>
            </a:lvl4pPr>
            <a:lvl5pPr marL="2057400" indent="-228600">
              <a:defRPr>
                <a:solidFill>
                  <a:schemeClr val="tx1"/>
                </a:solidFill>
                <a:latin typeface="Segoe UI Light" panose="020B0502040204020203" pitchFamily="34" charset="0"/>
              </a:defRPr>
            </a:lvl5pPr>
            <a:lvl6pPr marL="2514600" indent="-228600" defTabSz="457200" fontAlgn="base">
              <a:spcBef>
                <a:spcPct val="0"/>
              </a:spcBef>
              <a:spcAft>
                <a:spcPct val="0"/>
              </a:spcAft>
              <a:defRPr>
                <a:solidFill>
                  <a:schemeClr val="tx1"/>
                </a:solidFill>
                <a:latin typeface="Segoe UI Light" panose="020B0502040204020203" pitchFamily="34" charset="0"/>
              </a:defRPr>
            </a:lvl6pPr>
            <a:lvl7pPr marL="2971800" indent="-228600" defTabSz="457200" fontAlgn="base">
              <a:spcBef>
                <a:spcPct val="0"/>
              </a:spcBef>
              <a:spcAft>
                <a:spcPct val="0"/>
              </a:spcAft>
              <a:defRPr>
                <a:solidFill>
                  <a:schemeClr val="tx1"/>
                </a:solidFill>
                <a:latin typeface="Segoe UI Light" panose="020B0502040204020203" pitchFamily="34" charset="0"/>
              </a:defRPr>
            </a:lvl7pPr>
            <a:lvl8pPr marL="3429000" indent="-228600" defTabSz="457200" fontAlgn="base">
              <a:spcBef>
                <a:spcPct val="0"/>
              </a:spcBef>
              <a:spcAft>
                <a:spcPct val="0"/>
              </a:spcAft>
              <a:defRPr>
                <a:solidFill>
                  <a:schemeClr val="tx1"/>
                </a:solidFill>
                <a:latin typeface="Segoe UI Light" panose="020B0502040204020203" pitchFamily="34" charset="0"/>
              </a:defRPr>
            </a:lvl8pPr>
            <a:lvl9pPr marL="3886200" indent="-228600" defTabSz="457200" fontAlgn="base">
              <a:spcBef>
                <a:spcPct val="0"/>
              </a:spcBef>
              <a:spcAft>
                <a:spcPct val="0"/>
              </a:spcAft>
              <a:defRPr>
                <a:solidFill>
                  <a:schemeClr val="tx1"/>
                </a:solidFill>
                <a:latin typeface="Segoe UI Light" panose="020B05020402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FBC511A-7E41-4094-9A00-DD00E2A0878D}" type="slidenum">
              <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33535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65800-C826-86DE-CFE5-C1C0D8EF724C}"/>
            </a:ext>
          </a:extLst>
        </p:cNvPr>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BD6C3D7F-A5E3-80C2-0727-E7BC2FFFAD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1159D5C5-A76A-07F1-5336-BB99C6E3D4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en-US"/>
          </a:p>
        </p:txBody>
      </p:sp>
      <p:sp>
        <p:nvSpPr>
          <p:cNvPr id="134148" name="Slide Number Placeholder 3">
            <a:extLst>
              <a:ext uri="{FF2B5EF4-FFF2-40B4-BE49-F238E27FC236}">
                <a16:creationId xmlns:a16="http://schemas.microsoft.com/office/drawing/2014/main" id="{2B73C788-870E-01C6-0BCE-CC5F422AB6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Light" panose="020B0502040204020203" pitchFamily="34" charset="0"/>
              </a:defRPr>
            </a:lvl1pPr>
            <a:lvl2pPr marL="742950" indent="-285750">
              <a:defRPr>
                <a:solidFill>
                  <a:schemeClr val="tx1"/>
                </a:solidFill>
                <a:latin typeface="Segoe UI Light" panose="020B0502040204020203" pitchFamily="34" charset="0"/>
              </a:defRPr>
            </a:lvl2pPr>
            <a:lvl3pPr marL="1143000" indent="-228600">
              <a:defRPr>
                <a:solidFill>
                  <a:schemeClr val="tx1"/>
                </a:solidFill>
                <a:latin typeface="Segoe UI Light" panose="020B0502040204020203" pitchFamily="34" charset="0"/>
              </a:defRPr>
            </a:lvl3pPr>
            <a:lvl4pPr marL="1600200" indent="-228600">
              <a:defRPr>
                <a:solidFill>
                  <a:schemeClr val="tx1"/>
                </a:solidFill>
                <a:latin typeface="Segoe UI Light" panose="020B0502040204020203" pitchFamily="34" charset="0"/>
              </a:defRPr>
            </a:lvl4pPr>
            <a:lvl5pPr marL="2057400" indent="-228600">
              <a:defRPr>
                <a:solidFill>
                  <a:schemeClr val="tx1"/>
                </a:solidFill>
                <a:latin typeface="Segoe UI Light" panose="020B0502040204020203" pitchFamily="34" charset="0"/>
              </a:defRPr>
            </a:lvl5pPr>
            <a:lvl6pPr marL="2514600" indent="-228600" defTabSz="457200" fontAlgn="base">
              <a:spcBef>
                <a:spcPct val="0"/>
              </a:spcBef>
              <a:spcAft>
                <a:spcPct val="0"/>
              </a:spcAft>
              <a:defRPr>
                <a:solidFill>
                  <a:schemeClr val="tx1"/>
                </a:solidFill>
                <a:latin typeface="Segoe UI Light" panose="020B0502040204020203" pitchFamily="34" charset="0"/>
              </a:defRPr>
            </a:lvl6pPr>
            <a:lvl7pPr marL="2971800" indent="-228600" defTabSz="457200" fontAlgn="base">
              <a:spcBef>
                <a:spcPct val="0"/>
              </a:spcBef>
              <a:spcAft>
                <a:spcPct val="0"/>
              </a:spcAft>
              <a:defRPr>
                <a:solidFill>
                  <a:schemeClr val="tx1"/>
                </a:solidFill>
                <a:latin typeface="Segoe UI Light" panose="020B0502040204020203" pitchFamily="34" charset="0"/>
              </a:defRPr>
            </a:lvl7pPr>
            <a:lvl8pPr marL="3429000" indent="-228600" defTabSz="457200" fontAlgn="base">
              <a:spcBef>
                <a:spcPct val="0"/>
              </a:spcBef>
              <a:spcAft>
                <a:spcPct val="0"/>
              </a:spcAft>
              <a:defRPr>
                <a:solidFill>
                  <a:schemeClr val="tx1"/>
                </a:solidFill>
                <a:latin typeface="Segoe UI Light" panose="020B0502040204020203" pitchFamily="34" charset="0"/>
              </a:defRPr>
            </a:lvl8pPr>
            <a:lvl9pPr marL="3886200" indent="-228600" defTabSz="457200" fontAlgn="base">
              <a:spcBef>
                <a:spcPct val="0"/>
              </a:spcBef>
              <a:spcAft>
                <a:spcPct val="0"/>
              </a:spcAft>
              <a:defRPr>
                <a:solidFill>
                  <a:schemeClr val="tx1"/>
                </a:solidFill>
                <a:latin typeface="Segoe UI Light" panose="020B05020402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FBC511A-7E41-4094-9A00-DD00E2A0878D}" type="slidenum">
              <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nl-NL"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53506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slide 1">
    <p:spTree>
      <p:nvGrpSpPr>
        <p:cNvPr id="1" name=""/>
        <p:cNvGrpSpPr/>
        <p:nvPr/>
      </p:nvGrpSpPr>
      <p:grpSpPr>
        <a:xfrm>
          <a:off x="0" y="0"/>
          <a:ext cx="0" cy="0"/>
          <a:chOff x="0" y="0"/>
          <a:chExt cx="0" cy="0"/>
        </a:xfrm>
      </p:grpSpPr>
      <p:sp>
        <p:nvSpPr>
          <p:cNvPr id="23" name="Tijdelijke aanduiding voor afbeelding 22">
            <a:extLst>
              <a:ext uri="{FF2B5EF4-FFF2-40B4-BE49-F238E27FC236}">
                <a16:creationId xmlns:a16="http://schemas.microsoft.com/office/drawing/2014/main" id="{472C4AFD-EE2F-4CA2-97D5-21472798C71A}"/>
              </a:ext>
            </a:extLst>
          </p:cNvPr>
          <p:cNvSpPr>
            <a:spLocks noGrp="1" noChangeAspect="1"/>
          </p:cNvSpPr>
          <p:nvPr>
            <p:ph type="pic" idx="13" hasCustomPrompt="1"/>
          </p:nvPr>
        </p:nvSpPr>
        <p:spPr>
          <a:xfrm>
            <a:off x="-42617" y="-16934"/>
            <a:ext cx="12358557" cy="6874933"/>
          </a:xfrm>
          <a:prstGeom prst="rect">
            <a:avLst/>
          </a:prstGeom>
          <a:solidFill>
            <a:schemeClr val="bg1">
              <a:lumMod val="95000"/>
            </a:schemeClr>
          </a:solidFill>
        </p:spPr>
        <p:txBody>
          <a:bodyPr wrap="square" bIns="1332000" anchor="ctr">
            <a:noAutofit/>
          </a:bodyPr>
          <a:lstStyle>
            <a:lvl1pPr marL="0" indent="0" algn="ctr">
              <a:spcBef>
                <a:spcPts val="0"/>
              </a:spcBef>
              <a:buNone/>
              <a:defRPr sz="1399">
                <a:solidFill>
                  <a:schemeClr val="tx1">
                    <a:lumMod val="50000"/>
                    <a:lumOff val="50000"/>
                  </a:schemeClr>
                </a:solidFill>
                <a:latin typeface="+mn-lt"/>
              </a:defRPr>
            </a:lvl1pPr>
            <a:lvl2pPr marL="457017" indent="0">
              <a:buNone/>
              <a:defRPr sz="2799"/>
            </a:lvl2pPr>
            <a:lvl3pPr marL="914034" indent="0">
              <a:buNone/>
              <a:defRPr sz="2399"/>
            </a:lvl3pPr>
            <a:lvl4pPr marL="1371051" indent="0">
              <a:buNone/>
              <a:defRPr sz="1999"/>
            </a:lvl4pPr>
            <a:lvl5pPr marL="1828068" indent="0">
              <a:buNone/>
              <a:defRPr sz="1999"/>
            </a:lvl5pPr>
            <a:lvl6pPr marL="2285086" indent="0">
              <a:buNone/>
              <a:defRPr sz="1999"/>
            </a:lvl6pPr>
            <a:lvl7pPr marL="2742103" indent="0">
              <a:buNone/>
              <a:defRPr sz="1999"/>
            </a:lvl7pPr>
            <a:lvl8pPr marL="3199120" indent="0">
              <a:buNone/>
              <a:defRPr sz="1999"/>
            </a:lvl8pPr>
            <a:lvl9pPr marL="3656137" indent="0">
              <a:buNone/>
              <a:defRPr sz="1999"/>
            </a:lvl9pPr>
          </a:lstStyle>
          <a:p>
            <a:r>
              <a:rPr lang="nl-NL" dirty="0"/>
              <a:t>Selecteer dit kader, ga naar de tab ‘Slidebuilder’, </a:t>
            </a:r>
            <a:br>
              <a:rPr lang="nl-NL" dirty="0"/>
            </a:br>
            <a:r>
              <a:rPr lang="nl-NL" dirty="0"/>
              <a:t>klik op ‘Afbeeldingen’, selecteer de gewenste </a:t>
            </a:r>
            <a:br>
              <a:rPr lang="nl-NL" dirty="0"/>
            </a:br>
            <a:r>
              <a:rPr lang="nl-NL" dirty="0"/>
              <a:t>afbeelding en klik op ‘Invoegen’.</a:t>
            </a:r>
          </a:p>
        </p:txBody>
      </p:sp>
      <p:sp>
        <p:nvSpPr>
          <p:cNvPr id="20" name="ORANGE Diamond">
            <a:extLst>
              <a:ext uri="{FF2B5EF4-FFF2-40B4-BE49-F238E27FC236}">
                <a16:creationId xmlns:a16="http://schemas.microsoft.com/office/drawing/2014/main" id="{E33F3A92-19DA-419B-B229-4913A8B7F154}"/>
              </a:ext>
            </a:extLst>
          </p:cNvPr>
          <p:cNvSpPr>
            <a:spLocks noGrp="1"/>
          </p:cNvSpPr>
          <p:nvPr>
            <p:ph type="body" sz="quarter" idx="14" hasCustomPrompt="1"/>
          </p:nvPr>
        </p:nvSpPr>
        <p:spPr>
          <a:xfrm rot="3369612" flipH="1">
            <a:off x="9096612" y="112574"/>
            <a:ext cx="5767266" cy="2907040"/>
          </a:xfrm>
          <a:prstGeom prst="parallelogram">
            <a:avLst>
              <a:gd name="adj" fmla="val 21411"/>
            </a:avLst>
          </a:prstGeom>
          <a:solidFill>
            <a:schemeClr val="bg2">
              <a:alpha val="65000"/>
            </a:schemeClr>
          </a:solidFill>
        </p:spPr>
        <p:txBody>
          <a:bodyPr/>
          <a:lstStyle>
            <a:lvl1pPr marL="0" indent="0" algn="ctr">
              <a:buNone/>
              <a:defRPr sz="1000">
                <a:solidFill>
                  <a:schemeClr val="bg1"/>
                </a:solidFill>
                <a:latin typeface="+mn-lt"/>
              </a:defRPr>
            </a:lvl1pPr>
          </a:lstStyle>
          <a:p>
            <a:pPr lvl="0"/>
            <a:r>
              <a:rPr lang="nl-NL" dirty="0"/>
              <a:t>Vorm</a:t>
            </a:r>
          </a:p>
        </p:txBody>
      </p:sp>
      <p:sp>
        <p:nvSpPr>
          <p:cNvPr id="21" name="ORANGE Diamond">
            <a:extLst>
              <a:ext uri="{FF2B5EF4-FFF2-40B4-BE49-F238E27FC236}">
                <a16:creationId xmlns:a16="http://schemas.microsoft.com/office/drawing/2014/main" id="{585F78D2-DE0B-4474-BCF7-F4DB9212E365}"/>
              </a:ext>
            </a:extLst>
          </p:cNvPr>
          <p:cNvSpPr>
            <a:spLocks noGrp="1"/>
          </p:cNvSpPr>
          <p:nvPr>
            <p:ph type="body" sz="quarter" idx="15" hasCustomPrompt="1"/>
          </p:nvPr>
        </p:nvSpPr>
        <p:spPr>
          <a:xfrm rot="3189612" flipH="1">
            <a:off x="9227503" y="3488038"/>
            <a:ext cx="3721175" cy="5595726"/>
          </a:xfrm>
          <a:prstGeom prst="parallelogram">
            <a:avLst>
              <a:gd name="adj" fmla="val 21411"/>
            </a:avLst>
          </a:prstGeom>
          <a:solidFill>
            <a:schemeClr val="bg2">
              <a:alpha val="75000"/>
            </a:schemeClr>
          </a:solidFill>
        </p:spPr>
        <p:txBody>
          <a:bodyPr/>
          <a:lstStyle>
            <a:lvl1pPr marL="0" indent="0" algn="ctr">
              <a:buNone/>
              <a:defRPr sz="1000">
                <a:solidFill>
                  <a:schemeClr val="bg1"/>
                </a:solidFill>
                <a:latin typeface="+mn-lt"/>
              </a:defRPr>
            </a:lvl1pPr>
          </a:lstStyle>
          <a:p>
            <a:pPr lvl="0"/>
            <a:r>
              <a:rPr lang="nl-NL" dirty="0"/>
              <a:t>Vorm</a:t>
            </a:r>
          </a:p>
        </p:txBody>
      </p:sp>
      <p:sp>
        <p:nvSpPr>
          <p:cNvPr id="166" name="Tijdelijke aanduiding voor tekst 165">
            <a:extLst>
              <a:ext uri="{FF2B5EF4-FFF2-40B4-BE49-F238E27FC236}">
                <a16:creationId xmlns:a16="http://schemas.microsoft.com/office/drawing/2014/main" id="{3C6B4764-0299-4780-BAA6-D05C5CEC98BE}"/>
              </a:ext>
            </a:extLst>
          </p:cNvPr>
          <p:cNvSpPr>
            <a:spLocks noGrp="1"/>
          </p:cNvSpPr>
          <p:nvPr>
            <p:ph type="body" sz="quarter" idx="22" hasCustomPrompt="1"/>
          </p:nvPr>
        </p:nvSpPr>
        <p:spPr>
          <a:xfrm>
            <a:off x="0" y="-16936"/>
            <a:ext cx="5571309" cy="6874936"/>
          </a:xfrm>
          <a:custGeom>
            <a:avLst/>
            <a:gdLst>
              <a:gd name="connsiteX0" fmla="*/ 0 w 5573486"/>
              <a:gd name="connsiteY0" fmla="*/ 0 h 6874936"/>
              <a:gd name="connsiteX1" fmla="*/ 1012657 w 5573486"/>
              <a:gd name="connsiteY1" fmla="*/ 0 h 6874936"/>
              <a:gd name="connsiteX2" fmla="*/ 5573486 w 5573486"/>
              <a:gd name="connsiteY2" fmla="*/ 6874936 h 6874936"/>
              <a:gd name="connsiteX3" fmla="*/ 0 w 5573486"/>
              <a:gd name="connsiteY3" fmla="*/ 6874936 h 6874936"/>
            </a:gdLst>
            <a:ahLst/>
            <a:cxnLst>
              <a:cxn ang="0">
                <a:pos x="connsiteX0" y="connsiteY0"/>
              </a:cxn>
              <a:cxn ang="0">
                <a:pos x="connsiteX1" y="connsiteY1"/>
              </a:cxn>
              <a:cxn ang="0">
                <a:pos x="connsiteX2" y="connsiteY2"/>
              </a:cxn>
              <a:cxn ang="0">
                <a:pos x="connsiteX3" y="connsiteY3"/>
              </a:cxn>
            </a:cxnLst>
            <a:rect l="l" t="t" r="r" b="b"/>
            <a:pathLst>
              <a:path w="5573486" h="6874936">
                <a:moveTo>
                  <a:pt x="0" y="0"/>
                </a:moveTo>
                <a:lnTo>
                  <a:pt x="1012657" y="0"/>
                </a:lnTo>
                <a:lnTo>
                  <a:pt x="5573486" y="6874936"/>
                </a:lnTo>
                <a:lnTo>
                  <a:pt x="0" y="6874936"/>
                </a:lnTo>
                <a:close/>
              </a:path>
            </a:pathLst>
          </a:custGeom>
          <a:solidFill>
            <a:schemeClr val="tx1">
              <a:alpha val="25000"/>
            </a:schemeClr>
          </a:solidFill>
        </p:spPr>
        <p:txBody>
          <a:bodyPr wrap="square">
            <a:noAutofit/>
          </a:bodyPr>
          <a:lstStyle>
            <a:lvl1pPr marL="0" indent="0" algn="ctr">
              <a:buNone/>
              <a:defRPr sz="1000">
                <a:solidFill>
                  <a:schemeClr val="bg1"/>
                </a:solidFill>
                <a:latin typeface="+mn-lt"/>
              </a:defRPr>
            </a:lvl1pPr>
          </a:lstStyle>
          <a:p>
            <a:pPr lvl="0"/>
            <a:r>
              <a:rPr lang="nl-NL" dirty="0"/>
              <a:t>Vorm</a:t>
            </a:r>
          </a:p>
        </p:txBody>
      </p:sp>
      <p:sp>
        <p:nvSpPr>
          <p:cNvPr id="34" name="WHITE line">
            <a:extLst>
              <a:ext uri="{FF2B5EF4-FFF2-40B4-BE49-F238E27FC236}">
                <a16:creationId xmlns:a16="http://schemas.microsoft.com/office/drawing/2014/main" id="{021D495C-B7A6-4736-8AE2-CCACDC9ADDA8}"/>
              </a:ext>
            </a:extLst>
          </p:cNvPr>
          <p:cNvSpPr>
            <a:spLocks noGrp="1"/>
          </p:cNvSpPr>
          <p:nvPr>
            <p:ph type="body" sz="quarter" idx="16" hasCustomPrompt="1"/>
          </p:nvPr>
        </p:nvSpPr>
        <p:spPr>
          <a:xfrm rot="3369612" flipH="1">
            <a:off x="5810313" y="1937383"/>
            <a:ext cx="6464388" cy="2956819"/>
          </a:xfrm>
          <a:custGeom>
            <a:avLst/>
            <a:gdLst>
              <a:gd name="connsiteX0" fmla="*/ 6363061 w 6431782"/>
              <a:gd name="connsiteY0" fmla="*/ 0 h 2943054"/>
              <a:gd name="connsiteX1" fmla="*/ 570001 w 6431782"/>
              <a:gd name="connsiteY1" fmla="*/ 0 h 2943054"/>
              <a:gd name="connsiteX2" fmla="*/ 0 w 6431782"/>
              <a:gd name="connsiteY2" fmla="*/ 2824442 h 2943054"/>
              <a:gd name="connsiteX3" fmla="*/ 79523 w 6431782"/>
              <a:gd name="connsiteY3" fmla="*/ 2943054 h 2943054"/>
              <a:gd name="connsiteX4" fmla="*/ 652775 w 6431782"/>
              <a:gd name="connsiteY4" fmla="*/ 102501 h 2943054"/>
              <a:gd name="connsiteX5" fmla="*/ 6431782 w 6431782"/>
              <a:gd name="connsiteY5" fmla="*/ 102501 h 294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782" h="2943054">
                <a:moveTo>
                  <a:pt x="6363061" y="0"/>
                </a:moveTo>
                <a:lnTo>
                  <a:pt x="570001" y="0"/>
                </a:lnTo>
                <a:lnTo>
                  <a:pt x="0" y="2824442"/>
                </a:lnTo>
                <a:lnTo>
                  <a:pt x="79523" y="2943054"/>
                </a:lnTo>
                <a:lnTo>
                  <a:pt x="652775" y="102501"/>
                </a:lnTo>
                <a:lnTo>
                  <a:pt x="6431782" y="102501"/>
                </a:lnTo>
                <a:close/>
              </a:path>
            </a:pathLst>
          </a:custGeom>
          <a:solidFill>
            <a:schemeClr val="bg1">
              <a:alpha val="90000"/>
            </a:schemeClr>
          </a:solidFill>
        </p:spPr>
        <p:txBody>
          <a:bodyPr wrap="square">
            <a:noAutofit/>
          </a:bodyPr>
          <a:lstStyle>
            <a:lvl1pPr marL="0" indent="0" algn="ctr">
              <a:buNone/>
              <a:defRPr sz="1000">
                <a:solidFill>
                  <a:schemeClr val="bg1"/>
                </a:solidFill>
                <a:latin typeface="+mn-lt"/>
              </a:defRPr>
            </a:lvl1pPr>
          </a:lstStyle>
          <a:p>
            <a:pPr lvl="0"/>
            <a:r>
              <a:rPr lang="nl-NL" dirty="0"/>
              <a:t>Vorm</a:t>
            </a:r>
          </a:p>
        </p:txBody>
      </p:sp>
      <p:sp>
        <p:nvSpPr>
          <p:cNvPr id="36" name="BLUE Triangle">
            <a:extLst>
              <a:ext uri="{FF2B5EF4-FFF2-40B4-BE49-F238E27FC236}">
                <a16:creationId xmlns:a16="http://schemas.microsoft.com/office/drawing/2014/main" id="{DCDE6D0A-05E0-44A0-9B17-278800D846D1}"/>
              </a:ext>
            </a:extLst>
          </p:cNvPr>
          <p:cNvSpPr>
            <a:spLocks noGrp="1"/>
          </p:cNvSpPr>
          <p:nvPr>
            <p:ph type="body" sz="quarter" idx="18" hasCustomPrompt="1"/>
          </p:nvPr>
        </p:nvSpPr>
        <p:spPr>
          <a:xfrm>
            <a:off x="0" y="3773537"/>
            <a:ext cx="2045433" cy="3084464"/>
          </a:xfrm>
          <a:prstGeom prst="rtTriangle">
            <a:avLst/>
          </a:prstGeom>
          <a:solidFill>
            <a:schemeClr val="tx2">
              <a:alpha val="75000"/>
            </a:schemeClr>
          </a:solidFill>
        </p:spPr>
        <p:txBody>
          <a:bodyPr/>
          <a:lstStyle>
            <a:lvl1pPr marL="0" indent="0" algn="ctr">
              <a:buNone/>
              <a:defRPr sz="1000">
                <a:solidFill>
                  <a:schemeClr val="bg1"/>
                </a:solidFill>
                <a:latin typeface="+mn-lt"/>
              </a:defRPr>
            </a:lvl1pPr>
          </a:lstStyle>
          <a:p>
            <a:pPr lvl="0"/>
            <a:r>
              <a:rPr lang="nl-NL" dirty="0"/>
              <a:t>Vorm</a:t>
            </a:r>
          </a:p>
        </p:txBody>
      </p:sp>
      <p:sp>
        <p:nvSpPr>
          <p:cNvPr id="16" name="Tekstvak 15">
            <a:extLst>
              <a:ext uri="{FF2B5EF4-FFF2-40B4-BE49-F238E27FC236}">
                <a16:creationId xmlns:a16="http://schemas.microsoft.com/office/drawing/2014/main" id="{8D69B89D-7AAE-42CA-B941-1549DE4DEB91}"/>
              </a:ext>
            </a:extLst>
          </p:cNvPr>
          <p:cNvSpPr txBox="1"/>
          <p:nvPr userDrawn="1"/>
        </p:nvSpPr>
        <p:spPr>
          <a:xfrm>
            <a:off x="3686322" y="-619272"/>
            <a:ext cx="4819355" cy="400110"/>
          </a:xfrm>
          <a:prstGeom prst="rect">
            <a:avLst/>
          </a:prstGeom>
          <a:noFill/>
        </p:spPr>
        <p:txBody>
          <a:bodyPr wrap="square" rtlCol="0">
            <a:spAutoFit/>
          </a:bodyPr>
          <a:lstStyle>
            <a:defPPr>
              <a:defRPr lang="en-US"/>
            </a:defPPr>
            <a:lvl1pPr lvl="0" algn="ctr">
              <a:defRPr sz="2000" b="1" cap="all" spc="300" baseline="0">
                <a:ln w="38100">
                  <a:noFill/>
                  <a:miter lim="800000"/>
                </a:ln>
                <a:solidFill>
                  <a:schemeClr val="bg2"/>
                </a:solidFill>
              </a:defRPr>
            </a:lvl1pPr>
          </a:lstStyle>
          <a:p>
            <a:pPr marL="0" marR="0" lvl="0" indent="0" algn="ctr" defTabSz="457017" rtl="0" eaLnBrk="1" fontAlgn="auto" latinLnBrk="0" hangingPunct="1">
              <a:lnSpc>
                <a:spcPct val="100000"/>
              </a:lnSpc>
              <a:spcBef>
                <a:spcPts val="0"/>
              </a:spcBef>
              <a:spcAft>
                <a:spcPts val="0"/>
              </a:spcAft>
              <a:buClrTx/>
              <a:buSzTx/>
              <a:buFontTx/>
              <a:buNone/>
              <a:tabLst/>
              <a:defRPr/>
            </a:pPr>
            <a:r>
              <a:rPr kumimoji="0" lang="nl-NL" sz="1999" b="1" i="0" u="none" strike="noStrike" kern="1200" cap="all" spc="300" normalizeH="0" baseline="0" noProof="0" dirty="0">
                <a:ln w="38100">
                  <a:noFill/>
                  <a:miter lim="800000"/>
                </a:ln>
                <a:solidFill>
                  <a:srgbClr val="F36C21"/>
                </a:solidFill>
                <a:effectLst/>
                <a:uLnTx/>
                <a:uFillTx/>
                <a:latin typeface="Arial"/>
                <a:ea typeface="+mn-ea"/>
                <a:cs typeface="+mn-cs"/>
              </a:rPr>
              <a:t>Titelslide 1</a:t>
            </a:r>
          </a:p>
        </p:txBody>
      </p:sp>
      <p:sp>
        <p:nvSpPr>
          <p:cNvPr id="24" name="LOGO">
            <a:extLst>
              <a:ext uri="{FF2B5EF4-FFF2-40B4-BE49-F238E27FC236}">
                <a16:creationId xmlns:a16="http://schemas.microsoft.com/office/drawing/2014/main" id="{F886116A-7543-464C-8A9E-9A09667B458A}"/>
              </a:ext>
            </a:extLst>
          </p:cNvPr>
          <p:cNvSpPr>
            <a:spLocks noGrp="1"/>
          </p:cNvSpPr>
          <p:nvPr>
            <p:ph type="body" sz="quarter" idx="20" hasCustomPrompt="1"/>
          </p:nvPr>
        </p:nvSpPr>
        <p:spPr>
          <a:xfrm>
            <a:off x="5549227" y="0"/>
            <a:ext cx="1093545" cy="1094400"/>
          </a:xfrm>
          <a:prstGeom prst="rect">
            <a:avLst/>
          </a:prstGeom>
          <a:blipFill>
            <a:blip r:embed="rId2">
              <a:extLst>
                <a:ext uri="{96DAC541-7B7A-43D3-8B79-37D633B846F1}">
                  <asvg:svgBlip xmlns:asvg="http://schemas.microsoft.com/office/drawing/2016/SVG/main" r:embed="rId3"/>
                </a:ext>
              </a:extLst>
            </a:blip>
            <a:srcRect/>
            <a:stretch>
              <a:fillRect/>
            </a:stretch>
          </a:blipFill>
        </p:spPr>
        <p:txBody>
          <a:bodyPr/>
          <a:lstStyle>
            <a:lvl1pPr marL="0" indent="0" algn="ctr">
              <a:buNone/>
              <a:defRPr sz="1000">
                <a:solidFill>
                  <a:schemeClr val="bg1">
                    <a:alpha val="0"/>
                  </a:schemeClr>
                </a:solidFill>
                <a:latin typeface="+mn-lt"/>
              </a:defRPr>
            </a:lvl1pPr>
          </a:lstStyle>
          <a:p>
            <a:pPr lvl="0"/>
            <a:r>
              <a:rPr lang="nl-NL" dirty="0"/>
              <a:t>Logo</a:t>
            </a:r>
          </a:p>
        </p:txBody>
      </p:sp>
      <p:grpSp>
        <p:nvGrpSpPr>
          <p:cNvPr id="100" name="INSTRUCTIE">
            <a:extLst>
              <a:ext uri="{FF2B5EF4-FFF2-40B4-BE49-F238E27FC236}">
                <a16:creationId xmlns:a16="http://schemas.microsoft.com/office/drawing/2014/main" id="{525AE79C-9867-41FB-B52C-17ABFF7A58EA}"/>
              </a:ext>
            </a:extLst>
          </p:cNvPr>
          <p:cNvGrpSpPr/>
          <p:nvPr userDrawn="1"/>
        </p:nvGrpSpPr>
        <p:grpSpPr>
          <a:xfrm>
            <a:off x="-3784687" y="-1"/>
            <a:ext cx="3691944" cy="5359349"/>
            <a:chOff x="-3786437" y="0"/>
            <a:chExt cx="3693386" cy="5359349"/>
          </a:xfrm>
        </p:grpSpPr>
        <p:sp>
          <p:nvSpPr>
            <p:cNvPr id="101" name="Rechthoek 100">
              <a:extLst>
                <a:ext uri="{FF2B5EF4-FFF2-40B4-BE49-F238E27FC236}">
                  <a16:creationId xmlns:a16="http://schemas.microsoft.com/office/drawing/2014/main" id="{14392914-C013-4993-B34A-B9F8B8057B4E}"/>
                </a:ext>
              </a:extLst>
            </p:cNvPr>
            <p:cNvSpPr/>
            <p:nvPr userDrawn="1"/>
          </p:nvSpPr>
          <p:spPr>
            <a:xfrm>
              <a:off x="-3786165" y="0"/>
              <a:ext cx="3593091" cy="4641338"/>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399"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Tekst niveaus kiezen</a:t>
              </a:r>
            </a:p>
          </p:txBody>
        </p:sp>
        <p:sp>
          <p:nvSpPr>
            <p:cNvPr id="102" name="Ovaal 101">
              <a:extLst>
                <a:ext uri="{FF2B5EF4-FFF2-40B4-BE49-F238E27FC236}">
                  <a16:creationId xmlns:a16="http://schemas.microsoft.com/office/drawing/2014/main" id="{405B0D54-4ED4-43C9-B342-FA28A4421941}"/>
                </a:ext>
              </a:extLst>
            </p:cNvPr>
            <p:cNvSpPr/>
            <p:nvPr userDrawn="1"/>
          </p:nvSpPr>
          <p:spPr>
            <a:xfrm>
              <a:off x="-3604183" y="183748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103" name="Rechthoek 102">
              <a:extLst>
                <a:ext uri="{FF2B5EF4-FFF2-40B4-BE49-F238E27FC236}">
                  <a16:creationId xmlns:a16="http://schemas.microsoft.com/office/drawing/2014/main" id="{12D7B799-15B3-4460-BAD7-975CBE1A55EB}"/>
                </a:ext>
              </a:extLst>
            </p:cNvPr>
            <p:cNvSpPr/>
            <p:nvPr userDrawn="1"/>
          </p:nvSpPr>
          <p:spPr>
            <a:xfrm>
              <a:off x="-3319415" y="1852724"/>
              <a:ext cx="2949220" cy="2495870"/>
            </a:xfrm>
            <a:prstGeom prst="rect">
              <a:avLst/>
            </a:prstGeom>
            <a:noFill/>
            <a:ln w="25400" cap="flat" cmpd="sng" algn="ctr">
              <a:noFill/>
              <a:prstDash val="solid"/>
            </a:ln>
            <a:effectLst/>
          </p:spPr>
          <p:txBody>
            <a:bodyPr lIns="0" tIns="0" rIns="0" bIns="0" rtlCol="0" anchor="t"/>
            <a:lstStyle/>
            <a:p>
              <a:pPr marL="182490" marR="0" lvl="0" indent="-182490" algn="l" defTabSz="914034" rtl="0" eaLnBrk="1" fontAlgn="auto" latinLnBrk="0" hangingPunct="1">
                <a:lnSpc>
                  <a:spcPct val="100000"/>
                </a:lnSpc>
                <a:spcBef>
                  <a:spcPts val="600"/>
                </a:spcBef>
                <a:spcAft>
                  <a:spcPts val="500"/>
                </a:spcAft>
                <a:buClrTx/>
                <a:buSzPct val="60000"/>
                <a:buFont typeface="Wingdings" panose="05000000000000000000" pitchFamily="2" charset="2"/>
                <a:buChar char=""/>
                <a:tabLst/>
                <a:defRPr/>
              </a:pPr>
              <a:r>
                <a:rPr kumimoji="0" lang="nl-NL" sz="1000" b="0" i="0" u="none" strike="noStrike" kern="1200" cap="none" spc="0" normalizeH="0" baseline="0" noProof="0" dirty="0" err="1">
                  <a:ln>
                    <a:noFill/>
                  </a:ln>
                  <a:solidFill>
                    <a:prstClr val="black"/>
                  </a:solidFill>
                  <a:effectLst/>
                  <a:uLnTx/>
                  <a:uFillTx/>
                  <a:latin typeface="Arial"/>
                  <a:ea typeface="+mn-ea"/>
                  <a:cs typeface="+mn-cs"/>
                </a:rPr>
                <a:t>Bullet</a:t>
              </a:r>
              <a:endParaRPr kumimoji="0" lang="nl-NL" sz="1000" b="0" i="0" u="none" strike="noStrike" kern="1200" cap="none" spc="0" normalizeH="0" baseline="0" noProof="0" dirty="0">
                <a:ln>
                  <a:noFill/>
                </a:ln>
                <a:solidFill>
                  <a:prstClr val="black"/>
                </a:solidFill>
                <a:effectLst/>
                <a:uLnTx/>
                <a:uFillTx/>
                <a:latin typeface="Arial"/>
                <a:ea typeface="+mn-ea"/>
                <a:cs typeface="+mn-cs"/>
              </a:endParaRPr>
            </a:p>
            <a:p>
              <a:pPr marL="358631" marR="0" lvl="1" indent="-176143" algn="l" defTabSz="914034" rtl="0" eaLnBrk="1" fontAlgn="auto" latinLnBrk="0" hangingPunct="1">
                <a:lnSpc>
                  <a:spcPct val="100000"/>
                </a:lnSpc>
                <a:spcBef>
                  <a:spcPts val="600"/>
                </a:spcBef>
                <a:spcAft>
                  <a:spcPts val="500"/>
                </a:spcAft>
                <a:buClrTx/>
                <a:buSzTx/>
                <a:buFont typeface="Futura Bk BT" panose="020B0502020204020303" pitchFamily="34" charset="0"/>
                <a:buChar char="−"/>
                <a:tabLst/>
                <a:defRPr/>
              </a:pPr>
              <a:r>
                <a:rPr kumimoji="0" lang="nl-NL" sz="1000" b="0" i="0" u="none" strike="noStrike" kern="1200" cap="none" spc="0" normalizeH="0" baseline="0" noProof="0" dirty="0">
                  <a:ln>
                    <a:noFill/>
                  </a:ln>
                  <a:solidFill>
                    <a:prstClr val="black"/>
                  </a:solidFill>
                  <a:effectLst/>
                  <a:uLnTx/>
                  <a:uFillTx/>
                  <a:latin typeface="Arial"/>
                  <a:ea typeface="+mn-ea"/>
                  <a:cs typeface="+mn-cs"/>
                </a:rPr>
                <a:t>Sub-</a:t>
              </a:r>
              <a:r>
                <a:rPr kumimoji="0" lang="nl-NL" sz="1000" b="0" i="0" u="none" strike="noStrike" kern="1200" cap="none" spc="0" normalizeH="0" baseline="0" noProof="0" dirty="0" err="1">
                  <a:ln>
                    <a:noFill/>
                  </a:ln>
                  <a:solidFill>
                    <a:prstClr val="black"/>
                  </a:solidFill>
                  <a:effectLst/>
                  <a:uLnTx/>
                  <a:uFillTx/>
                  <a:latin typeface="Arial"/>
                  <a:ea typeface="+mn-ea"/>
                  <a:cs typeface="+mn-cs"/>
                </a:rPr>
                <a:t>bullet</a:t>
              </a:r>
              <a:endParaRPr kumimoji="0" lang="nl-NL" sz="1000" b="0" i="0" u="none" strike="noStrike" kern="1200" cap="none" spc="0" normalizeH="0" baseline="0" noProof="0" dirty="0">
                <a:ln>
                  <a:noFill/>
                </a:ln>
                <a:solidFill>
                  <a:prstClr val="black"/>
                </a:solidFill>
                <a:effectLst/>
                <a:uLnTx/>
                <a:uFillTx/>
                <a:latin typeface="Arial"/>
                <a:ea typeface="+mn-ea"/>
                <a:cs typeface="+mn-cs"/>
              </a:endParaRPr>
            </a:p>
            <a:p>
              <a:pPr marL="0" marR="0" lvl="2"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0" i="0" u="none" strike="noStrike" kern="1200" cap="none" spc="0" normalizeH="0" baseline="0" noProof="0" dirty="0">
                  <a:ln>
                    <a:noFill/>
                  </a:ln>
                  <a:solidFill>
                    <a:prstClr val="black"/>
                  </a:solidFill>
                  <a:effectLst/>
                  <a:uLnTx/>
                  <a:uFillTx/>
                  <a:latin typeface="Arial"/>
                  <a:ea typeface="+mn-ea"/>
                  <a:cs typeface="+mn-cs"/>
                </a:rPr>
                <a:t>Standaard tekst</a:t>
              </a:r>
            </a:p>
            <a:p>
              <a:pPr marL="0" marR="0" lvl="3"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1" i="0" u="none" strike="noStrike" kern="1200" cap="all" spc="300" normalizeH="0" baseline="0" noProof="0" dirty="0">
                  <a:ln w="12700">
                    <a:solidFill>
                      <a:srgbClr val="F36C21"/>
                    </a:solidFill>
                    <a:miter lim="800000"/>
                  </a:ln>
                  <a:solidFill>
                    <a:srgbClr val="F36C21"/>
                  </a:solidFill>
                  <a:effectLst/>
                  <a:uLnTx/>
                  <a:uFillTx/>
                  <a:latin typeface="Arial"/>
                  <a:ea typeface="+mn-ea"/>
                  <a:cs typeface="+mn-cs"/>
                </a:rPr>
                <a:t>Subtitel</a:t>
              </a:r>
            </a:p>
            <a:p>
              <a:pPr marL="0" marR="0" lvl="4"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0" i="0" u="none" strike="noStrike" kern="1200" cap="none" spc="0" normalizeH="0" baseline="0" noProof="0" dirty="0">
                  <a:ln>
                    <a:noFill/>
                  </a:ln>
                  <a:solidFill>
                    <a:prstClr val="black"/>
                  </a:solidFill>
                  <a:effectLst/>
                  <a:uLnTx/>
                  <a:uFillTx/>
                  <a:latin typeface="Futura Hv BT" panose="020B0702020204020204" pitchFamily="34" charset="0"/>
                  <a:ea typeface="+mn-ea"/>
                  <a:cs typeface="+mn-cs"/>
                </a:rPr>
                <a:t>Ondertitel</a:t>
              </a:r>
            </a:p>
            <a:p>
              <a:pPr marL="358631" marR="0" lvl="5" indent="-176143" algn="l" defTabSz="266593" rtl="0" eaLnBrk="1" fontAlgn="auto" latinLnBrk="0" hangingPunct="1">
                <a:lnSpc>
                  <a:spcPct val="100000"/>
                </a:lnSpc>
                <a:spcBef>
                  <a:spcPts val="600"/>
                </a:spcBef>
                <a:spcAft>
                  <a:spcPts val="500"/>
                </a:spcAft>
                <a:buClrTx/>
                <a:buSzPct val="85000"/>
                <a:buFont typeface="+mj-lt"/>
                <a:buAutoNum type="arabicPeriod"/>
                <a:tabLst/>
                <a:defRPr/>
              </a:pPr>
              <a:r>
                <a:rPr kumimoji="0" lang="nl-NL" sz="1000" b="0" i="0" u="none" strike="noStrike" kern="1200" cap="none" spc="0" normalizeH="0" baseline="0" noProof="0" dirty="0">
                  <a:ln>
                    <a:noFill/>
                  </a:ln>
                  <a:solidFill>
                    <a:prstClr val="black"/>
                  </a:solidFill>
                  <a:effectLst/>
                  <a:uLnTx/>
                  <a:uFillTx/>
                  <a:latin typeface="Arial"/>
                  <a:ea typeface="+mn-ea"/>
                  <a:cs typeface="+mn-cs"/>
                </a:rPr>
                <a:t>Numerieke </a:t>
              </a:r>
              <a:r>
                <a:rPr kumimoji="0" lang="nl-NL" sz="1000" b="0" i="0" u="none" strike="noStrike" kern="1200" cap="none" spc="0" normalizeH="0" baseline="0" noProof="0" dirty="0" err="1">
                  <a:ln>
                    <a:noFill/>
                  </a:ln>
                  <a:solidFill>
                    <a:prstClr val="black"/>
                  </a:solidFill>
                  <a:effectLst/>
                  <a:uLnTx/>
                  <a:uFillTx/>
                  <a:latin typeface="Arial"/>
                  <a:ea typeface="+mn-ea"/>
                  <a:cs typeface="+mn-cs"/>
                </a:rPr>
                <a:t>bullet</a:t>
              </a:r>
              <a:endParaRPr kumimoji="0" lang="nl-NL" sz="1000" b="0" i="0" u="none" strike="noStrike" kern="1200" cap="none" spc="0" normalizeH="0" baseline="0" noProof="0" dirty="0">
                <a:ln>
                  <a:noFill/>
                </a:ln>
                <a:solidFill>
                  <a:prstClr val="black"/>
                </a:solidFill>
                <a:effectLst/>
                <a:uLnTx/>
                <a:uFillTx/>
                <a:latin typeface="Arial"/>
                <a:ea typeface="+mn-ea"/>
                <a:cs typeface="+mn-cs"/>
              </a:endParaRPr>
            </a:p>
            <a:p>
              <a:pPr marL="358631" marR="0" lvl="6" indent="-176143" algn="l" defTabSz="266593" rtl="0" eaLnBrk="1" fontAlgn="auto" latinLnBrk="0" hangingPunct="1">
                <a:lnSpc>
                  <a:spcPct val="100000"/>
                </a:lnSpc>
                <a:spcBef>
                  <a:spcPts val="600"/>
                </a:spcBef>
                <a:spcAft>
                  <a:spcPts val="500"/>
                </a:spcAft>
                <a:buClrTx/>
                <a:buSzPct val="60000"/>
                <a:buFont typeface="Wingdings" panose="05000000000000000000" pitchFamily="2" charset="2"/>
                <a:buChar char="l"/>
                <a:tabLst/>
                <a:defRPr/>
              </a:pPr>
              <a:r>
                <a:rPr kumimoji="0" lang="nl-NL" sz="1000" b="0" i="0" u="none" strike="noStrike" kern="1200" cap="none" spc="0" normalizeH="0" baseline="0" noProof="0" dirty="0">
                  <a:ln>
                    <a:noFill/>
                  </a:ln>
                  <a:solidFill>
                    <a:prstClr val="black"/>
                  </a:solidFill>
                  <a:effectLst/>
                  <a:uLnTx/>
                  <a:uFillTx/>
                  <a:latin typeface="Arial"/>
                  <a:ea typeface="+mn-ea"/>
                  <a:cs typeface="+mn-cs"/>
                </a:rPr>
                <a:t>Sub-</a:t>
              </a:r>
              <a:r>
                <a:rPr kumimoji="0" lang="nl-NL" sz="1000" b="0" i="0" u="none" strike="noStrike" kern="1200" cap="none" spc="0" normalizeH="0" baseline="0" noProof="0" dirty="0" err="1">
                  <a:ln>
                    <a:noFill/>
                  </a:ln>
                  <a:solidFill>
                    <a:prstClr val="black"/>
                  </a:solidFill>
                  <a:effectLst/>
                  <a:uLnTx/>
                  <a:uFillTx/>
                  <a:latin typeface="Arial"/>
                  <a:ea typeface="+mn-ea"/>
                  <a:cs typeface="+mn-cs"/>
                </a:rPr>
                <a:t>bullet</a:t>
              </a:r>
              <a:endParaRPr kumimoji="0" lang="nl-NL" sz="1000" b="0" i="0" u="none" strike="noStrike" kern="1200" cap="none" spc="0" normalizeH="0" baseline="0" noProof="0" dirty="0">
                <a:ln>
                  <a:noFill/>
                </a:ln>
                <a:solidFill>
                  <a:prstClr val="black"/>
                </a:solidFill>
                <a:effectLst/>
                <a:uLnTx/>
                <a:uFillTx/>
                <a:latin typeface="Arial"/>
                <a:ea typeface="+mn-ea"/>
                <a:cs typeface="+mn-cs"/>
              </a:endParaRPr>
            </a:p>
            <a:p>
              <a:pPr marL="358631" marR="0" lvl="7" indent="-176143" algn="l" defTabSz="266593" rtl="0" eaLnBrk="1" fontAlgn="auto" latinLnBrk="0" hangingPunct="1">
                <a:lnSpc>
                  <a:spcPct val="100000"/>
                </a:lnSpc>
                <a:spcBef>
                  <a:spcPts val="600"/>
                </a:spcBef>
                <a:spcAft>
                  <a:spcPts val="500"/>
                </a:spcAft>
                <a:buClrTx/>
                <a:buSzTx/>
                <a:buFont typeface="+mj-lt"/>
                <a:buAutoNum type="alphaLcPeriod"/>
                <a:tabLst/>
                <a:defRPr/>
              </a:pPr>
              <a:r>
                <a:rPr kumimoji="0" lang="nl-NL" sz="1000" b="0" i="0" u="none" strike="noStrike" kern="1200" cap="none" spc="0" normalizeH="0" baseline="0" noProof="0" dirty="0">
                  <a:ln>
                    <a:noFill/>
                  </a:ln>
                  <a:solidFill>
                    <a:prstClr val="black"/>
                  </a:solidFill>
                  <a:effectLst/>
                  <a:uLnTx/>
                  <a:uFillTx/>
                  <a:latin typeface="Arial"/>
                  <a:ea typeface="+mn-ea"/>
                  <a:cs typeface="+mn-cs"/>
                </a:rPr>
                <a:t>Sub-</a:t>
              </a:r>
              <a:r>
                <a:rPr kumimoji="0" lang="nl-NL" sz="1000" b="0" i="0" u="none" strike="noStrike" kern="1200" cap="none" spc="0" normalizeH="0" baseline="0" noProof="0" dirty="0" err="1">
                  <a:ln>
                    <a:noFill/>
                  </a:ln>
                  <a:solidFill>
                    <a:prstClr val="black"/>
                  </a:solidFill>
                  <a:effectLst/>
                  <a:uLnTx/>
                  <a:uFillTx/>
                  <a:latin typeface="Arial"/>
                  <a:ea typeface="+mn-ea"/>
                  <a:cs typeface="+mn-cs"/>
                </a:rPr>
                <a:t>bullet</a:t>
              </a:r>
              <a:endParaRPr kumimoji="0" lang="nl-NL" sz="1000" b="0" i="0" u="none" strike="noStrike" kern="1200" cap="none" spc="0" normalizeH="0" baseline="0" noProof="0" dirty="0">
                <a:ln>
                  <a:noFill/>
                </a:ln>
                <a:solidFill>
                  <a:prstClr val="black"/>
                </a:solidFill>
                <a:effectLst/>
                <a:uLnTx/>
                <a:uFillTx/>
                <a:latin typeface="Arial"/>
                <a:ea typeface="+mn-ea"/>
                <a:cs typeface="+mn-cs"/>
              </a:endParaRPr>
            </a:p>
            <a:p>
              <a:pPr marL="0" marR="0" lvl="8" indent="0" algn="l" defTabSz="266593"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0" i="1" u="none" strike="noStrike" kern="1200" cap="none" spc="0" normalizeH="0" baseline="0" noProof="0" dirty="0">
                  <a:ln>
                    <a:noFill/>
                  </a:ln>
                  <a:solidFill>
                    <a:prstClr val="black">
                      <a:lumMod val="50000"/>
                      <a:lumOff val="50000"/>
                    </a:prstClr>
                  </a:solidFill>
                  <a:effectLst/>
                  <a:uLnTx/>
                  <a:uFillTx/>
                  <a:latin typeface="Georgia" panose="02040502050405020303" pitchFamily="18" charset="0"/>
                  <a:ea typeface="+mn-ea"/>
                  <a:cs typeface="+mn-cs"/>
                </a:rPr>
                <a:t>Bronvermelding</a:t>
              </a:r>
            </a:p>
          </p:txBody>
        </p:sp>
        <p:sp>
          <p:nvSpPr>
            <p:cNvPr id="104" name="Ovaal 103">
              <a:extLst>
                <a:ext uri="{FF2B5EF4-FFF2-40B4-BE49-F238E27FC236}">
                  <a16:creationId xmlns:a16="http://schemas.microsoft.com/office/drawing/2014/main" id="{3E59032B-1E74-478A-BC09-C6933063DF1D}"/>
                </a:ext>
              </a:extLst>
            </p:cNvPr>
            <p:cNvSpPr/>
            <p:nvPr userDrawn="1"/>
          </p:nvSpPr>
          <p:spPr>
            <a:xfrm>
              <a:off x="-3604183" y="2128768"/>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105" name="Rechthoek 104">
              <a:extLst>
                <a:ext uri="{FF2B5EF4-FFF2-40B4-BE49-F238E27FC236}">
                  <a16:creationId xmlns:a16="http://schemas.microsoft.com/office/drawing/2014/main" id="{BE472E7E-7720-4DF9-B1AB-A638C745BE2D}"/>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Kies uit:</a:t>
              </a:r>
            </a:p>
          </p:txBody>
        </p:sp>
        <p:sp>
          <p:nvSpPr>
            <p:cNvPr id="106" name="Ovaal 105">
              <a:extLst>
                <a:ext uri="{FF2B5EF4-FFF2-40B4-BE49-F238E27FC236}">
                  <a16:creationId xmlns:a16="http://schemas.microsoft.com/office/drawing/2014/main" id="{AB8CDAA7-621F-47AF-B6A4-DCFC277BA522}"/>
                </a:ext>
              </a:extLst>
            </p:cNvPr>
            <p:cNvSpPr/>
            <p:nvPr userDrawn="1"/>
          </p:nvSpPr>
          <p:spPr>
            <a:xfrm>
              <a:off x="-3604183" y="2420052"/>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107" name="Ovaal 106">
              <a:extLst>
                <a:ext uri="{FF2B5EF4-FFF2-40B4-BE49-F238E27FC236}">
                  <a16:creationId xmlns:a16="http://schemas.microsoft.com/office/drawing/2014/main" id="{7DFDC347-4EC9-42B9-BE70-00B0DFAE6DBC}"/>
                </a:ext>
              </a:extLst>
            </p:cNvPr>
            <p:cNvSpPr/>
            <p:nvPr userDrawn="1"/>
          </p:nvSpPr>
          <p:spPr>
            <a:xfrm>
              <a:off x="-3604183" y="2711336"/>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108" name="Ovaal 107">
              <a:extLst>
                <a:ext uri="{FF2B5EF4-FFF2-40B4-BE49-F238E27FC236}">
                  <a16:creationId xmlns:a16="http://schemas.microsoft.com/office/drawing/2014/main" id="{942DEA9E-F4A9-442A-A338-6A55F2C49CEB}"/>
                </a:ext>
              </a:extLst>
            </p:cNvPr>
            <p:cNvSpPr/>
            <p:nvPr userDrawn="1"/>
          </p:nvSpPr>
          <p:spPr>
            <a:xfrm>
              <a:off x="-3604183" y="3002620"/>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5</a:t>
              </a:r>
            </a:p>
          </p:txBody>
        </p:sp>
        <p:sp>
          <p:nvSpPr>
            <p:cNvPr id="109" name="Ovaal 108">
              <a:extLst>
                <a:ext uri="{FF2B5EF4-FFF2-40B4-BE49-F238E27FC236}">
                  <a16:creationId xmlns:a16="http://schemas.microsoft.com/office/drawing/2014/main" id="{33284CFE-2DB6-45C5-B58C-CA0F5A64C333}"/>
                </a:ext>
              </a:extLst>
            </p:cNvPr>
            <p:cNvSpPr/>
            <p:nvPr userDrawn="1"/>
          </p:nvSpPr>
          <p:spPr>
            <a:xfrm>
              <a:off x="-3604183" y="329390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6</a:t>
              </a:r>
            </a:p>
          </p:txBody>
        </p:sp>
        <p:sp>
          <p:nvSpPr>
            <p:cNvPr id="110" name="Ovaal 109">
              <a:extLst>
                <a:ext uri="{FF2B5EF4-FFF2-40B4-BE49-F238E27FC236}">
                  <a16:creationId xmlns:a16="http://schemas.microsoft.com/office/drawing/2014/main" id="{D8D77068-9F5A-45C8-8716-3A0A2548270C}"/>
                </a:ext>
              </a:extLst>
            </p:cNvPr>
            <p:cNvSpPr/>
            <p:nvPr userDrawn="1"/>
          </p:nvSpPr>
          <p:spPr>
            <a:xfrm>
              <a:off x="-3604183" y="3585188"/>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7</a:t>
              </a:r>
            </a:p>
          </p:txBody>
        </p:sp>
        <p:sp>
          <p:nvSpPr>
            <p:cNvPr id="111" name="Ovaal 110">
              <a:extLst>
                <a:ext uri="{FF2B5EF4-FFF2-40B4-BE49-F238E27FC236}">
                  <a16:creationId xmlns:a16="http://schemas.microsoft.com/office/drawing/2014/main" id="{82E86749-0F98-445B-8064-CDDF98924C6F}"/>
                </a:ext>
              </a:extLst>
            </p:cNvPr>
            <p:cNvSpPr/>
            <p:nvPr userDrawn="1"/>
          </p:nvSpPr>
          <p:spPr>
            <a:xfrm>
              <a:off x="-3604183" y="3876472"/>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8</a:t>
              </a:r>
            </a:p>
          </p:txBody>
        </p:sp>
        <p:sp>
          <p:nvSpPr>
            <p:cNvPr id="112" name="Ovaal 111">
              <a:extLst>
                <a:ext uri="{FF2B5EF4-FFF2-40B4-BE49-F238E27FC236}">
                  <a16:creationId xmlns:a16="http://schemas.microsoft.com/office/drawing/2014/main" id="{D2E29A4B-30F3-4A7E-AF83-DD25520BE1BB}"/>
                </a:ext>
              </a:extLst>
            </p:cNvPr>
            <p:cNvSpPr/>
            <p:nvPr userDrawn="1"/>
          </p:nvSpPr>
          <p:spPr>
            <a:xfrm>
              <a:off x="-3604183" y="416859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9</a:t>
              </a:r>
            </a:p>
          </p:txBody>
        </p:sp>
        <p:sp>
          <p:nvSpPr>
            <p:cNvPr id="113" name="Rechthoek 112">
              <a:extLst>
                <a:ext uri="{FF2B5EF4-FFF2-40B4-BE49-F238E27FC236}">
                  <a16:creationId xmlns:a16="http://schemas.microsoft.com/office/drawing/2014/main" id="{52AF2B7D-1BC2-477B-9520-BD96D693DFD7}"/>
                </a:ext>
              </a:extLst>
            </p:cNvPr>
            <p:cNvSpPr/>
            <p:nvPr userDrawn="1"/>
          </p:nvSpPr>
          <p:spPr>
            <a:xfrm>
              <a:off x="-3786437" y="4531349"/>
              <a:ext cx="3593637" cy="828000"/>
            </a:xfrm>
            <a:prstGeom prst="rect">
              <a:avLst/>
            </a:prstGeom>
            <a:solidFill>
              <a:srgbClr val="ECECEC"/>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Ga naar de tab</a:t>
              </a:r>
              <a: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en klik</a:t>
              </a:r>
              <a:b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op de knop </a:t>
              </a:r>
              <a: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 Inspiratie'</a:t>
              </a:r>
            </a:p>
          </p:txBody>
        </p:sp>
        <p:grpSp>
          <p:nvGrpSpPr>
            <p:cNvPr id="114" name="ICOON_info">
              <a:extLst>
                <a:ext uri="{FF2B5EF4-FFF2-40B4-BE49-F238E27FC236}">
                  <a16:creationId xmlns:a16="http://schemas.microsoft.com/office/drawing/2014/main" id="{6E4635BD-891B-407D-9159-0B27DF816808}"/>
                </a:ext>
              </a:extLst>
            </p:cNvPr>
            <p:cNvGrpSpPr/>
            <p:nvPr userDrawn="1"/>
          </p:nvGrpSpPr>
          <p:grpSpPr>
            <a:xfrm>
              <a:off x="-376736" y="4400186"/>
              <a:ext cx="283685" cy="283685"/>
              <a:chOff x="-510741" y="5913713"/>
              <a:chExt cx="267555" cy="267555"/>
            </a:xfrm>
          </p:grpSpPr>
          <p:sp>
            <p:nvSpPr>
              <p:cNvPr id="162" name="Ovaal 161">
                <a:extLst>
                  <a:ext uri="{FF2B5EF4-FFF2-40B4-BE49-F238E27FC236}">
                    <a16:creationId xmlns:a16="http://schemas.microsoft.com/office/drawing/2014/main" id="{7BE64E30-20DB-4F90-91C0-053CC7254418}"/>
                  </a:ext>
                </a:extLst>
              </p:cNvPr>
              <p:cNvSpPr/>
              <p:nvPr userDrawn="1"/>
            </p:nvSpPr>
            <p:spPr>
              <a:xfrm>
                <a:off x="-491853" y="5932072"/>
                <a:ext cx="230835" cy="230835"/>
              </a:xfrm>
              <a:prstGeom prst="ellipse">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endParaRPr kumimoji="0" lang="nl-NL" sz="1599" b="0" i="0" u="none" strike="noStrike" kern="0" cap="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63" name="Graphic 163" descr="Informatie">
                <a:extLst>
                  <a:ext uri="{FF2B5EF4-FFF2-40B4-BE49-F238E27FC236}">
                    <a16:creationId xmlns:a16="http://schemas.microsoft.com/office/drawing/2014/main" id="{C2B7DAB1-52E6-4B8B-8E11-D8DE2F947F8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999"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15" name="VOORBEELD">
              <a:extLst>
                <a:ext uri="{FF2B5EF4-FFF2-40B4-BE49-F238E27FC236}">
                  <a16:creationId xmlns:a16="http://schemas.microsoft.com/office/drawing/2014/main" id="{F69F44C7-53B1-4AC9-9D02-BC4B03AFF9EC}"/>
                </a:ext>
              </a:extLst>
            </p:cNvPr>
            <p:cNvGrpSpPr/>
            <p:nvPr userDrawn="1"/>
          </p:nvGrpSpPr>
          <p:grpSpPr>
            <a:xfrm>
              <a:off x="-3605171" y="458674"/>
              <a:ext cx="3234311" cy="558875"/>
              <a:chOff x="-3605171" y="458674"/>
              <a:chExt cx="3234311" cy="558875"/>
            </a:xfrm>
          </p:grpSpPr>
          <p:sp>
            <p:nvSpPr>
              <p:cNvPr id="122" name="Rechthoek 121">
                <a:extLst>
                  <a:ext uri="{FF2B5EF4-FFF2-40B4-BE49-F238E27FC236}">
                    <a16:creationId xmlns:a16="http://schemas.microsoft.com/office/drawing/2014/main" id="{43F134A3-ABFB-4DC0-965A-8BE6C888EB87}"/>
                  </a:ext>
                </a:extLst>
              </p:cNvPr>
              <p:cNvSpPr/>
              <p:nvPr userDrawn="1"/>
            </p:nvSpPr>
            <p:spPr>
              <a:xfrm>
                <a:off x="-3604183" y="458674"/>
                <a:ext cx="393459" cy="184058"/>
              </a:xfrm>
              <a:prstGeom prst="rect">
                <a:avLst/>
              </a:prstGeom>
              <a:solidFill>
                <a:srgbClr val="F8F8F8"/>
              </a:solidFill>
              <a:ln w="6350" cap="flat" cmpd="sng" algn="ctr">
                <a:noFill/>
                <a:prstDash val="solid"/>
                <a:miter lim="800000"/>
              </a:ln>
              <a:effectLst/>
            </p:spPr>
            <p:txBody>
              <a:bodyPr rot="0" spcFirstLastPara="0" vert="horz" wrap="square" lIns="0" tIns="18000" rIns="0" bIns="0" numCol="1" spcCol="0" rtlCol="0" fromWordArt="0" anchor="t" anchorCtr="0" forceAA="0" compatLnSpc="1">
                <a:prstTxWarp prst="textNoShape">
                  <a:avLst/>
                </a:prstTxWarp>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Start</a:t>
                </a:r>
              </a:p>
            </p:txBody>
          </p:sp>
          <p:sp>
            <p:nvSpPr>
              <p:cNvPr id="123" name="Rechthoek 122">
                <a:extLst>
                  <a:ext uri="{FF2B5EF4-FFF2-40B4-BE49-F238E27FC236}">
                    <a16:creationId xmlns:a16="http://schemas.microsoft.com/office/drawing/2014/main" id="{824C7A61-0139-4391-8B79-3A2F0916A3AF}"/>
                  </a:ext>
                </a:extLst>
              </p:cNvPr>
              <p:cNvSpPr/>
              <p:nvPr userDrawn="1"/>
            </p:nvSpPr>
            <p:spPr>
              <a:xfrm>
                <a:off x="-3599184" y="621345"/>
                <a:ext cx="383782" cy="27171"/>
              </a:xfrm>
              <a:prstGeom prst="rect">
                <a:avLst/>
              </a:prstGeom>
              <a:solidFill>
                <a:srgbClr val="B7462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24" name="Groep 123">
                <a:extLst>
                  <a:ext uri="{FF2B5EF4-FFF2-40B4-BE49-F238E27FC236}">
                    <a16:creationId xmlns:a16="http://schemas.microsoft.com/office/drawing/2014/main" id="{B74045E8-910A-4634-B281-D255E6F5A5D4}"/>
                  </a:ext>
                </a:extLst>
              </p:cNvPr>
              <p:cNvGrpSpPr/>
              <p:nvPr userDrawn="1"/>
            </p:nvGrpSpPr>
            <p:grpSpPr>
              <a:xfrm>
                <a:off x="-3386247" y="830871"/>
                <a:ext cx="139423" cy="109566"/>
                <a:chOff x="-2866744" y="827071"/>
                <a:chExt cx="168701" cy="132575"/>
              </a:xfrm>
            </p:grpSpPr>
            <p:grpSp>
              <p:nvGrpSpPr>
                <p:cNvPr id="155" name="Groep 154">
                  <a:extLst>
                    <a:ext uri="{FF2B5EF4-FFF2-40B4-BE49-F238E27FC236}">
                      <a16:creationId xmlns:a16="http://schemas.microsoft.com/office/drawing/2014/main" id="{C24128A5-7DCA-46F3-9FA0-04C9110A7EA5}"/>
                    </a:ext>
                  </a:extLst>
                </p:cNvPr>
                <p:cNvGrpSpPr/>
                <p:nvPr userDrawn="1"/>
              </p:nvGrpSpPr>
              <p:grpSpPr>
                <a:xfrm>
                  <a:off x="-2866744" y="827071"/>
                  <a:ext cx="168701" cy="132575"/>
                  <a:chOff x="-2866744" y="827071"/>
                  <a:chExt cx="168701" cy="132575"/>
                </a:xfrm>
              </p:grpSpPr>
              <p:cxnSp>
                <p:nvCxnSpPr>
                  <p:cNvPr id="157" name="Rechte verbindingslijn 156">
                    <a:extLst>
                      <a:ext uri="{FF2B5EF4-FFF2-40B4-BE49-F238E27FC236}">
                        <a16:creationId xmlns:a16="http://schemas.microsoft.com/office/drawing/2014/main" id="{3B1959AA-5EC1-42D2-9680-1C634CBE11FA}"/>
                      </a:ext>
                    </a:extLst>
                  </p:cNvPr>
                  <p:cNvCxnSpPr/>
                  <p:nvPr userDrawn="1"/>
                </p:nvCxnSpPr>
                <p:spPr>
                  <a:xfrm>
                    <a:off x="-2866744" y="827071"/>
                    <a:ext cx="168701" cy="0"/>
                  </a:xfrm>
                  <a:prstGeom prst="line">
                    <a:avLst/>
                  </a:prstGeom>
                  <a:solidFill>
                    <a:sysClr val="window" lastClr="FFFFFF"/>
                  </a:solidFill>
                  <a:ln w="12700" cap="flat" cmpd="sng" algn="ctr">
                    <a:solidFill>
                      <a:srgbClr val="9D9FA1"/>
                    </a:solidFill>
                    <a:prstDash val="solid"/>
                  </a:ln>
                  <a:effectLst/>
                </p:spPr>
              </p:cxnSp>
              <p:cxnSp>
                <p:nvCxnSpPr>
                  <p:cNvPr id="158" name="Rechte verbindingslijn 157">
                    <a:extLst>
                      <a:ext uri="{FF2B5EF4-FFF2-40B4-BE49-F238E27FC236}">
                        <a16:creationId xmlns:a16="http://schemas.microsoft.com/office/drawing/2014/main" id="{53AA3258-B056-42D5-A928-48DAF5F072E8}"/>
                      </a:ext>
                    </a:extLst>
                  </p:cNvPr>
                  <p:cNvCxnSpPr/>
                  <p:nvPr userDrawn="1"/>
                </p:nvCxnSpPr>
                <p:spPr>
                  <a:xfrm>
                    <a:off x="-2866744" y="959646"/>
                    <a:ext cx="168701" cy="0"/>
                  </a:xfrm>
                  <a:prstGeom prst="line">
                    <a:avLst/>
                  </a:prstGeom>
                  <a:solidFill>
                    <a:sysClr val="window" lastClr="FFFFFF"/>
                  </a:solidFill>
                  <a:ln w="12700" cap="flat" cmpd="sng" algn="ctr">
                    <a:solidFill>
                      <a:srgbClr val="9D9FA1"/>
                    </a:solidFill>
                    <a:prstDash val="solid"/>
                  </a:ln>
                  <a:effectLst/>
                </p:spPr>
              </p:cxnSp>
              <p:cxnSp>
                <p:nvCxnSpPr>
                  <p:cNvPr id="159" name="Rechte verbindingslijn 158">
                    <a:extLst>
                      <a:ext uri="{FF2B5EF4-FFF2-40B4-BE49-F238E27FC236}">
                        <a16:creationId xmlns:a16="http://schemas.microsoft.com/office/drawing/2014/main" id="{2E01CAF0-5B7D-4969-A851-F1C883A2E17C}"/>
                      </a:ext>
                    </a:extLst>
                  </p:cNvPr>
                  <p:cNvCxnSpPr/>
                  <p:nvPr userDrawn="1"/>
                </p:nvCxnSpPr>
                <p:spPr>
                  <a:xfrm>
                    <a:off x="-2773990" y="926503"/>
                    <a:ext cx="75947" cy="0"/>
                  </a:xfrm>
                  <a:prstGeom prst="line">
                    <a:avLst/>
                  </a:prstGeom>
                  <a:solidFill>
                    <a:sysClr val="window" lastClr="FFFFFF"/>
                  </a:solidFill>
                  <a:ln w="12700" cap="flat" cmpd="sng" algn="ctr">
                    <a:solidFill>
                      <a:srgbClr val="9D9FA1"/>
                    </a:solidFill>
                    <a:prstDash val="solid"/>
                  </a:ln>
                  <a:effectLst/>
                </p:spPr>
              </p:cxnSp>
              <p:cxnSp>
                <p:nvCxnSpPr>
                  <p:cNvPr id="160" name="Rechte verbindingslijn 159">
                    <a:extLst>
                      <a:ext uri="{FF2B5EF4-FFF2-40B4-BE49-F238E27FC236}">
                        <a16:creationId xmlns:a16="http://schemas.microsoft.com/office/drawing/2014/main" id="{6C941F49-F857-4825-8590-A60DD87F6932}"/>
                      </a:ext>
                    </a:extLst>
                  </p:cNvPr>
                  <p:cNvCxnSpPr/>
                  <p:nvPr userDrawn="1"/>
                </p:nvCxnSpPr>
                <p:spPr>
                  <a:xfrm>
                    <a:off x="-2773990" y="893359"/>
                    <a:ext cx="75947" cy="0"/>
                  </a:xfrm>
                  <a:prstGeom prst="line">
                    <a:avLst/>
                  </a:prstGeom>
                  <a:solidFill>
                    <a:sysClr val="window" lastClr="FFFFFF"/>
                  </a:solidFill>
                  <a:ln w="12700" cap="flat" cmpd="sng" algn="ctr">
                    <a:solidFill>
                      <a:srgbClr val="9D9FA1"/>
                    </a:solidFill>
                    <a:prstDash val="solid"/>
                  </a:ln>
                  <a:effectLst/>
                </p:spPr>
              </p:cxnSp>
              <p:cxnSp>
                <p:nvCxnSpPr>
                  <p:cNvPr id="161" name="Rechte verbindingslijn 160">
                    <a:extLst>
                      <a:ext uri="{FF2B5EF4-FFF2-40B4-BE49-F238E27FC236}">
                        <a16:creationId xmlns:a16="http://schemas.microsoft.com/office/drawing/2014/main" id="{3EA0BB05-FF22-4576-B081-763BAF88A3B9}"/>
                      </a:ext>
                    </a:extLst>
                  </p:cNvPr>
                  <p:cNvCxnSpPr/>
                  <p:nvPr userDrawn="1"/>
                </p:nvCxnSpPr>
                <p:spPr>
                  <a:xfrm>
                    <a:off x="-2773990" y="860215"/>
                    <a:ext cx="75947" cy="0"/>
                  </a:xfrm>
                  <a:prstGeom prst="line">
                    <a:avLst/>
                  </a:prstGeom>
                  <a:solidFill>
                    <a:sysClr val="window" lastClr="FFFFFF"/>
                  </a:solidFill>
                  <a:ln w="12700" cap="flat" cmpd="sng" algn="ctr">
                    <a:solidFill>
                      <a:srgbClr val="9D9FA1"/>
                    </a:solidFill>
                    <a:prstDash val="solid"/>
                  </a:ln>
                  <a:effectLst/>
                </p:spPr>
              </p:cxnSp>
            </p:grpSp>
            <p:sp>
              <p:nvSpPr>
                <p:cNvPr id="156" name="Pijl: rechts 155">
                  <a:extLst>
                    <a:ext uri="{FF2B5EF4-FFF2-40B4-BE49-F238E27FC236}">
                      <a16:creationId xmlns:a16="http://schemas.microsoft.com/office/drawing/2014/main" id="{C390C66D-8E69-48AD-9009-7C452A4DA2E8}"/>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25" name="Groep 124">
                <a:extLst>
                  <a:ext uri="{FF2B5EF4-FFF2-40B4-BE49-F238E27FC236}">
                    <a16:creationId xmlns:a16="http://schemas.microsoft.com/office/drawing/2014/main" id="{A2C662B7-AEC5-4836-B2AF-1908B4553CC8}"/>
                  </a:ext>
                </a:extLst>
              </p:cNvPr>
              <p:cNvGrpSpPr/>
              <p:nvPr userDrawn="1"/>
            </p:nvGrpSpPr>
            <p:grpSpPr>
              <a:xfrm>
                <a:off x="-3605171" y="830871"/>
                <a:ext cx="139423" cy="109566"/>
                <a:chOff x="-2866744" y="518074"/>
                <a:chExt cx="168701" cy="132575"/>
              </a:xfrm>
            </p:grpSpPr>
            <p:grpSp>
              <p:nvGrpSpPr>
                <p:cNvPr id="148" name="Groep 147">
                  <a:extLst>
                    <a:ext uri="{FF2B5EF4-FFF2-40B4-BE49-F238E27FC236}">
                      <a16:creationId xmlns:a16="http://schemas.microsoft.com/office/drawing/2014/main" id="{CAA70510-F28E-494A-9269-A7ED4BE9D94D}"/>
                    </a:ext>
                  </a:extLst>
                </p:cNvPr>
                <p:cNvGrpSpPr/>
                <p:nvPr userDrawn="1"/>
              </p:nvGrpSpPr>
              <p:grpSpPr>
                <a:xfrm>
                  <a:off x="-2866744" y="518074"/>
                  <a:ext cx="168701" cy="132575"/>
                  <a:chOff x="-2866744" y="518074"/>
                  <a:chExt cx="168701" cy="132575"/>
                </a:xfrm>
              </p:grpSpPr>
              <p:cxnSp>
                <p:nvCxnSpPr>
                  <p:cNvPr id="150" name="Rechte verbindingslijn 149">
                    <a:extLst>
                      <a:ext uri="{FF2B5EF4-FFF2-40B4-BE49-F238E27FC236}">
                        <a16:creationId xmlns:a16="http://schemas.microsoft.com/office/drawing/2014/main" id="{FC660C7B-93A0-4E6D-9916-21005407BA4E}"/>
                      </a:ext>
                    </a:extLst>
                  </p:cNvPr>
                  <p:cNvCxnSpPr/>
                  <p:nvPr userDrawn="1"/>
                </p:nvCxnSpPr>
                <p:spPr>
                  <a:xfrm>
                    <a:off x="-2866744" y="518074"/>
                    <a:ext cx="168701" cy="0"/>
                  </a:xfrm>
                  <a:prstGeom prst="line">
                    <a:avLst/>
                  </a:prstGeom>
                  <a:solidFill>
                    <a:sysClr val="window" lastClr="FFFFFF"/>
                  </a:solidFill>
                  <a:ln w="12700" cap="flat" cmpd="sng" algn="ctr">
                    <a:solidFill>
                      <a:srgbClr val="9D9FA1"/>
                    </a:solidFill>
                    <a:prstDash val="solid"/>
                  </a:ln>
                  <a:effectLst/>
                </p:spPr>
              </p:cxnSp>
              <p:cxnSp>
                <p:nvCxnSpPr>
                  <p:cNvPr id="151" name="Rechte verbindingslijn 150">
                    <a:extLst>
                      <a:ext uri="{FF2B5EF4-FFF2-40B4-BE49-F238E27FC236}">
                        <a16:creationId xmlns:a16="http://schemas.microsoft.com/office/drawing/2014/main" id="{95F7E16D-7743-4736-A766-710A8F21A42F}"/>
                      </a:ext>
                    </a:extLst>
                  </p:cNvPr>
                  <p:cNvCxnSpPr/>
                  <p:nvPr userDrawn="1"/>
                </p:nvCxnSpPr>
                <p:spPr>
                  <a:xfrm>
                    <a:off x="-2866744" y="650649"/>
                    <a:ext cx="168701" cy="0"/>
                  </a:xfrm>
                  <a:prstGeom prst="line">
                    <a:avLst/>
                  </a:prstGeom>
                  <a:solidFill>
                    <a:sysClr val="window" lastClr="FFFFFF"/>
                  </a:solidFill>
                  <a:ln w="12700" cap="flat" cmpd="sng" algn="ctr">
                    <a:solidFill>
                      <a:srgbClr val="9D9FA1"/>
                    </a:solidFill>
                    <a:prstDash val="solid"/>
                  </a:ln>
                  <a:effectLst/>
                </p:spPr>
              </p:cxnSp>
              <p:cxnSp>
                <p:nvCxnSpPr>
                  <p:cNvPr id="152" name="Rechte verbindingslijn 151">
                    <a:extLst>
                      <a:ext uri="{FF2B5EF4-FFF2-40B4-BE49-F238E27FC236}">
                        <a16:creationId xmlns:a16="http://schemas.microsoft.com/office/drawing/2014/main" id="{B21C21A4-7D6B-4B23-96C1-0F1A0A420055}"/>
                      </a:ext>
                    </a:extLst>
                  </p:cNvPr>
                  <p:cNvCxnSpPr/>
                  <p:nvPr userDrawn="1"/>
                </p:nvCxnSpPr>
                <p:spPr>
                  <a:xfrm>
                    <a:off x="-2773990" y="617506"/>
                    <a:ext cx="75947" cy="0"/>
                  </a:xfrm>
                  <a:prstGeom prst="line">
                    <a:avLst/>
                  </a:prstGeom>
                  <a:solidFill>
                    <a:sysClr val="window" lastClr="FFFFFF"/>
                  </a:solidFill>
                  <a:ln w="12700" cap="flat" cmpd="sng" algn="ctr">
                    <a:solidFill>
                      <a:srgbClr val="9D9FA1"/>
                    </a:solidFill>
                    <a:prstDash val="solid"/>
                  </a:ln>
                  <a:effectLst/>
                </p:spPr>
              </p:cxnSp>
              <p:cxnSp>
                <p:nvCxnSpPr>
                  <p:cNvPr id="153" name="Rechte verbindingslijn 152">
                    <a:extLst>
                      <a:ext uri="{FF2B5EF4-FFF2-40B4-BE49-F238E27FC236}">
                        <a16:creationId xmlns:a16="http://schemas.microsoft.com/office/drawing/2014/main" id="{3B85F424-A042-4193-99A6-A9DEBBC2995C}"/>
                      </a:ext>
                    </a:extLst>
                  </p:cNvPr>
                  <p:cNvCxnSpPr/>
                  <p:nvPr userDrawn="1"/>
                </p:nvCxnSpPr>
                <p:spPr>
                  <a:xfrm>
                    <a:off x="-2773990" y="584362"/>
                    <a:ext cx="75947" cy="0"/>
                  </a:xfrm>
                  <a:prstGeom prst="line">
                    <a:avLst/>
                  </a:prstGeom>
                  <a:solidFill>
                    <a:sysClr val="window" lastClr="FFFFFF"/>
                  </a:solidFill>
                  <a:ln w="12700" cap="flat" cmpd="sng" algn="ctr">
                    <a:solidFill>
                      <a:srgbClr val="9D9FA1"/>
                    </a:solidFill>
                    <a:prstDash val="solid"/>
                  </a:ln>
                  <a:effectLst/>
                </p:spPr>
              </p:cxnSp>
              <p:cxnSp>
                <p:nvCxnSpPr>
                  <p:cNvPr id="154" name="Rechte verbindingslijn 153">
                    <a:extLst>
                      <a:ext uri="{FF2B5EF4-FFF2-40B4-BE49-F238E27FC236}">
                        <a16:creationId xmlns:a16="http://schemas.microsoft.com/office/drawing/2014/main" id="{B1EA46A2-C813-43F8-9561-1BF851C5D5D8}"/>
                      </a:ext>
                    </a:extLst>
                  </p:cNvPr>
                  <p:cNvCxnSpPr/>
                  <p:nvPr userDrawn="1"/>
                </p:nvCxnSpPr>
                <p:spPr>
                  <a:xfrm>
                    <a:off x="-2773990" y="551218"/>
                    <a:ext cx="75947" cy="0"/>
                  </a:xfrm>
                  <a:prstGeom prst="line">
                    <a:avLst/>
                  </a:prstGeom>
                  <a:solidFill>
                    <a:sysClr val="window" lastClr="FFFFFF"/>
                  </a:solidFill>
                  <a:ln w="12700" cap="flat" cmpd="sng" algn="ctr">
                    <a:solidFill>
                      <a:srgbClr val="9D9FA1"/>
                    </a:solidFill>
                    <a:prstDash val="solid"/>
                  </a:ln>
                  <a:effectLst/>
                </p:spPr>
              </p:cxnSp>
            </p:grpSp>
            <p:sp>
              <p:nvSpPr>
                <p:cNvPr id="149" name="Pijl: rechts 148">
                  <a:extLst>
                    <a:ext uri="{FF2B5EF4-FFF2-40B4-BE49-F238E27FC236}">
                      <a16:creationId xmlns:a16="http://schemas.microsoft.com/office/drawing/2014/main" id="{F5034EFA-0F00-466F-BB18-1E485742ED3D}"/>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cxnSp>
            <p:nvCxnSpPr>
              <p:cNvPr id="126" name="Rechte verbindingslijn 125">
                <a:extLst>
                  <a:ext uri="{FF2B5EF4-FFF2-40B4-BE49-F238E27FC236}">
                    <a16:creationId xmlns:a16="http://schemas.microsoft.com/office/drawing/2014/main" id="{C47E7543-C5C7-48B6-A901-5C66F3526F0A}"/>
                  </a:ext>
                </a:extLst>
              </p:cNvPr>
              <p:cNvCxnSpPr>
                <a:cxnSpLocks/>
              </p:cNvCxnSpPr>
              <p:nvPr userDrawn="1"/>
            </p:nvCxnSpPr>
            <p:spPr>
              <a:xfrm flipV="1">
                <a:off x="-3459956" y="588169"/>
                <a:ext cx="547687" cy="219076"/>
              </a:xfrm>
              <a:prstGeom prst="line">
                <a:avLst/>
              </a:prstGeom>
              <a:noFill/>
              <a:ln w="19050" cap="rnd" cmpd="sng" algn="ctr">
                <a:solidFill>
                  <a:srgbClr val="211F26"/>
                </a:solidFill>
                <a:prstDash val="solid"/>
                <a:headEnd type="oval"/>
              </a:ln>
              <a:effectLst/>
            </p:spPr>
          </p:cxnSp>
          <p:cxnSp>
            <p:nvCxnSpPr>
              <p:cNvPr id="127" name="Rechte verbindingslijn 126">
                <a:extLst>
                  <a:ext uri="{FF2B5EF4-FFF2-40B4-BE49-F238E27FC236}">
                    <a16:creationId xmlns:a16="http://schemas.microsoft.com/office/drawing/2014/main" id="{C475C5D8-5F0C-416E-82A3-D94FCD8FF37C}"/>
                  </a:ext>
                </a:extLst>
              </p:cNvPr>
              <p:cNvCxnSpPr>
                <a:cxnSpLocks/>
              </p:cNvCxnSpPr>
              <p:nvPr userDrawn="1"/>
            </p:nvCxnSpPr>
            <p:spPr>
              <a:xfrm>
                <a:off x="-3224213" y="828675"/>
                <a:ext cx="319088" cy="0"/>
              </a:xfrm>
              <a:prstGeom prst="line">
                <a:avLst/>
              </a:prstGeom>
              <a:noFill/>
              <a:ln w="19050" cap="rnd" cmpd="sng" algn="ctr">
                <a:solidFill>
                  <a:srgbClr val="211F26"/>
                </a:solidFill>
                <a:prstDash val="solid"/>
                <a:headEnd type="oval"/>
              </a:ln>
              <a:effectLst/>
            </p:spPr>
          </p:cxnSp>
          <p:sp>
            <p:nvSpPr>
              <p:cNvPr id="128" name="Rechthoek 127">
                <a:extLst>
                  <a:ext uri="{FF2B5EF4-FFF2-40B4-BE49-F238E27FC236}">
                    <a16:creationId xmlns:a16="http://schemas.microsoft.com/office/drawing/2014/main" id="{4848381F-4172-409B-8AF8-546A4EF2AE85}"/>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Tekstniveau omhoog</a:t>
                </a:r>
              </a:p>
            </p:txBody>
          </p:sp>
          <p:sp>
            <p:nvSpPr>
              <p:cNvPr id="129" name="Rechthoek 128">
                <a:extLst>
                  <a:ext uri="{FF2B5EF4-FFF2-40B4-BE49-F238E27FC236}">
                    <a16:creationId xmlns:a16="http://schemas.microsoft.com/office/drawing/2014/main" id="{D2339DAB-6EAE-4641-8C22-7E6E24954837}"/>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Tekstniveau omlaag</a:t>
                </a:r>
              </a:p>
            </p:txBody>
          </p:sp>
          <p:grpSp>
            <p:nvGrpSpPr>
              <p:cNvPr id="130" name="Groep 129">
                <a:extLst>
                  <a:ext uri="{FF2B5EF4-FFF2-40B4-BE49-F238E27FC236}">
                    <a16:creationId xmlns:a16="http://schemas.microsoft.com/office/drawing/2014/main" id="{E8DC65C2-7752-4758-990A-0C200797512E}"/>
                  </a:ext>
                </a:extLst>
              </p:cNvPr>
              <p:cNvGrpSpPr/>
              <p:nvPr userDrawn="1"/>
            </p:nvGrpSpPr>
            <p:grpSpPr>
              <a:xfrm>
                <a:off x="-2916763" y="769168"/>
                <a:ext cx="268738" cy="248381"/>
                <a:chOff x="-2916763" y="769168"/>
                <a:chExt cx="268738" cy="248381"/>
              </a:xfrm>
            </p:grpSpPr>
            <p:sp>
              <p:nvSpPr>
                <p:cNvPr id="140" name="Rechthoek 139">
                  <a:extLst>
                    <a:ext uri="{FF2B5EF4-FFF2-40B4-BE49-F238E27FC236}">
                      <a16:creationId xmlns:a16="http://schemas.microsoft.com/office/drawing/2014/main" id="{01BF8F7D-F92C-4DBB-97A8-9A51F18F67C2}"/>
                    </a:ext>
                  </a:extLst>
                </p:cNvPr>
                <p:cNvSpPr/>
                <p:nvPr userDrawn="1"/>
              </p:nvSpPr>
              <p:spPr>
                <a:xfrm>
                  <a:off x="-2916763" y="769168"/>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41" name="Groep 140">
                  <a:extLst>
                    <a:ext uri="{FF2B5EF4-FFF2-40B4-BE49-F238E27FC236}">
                      <a16:creationId xmlns:a16="http://schemas.microsoft.com/office/drawing/2014/main" id="{83FD363E-B7C4-44CF-ACBA-A3AA581CCE02}"/>
                    </a:ext>
                  </a:extLst>
                </p:cNvPr>
                <p:cNvGrpSpPr/>
                <p:nvPr userDrawn="1"/>
              </p:nvGrpSpPr>
              <p:grpSpPr>
                <a:xfrm>
                  <a:off x="-2866744" y="827071"/>
                  <a:ext cx="168701" cy="132575"/>
                  <a:chOff x="-2866744" y="827071"/>
                  <a:chExt cx="168701" cy="132575"/>
                </a:xfrm>
              </p:grpSpPr>
              <p:cxnSp>
                <p:nvCxnSpPr>
                  <p:cNvPr id="143" name="Rechte verbindingslijn 142">
                    <a:extLst>
                      <a:ext uri="{FF2B5EF4-FFF2-40B4-BE49-F238E27FC236}">
                        <a16:creationId xmlns:a16="http://schemas.microsoft.com/office/drawing/2014/main" id="{0FE5D025-F668-4930-9127-13E064F30B21}"/>
                      </a:ext>
                    </a:extLst>
                  </p:cNvPr>
                  <p:cNvCxnSpPr/>
                  <p:nvPr userDrawn="1"/>
                </p:nvCxnSpPr>
                <p:spPr>
                  <a:xfrm>
                    <a:off x="-2866744" y="827071"/>
                    <a:ext cx="168701" cy="0"/>
                  </a:xfrm>
                  <a:prstGeom prst="line">
                    <a:avLst/>
                  </a:prstGeom>
                  <a:solidFill>
                    <a:sysClr val="window" lastClr="FFFFFF"/>
                  </a:solidFill>
                  <a:ln w="12700" cap="flat" cmpd="sng" algn="ctr">
                    <a:solidFill>
                      <a:srgbClr val="9D9FA1"/>
                    </a:solidFill>
                    <a:prstDash val="solid"/>
                  </a:ln>
                  <a:effectLst/>
                </p:spPr>
              </p:cxnSp>
              <p:cxnSp>
                <p:nvCxnSpPr>
                  <p:cNvPr id="144" name="Rechte verbindingslijn 143">
                    <a:extLst>
                      <a:ext uri="{FF2B5EF4-FFF2-40B4-BE49-F238E27FC236}">
                        <a16:creationId xmlns:a16="http://schemas.microsoft.com/office/drawing/2014/main" id="{3594C973-62F4-414B-9112-3C59486D8E72}"/>
                      </a:ext>
                    </a:extLst>
                  </p:cNvPr>
                  <p:cNvCxnSpPr/>
                  <p:nvPr userDrawn="1"/>
                </p:nvCxnSpPr>
                <p:spPr>
                  <a:xfrm>
                    <a:off x="-2866744" y="959646"/>
                    <a:ext cx="168701" cy="0"/>
                  </a:xfrm>
                  <a:prstGeom prst="line">
                    <a:avLst/>
                  </a:prstGeom>
                  <a:solidFill>
                    <a:sysClr val="window" lastClr="FFFFFF"/>
                  </a:solidFill>
                  <a:ln w="12700" cap="flat" cmpd="sng" algn="ctr">
                    <a:solidFill>
                      <a:srgbClr val="9D9FA1"/>
                    </a:solidFill>
                    <a:prstDash val="solid"/>
                  </a:ln>
                  <a:effectLst/>
                </p:spPr>
              </p:cxnSp>
              <p:cxnSp>
                <p:nvCxnSpPr>
                  <p:cNvPr id="145" name="Rechte verbindingslijn 144">
                    <a:extLst>
                      <a:ext uri="{FF2B5EF4-FFF2-40B4-BE49-F238E27FC236}">
                        <a16:creationId xmlns:a16="http://schemas.microsoft.com/office/drawing/2014/main" id="{181634E9-AC77-4BAA-A9B9-CFDF39486314}"/>
                      </a:ext>
                    </a:extLst>
                  </p:cNvPr>
                  <p:cNvCxnSpPr/>
                  <p:nvPr userDrawn="1"/>
                </p:nvCxnSpPr>
                <p:spPr>
                  <a:xfrm>
                    <a:off x="-2773990" y="926503"/>
                    <a:ext cx="75947" cy="0"/>
                  </a:xfrm>
                  <a:prstGeom prst="line">
                    <a:avLst/>
                  </a:prstGeom>
                  <a:solidFill>
                    <a:sysClr val="window" lastClr="FFFFFF"/>
                  </a:solidFill>
                  <a:ln w="12700" cap="flat" cmpd="sng" algn="ctr">
                    <a:solidFill>
                      <a:srgbClr val="9D9FA1"/>
                    </a:solidFill>
                    <a:prstDash val="solid"/>
                  </a:ln>
                  <a:effectLst/>
                </p:spPr>
              </p:cxnSp>
              <p:cxnSp>
                <p:nvCxnSpPr>
                  <p:cNvPr id="146" name="Rechte verbindingslijn 145">
                    <a:extLst>
                      <a:ext uri="{FF2B5EF4-FFF2-40B4-BE49-F238E27FC236}">
                        <a16:creationId xmlns:a16="http://schemas.microsoft.com/office/drawing/2014/main" id="{F5B1C2B0-6A67-4B11-8394-D2D299044BC8}"/>
                      </a:ext>
                    </a:extLst>
                  </p:cNvPr>
                  <p:cNvCxnSpPr/>
                  <p:nvPr userDrawn="1"/>
                </p:nvCxnSpPr>
                <p:spPr>
                  <a:xfrm>
                    <a:off x="-2773990" y="893359"/>
                    <a:ext cx="75947" cy="0"/>
                  </a:xfrm>
                  <a:prstGeom prst="line">
                    <a:avLst/>
                  </a:prstGeom>
                  <a:solidFill>
                    <a:sysClr val="window" lastClr="FFFFFF"/>
                  </a:solidFill>
                  <a:ln w="12700" cap="flat" cmpd="sng" algn="ctr">
                    <a:solidFill>
                      <a:srgbClr val="9D9FA1"/>
                    </a:solidFill>
                    <a:prstDash val="solid"/>
                  </a:ln>
                  <a:effectLst/>
                </p:spPr>
              </p:cxnSp>
              <p:cxnSp>
                <p:nvCxnSpPr>
                  <p:cNvPr id="147" name="Rechte verbindingslijn 146">
                    <a:extLst>
                      <a:ext uri="{FF2B5EF4-FFF2-40B4-BE49-F238E27FC236}">
                        <a16:creationId xmlns:a16="http://schemas.microsoft.com/office/drawing/2014/main" id="{A40038C2-12DC-466B-A4F0-0EA54F11A22C}"/>
                      </a:ext>
                    </a:extLst>
                  </p:cNvPr>
                  <p:cNvCxnSpPr/>
                  <p:nvPr userDrawn="1"/>
                </p:nvCxnSpPr>
                <p:spPr>
                  <a:xfrm>
                    <a:off x="-2773990" y="860215"/>
                    <a:ext cx="75947" cy="0"/>
                  </a:xfrm>
                  <a:prstGeom prst="line">
                    <a:avLst/>
                  </a:prstGeom>
                  <a:solidFill>
                    <a:sysClr val="window" lastClr="FFFFFF"/>
                  </a:solidFill>
                  <a:ln w="12700" cap="flat" cmpd="sng" algn="ctr">
                    <a:solidFill>
                      <a:srgbClr val="9D9FA1"/>
                    </a:solidFill>
                    <a:prstDash val="solid"/>
                  </a:ln>
                  <a:effectLst/>
                </p:spPr>
              </p:cxnSp>
            </p:grpSp>
            <p:sp>
              <p:nvSpPr>
                <p:cNvPr id="142" name="Pijl: rechts 141">
                  <a:extLst>
                    <a:ext uri="{FF2B5EF4-FFF2-40B4-BE49-F238E27FC236}">
                      <a16:creationId xmlns:a16="http://schemas.microsoft.com/office/drawing/2014/main" id="{6E2EB3A8-E03C-4915-9D46-037786F02D7C}"/>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31" name="Groep 130">
                <a:extLst>
                  <a:ext uri="{FF2B5EF4-FFF2-40B4-BE49-F238E27FC236}">
                    <a16:creationId xmlns:a16="http://schemas.microsoft.com/office/drawing/2014/main" id="{D24C9FEA-C91E-41C8-A625-DC7A27D15040}"/>
                  </a:ext>
                </a:extLst>
              </p:cNvPr>
              <p:cNvGrpSpPr/>
              <p:nvPr userDrawn="1"/>
            </p:nvGrpSpPr>
            <p:grpSpPr>
              <a:xfrm>
                <a:off x="-2916763" y="460171"/>
                <a:ext cx="268738" cy="248381"/>
                <a:chOff x="-2916763" y="460171"/>
                <a:chExt cx="268738" cy="248381"/>
              </a:xfrm>
            </p:grpSpPr>
            <p:sp>
              <p:nvSpPr>
                <p:cNvPr id="132" name="Rechthoek 131">
                  <a:extLst>
                    <a:ext uri="{FF2B5EF4-FFF2-40B4-BE49-F238E27FC236}">
                      <a16:creationId xmlns:a16="http://schemas.microsoft.com/office/drawing/2014/main" id="{46A13968-443A-4ADD-BF40-9941479E7CDA}"/>
                    </a:ext>
                  </a:extLst>
                </p:cNvPr>
                <p:cNvSpPr/>
                <p:nvPr userDrawn="1"/>
              </p:nvSpPr>
              <p:spPr>
                <a:xfrm>
                  <a:off x="-2916763" y="460171"/>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33" name="Groep 132">
                  <a:extLst>
                    <a:ext uri="{FF2B5EF4-FFF2-40B4-BE49-F238E27FC236}">
                      <a16:creationId xmlns:a16="http://schemas.microsoft.com/office/drawing/2014/main" id="{BDFB69B4-A79E-43A9-ABC9-01A9C10FC523}"/>
                    </a:ext>
                  </a:extLst>
                </p:cNvPr>
                <p:cNvGrpSpPr/>
                <p:nvPr userDrawn="1"/>
              </p:nvGrpSpPr>
              <p:grpSpPr>
                <a:xfrm>
                  <a:off x="-2866744" y="518074"/>
                  <a:ext cx="168701" cy="132575"/>
                  <a:chOff x="-2866744" y="518074"/>
                  <a:chExt cx="168701" cy="132575"/>
                </a:xfrm>
              </p:grpSpPr>
              <p:cxnSp>
                <p:nvCxnSpPr>
                  <p:cNvPr id="135" name="Rechte verbindingslijn 134">
                    <a:extLst>
                      <a:ext uri="{FF2B5EF4-FFF2-40B4-BE49-F238E27FC236}">
                        <a16:creationId xmlns:a16="http://schemas.microsoft.com/office/drawing/2014/main" id="{CB53008D-3D64-4B04-9E49-BED53121A28F}"/>
                      </a:ext>
                    </a:extLst>
                  </p:cNvPr>
                  <p:cNvCxnSpPr/>
                  <p:nvPr userDrawn="1"/>
                </p:nvCxnSpPr>
                <p:spPr>
                  <a:xfrm>
                    <a:off x="-2866744" y="518074"/>
                    <a:ext cx="168701" cy="0"/>
                  </a:xfrm>
                  <a:prstGeom prst="line">
                    <a:avLst/>
                  </a:prstGeom>
                  <a:solidFill>
                    <a:sysClr val="window" lastClr="FFFFFF"/>
                  </a:solidFill>
                  <a:ln w="12700" cap="flat" cmpd="sng" algn="ctr">
                    <a:solidFill>
                      <a:srgbClr val="9D9FA1"/>
                    </a:solidFill>
                    <a:prstDash val="solid"/>
                  </a:ln>
                  <a:effectLst/>
                </p:spPr>
              </p:cxnSp>
              <p:cxnSp>
                <p:nvCxnSpPr>
                  <p:cNvPr id="136" name="Rechte verbindingslijn 135">
                    <a:extLst>
                      <a:ext uri="{FF2B5EF4-FFF2-40B4-BE49-F238E27FC236}">
                        <a16:creationId xmlns:a16="http://schemas.microsoft.com/office/drawing/2014/main" id="{373C3B92-1373-4615-A256-DF7FF992EC92}"/>
                      </a:ext>
                    </a:extLst>
                  </p:cNvPr>
                  <p:cNvCxnSpPr/>
                  <p:nvPr userDrawn="1"/>
                </p:nvCxnSpPr>
                <p:spPr>
                  <a:xfrm>
                    <a:off x="-2866744" y="650649"/>
                    <a:ext cx="168701" cy="0"/>
                  </a:xfrm>
                  <a:prstGeom prst="line">
                    <a:avLst/>
                  </a:prstGeom>
                  <a:solidFill>
                    <a:sysClr val="window" lastClr="FFFFFF"/>
                  </a:solidFill>
                  <a:ln w="12700" cap="flat" cmpd="sng" algn="ctr">
                    <a:solidFill>
                      <a:srgbClr val="9D9FA1"/>
                    </a:solidFill>
                    <a:prstDash val="solid"/>
                  </a:ln>
                  <a:effectLst/>
                </p:spPr>
              </p:cxnSp>
              <p:cxnSp>
                <p:nvCxnSpPr>
                  <p:cNvPr id="137" name="Rechte verbindingslijn 136">
                    <a:extLst>
                      <a:ext uri="{FF2B5EF4-FFF2-40B4-BE49-F238E27FC236}">
                        <a16:creationId xmlns:a16="http://schemas.microsoft.com/office/drawing/2014/main" id="{8B1F207A-A336-4F72-A970-D00500BF89B0}"/>
                      </a:ext>
                    </a:extLst>
                  </p:cNvPr>
                  <p:cNvCxnSpPr/>
                  <p:nvPr userDrawn="1"/>
                </p:nvCxnSpPr>
                <p:spPr>
                  <a:xfrm>
                    <a:off x="-2773990" y="617506"/>
                    <a:ext cx="75947" cy="0"/>
                  </a:xfrm>
                  <a:prstGeom prst="line">
                    <a:avLst/>
                  </a:prstGeom>
                  <a:solidFill>
                    <a:sysClr val="window" lastClr="FFFFFF"/>
                  </a:solidFill>
                  <a:ln w="12700" cap="flat" cmpd="sng" algn="ctr">
                    <a:solidFill>
                      <a:srgbClr val="9D9FA1"/>
                    </a:solidFill>
                    <a:prstDash val="solid"/>
                  </a:ln>
                  <a:effectLst/>
                </p:spPr>
              </p:cxnSp>
              <p:cxnSp>
                <p:nvCxnSpPr>
                  <p:cNvPr id="138" name="Rechte verbindingslijn 137">
                    <a:extLst>
                      <a:ext uri="{FF2B5EF4-FFF2-40B4-BE49-F238E27FC236}">
                        <a16:creationId xmlns:a16="http://schemas.microsoft.com/office/drawing/2014/main" id="{5261FC40-FB52-4699-81C7-E48AF5B24494}"/>
                      </a:ext>
                    </a:extLst>
                  </p:cNvPr>
                  <p:cNvCxnSpPr/>
                  <p:nvPr userDrawn="1"/>
                </p:nvCxnSpPr>
                <p:spPr>
                  <a:xfrm>
                    <a:off x="-2773990" y="584362"/>
                    <a:ext cx="75947" cy="0"/>
                  </a:xfrm>
                  <a:prstGeom prst="line">
                    <a:avLst/>
                  </a:prstGeom>
                  <a:solidFill>
                    <a:sysClr val="window" lastClr="FFFFFF"/>
                  </a:solidFill>
                  <a:ln w="12700" cap="flat" cmpd="sng" algn="ctr">
                    <a:solidFill>
                      <a:srgbClr val="9D9FA1"/>
                    </a:solidFill>
                    <a:prstDash val="solid"/>
                  </a:ln>
                  <a:effectLst/>
                </p:spPr>
              </p:cxnSp>
              <p:cxnSp>
                <p:nvCxnSpPr>
                  <p:cNvPr id="139" name="Rechte verbindingslijn 138">
                    <a:extLst>
                      <a:ext uri="{FF2B5EF4-FFF2-40B4-BE49-F238E27FC236}">
                        <a16:creationId xmlns:a16="http://schemas.microsoft.com/office/drawing/2014/main" id="{3DA00568-0027-4A0E-A330-5AD7650B834D}"/>
                      </a:ext>
                    </a:extLst>
                  </p:cNvPr>
                  <p:cNvCxnSpPr/>
                  <p:nvPr userDrawn="1"/>
                </p:nvCxnSpPr>
                <p:spPr>
                  <a:xfrm>
                    <a:off x="-2773990" y="551218"/>
                    <a:ext cx="75947" cy="0"/>
                  </a:xfrm>
                  <a:prstGeom prst="line">
                    <a:avLst/>
                  </a:prstGeom>
                  <a:solidFill>
                    <a:sysClr val="window" lastClr="FFFFFF"/>
                  </a:solidFill>
                  <a:ln w="12700" cap="flat" cmpd="sng" algn="ctr">
                    <a:solidFill>
                      <a:srgbClr val="9D9FA1"/>
                    </a:solidFill>
                    <a:prstDash val="solid"/>
                  </a:ln>
                  <a:effectLst/>
                </p:spPr>
              </p:cxnSp>
            </p:grpSp>
            <p:sp>
              <p:nvSpPr>
                <p:cNvPr id="134" name="Pijl: rechts 133">
                  <a:extLst>
                    <a:ext uri="{FF2B5EF4-FFF2-40B4-BE49-F238E27FC236}">
                      <a16:creationId xmlns:a16="http://schemas.microsoft.com/office/drawing/2014/main" id="{E7EF8F1C-5BF5-4FEE-A1E0-9AB00BEDCFF9}"/>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grpSp>
          <p:nvGrpSpPr>
            <p:cNvPr id="116" name="Groep 115">
              <a:extLst>
                <a:ext uri="{FF2B5EF4-FFF2-40B4-BE49-F238E27FC236}">
                  <a16:creationId xmlns:a16="http://schemas.microsoft.com/office/drawing/2014/main" id="{4435B399-5845-47D4-A7B8-A8AD3F50E668}"/>
                </a:ext>
              </a:extLst>
            </p:cNvPr>
            <p:cNvGrpSpPr/>
            <p:nvPr userDrawn="1"/>
          </p:nvGrpSpPr>
          <p:grpSpPr>
            <a:xfrm>
              <a:off x="-938434" y="4663037"/>
              <a:ext cx="627798" cy="576693"/>
              <a:chOff x="-1753862" y="6112775"/>
              <a:chExt cx="759635" cy="697798"/>
            </a:xfrm>
          </p:grpSpPr>
          <p:grpSp>
            <p:nvGrpSpPr>
              <p:cNvPr id="117" name="Inspireren">
                <a:extLst>
                  <a:ext uri="{FF2B5EF4-FFF2-40B4-BE49-F238E27FC236}">
                    <a16:creationId xmlns:a16="http://schemas.microsoft.com/office/drawing/2014/main" id="{42FFF9DE-0817-4186-8090-C4C80FD3C5C0}"/>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119" name="Freeform 12">
                  <a:extLst>
                    <a:ext uri="{FF2B5EF4-FFF2-40B4-BE49-F238E27FC236}">
                      <a16:creationId xmlns:a16="http://schemas.microsoft.com/office/drawing/2014/main" id="{B792AE3D-6168-49F5-A8D7-EA797A2C258E}"/>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rgbClr val="211F26"/>
                    </a:solidFill>
                    <a:effectLst/>
                    <a:uLnTx/>
                    <a:uFillTx/>
                    <a:latin typeface="Arial"/>
                    <a:ea typeface="+mn-ea"/>
                    <a:cs typeface="+mn-cs"/>
                  </a:endParaRPr>
                </a:p>
              </p:txBody>
            </p:sp>
            <p:sp>
              <p:nvSpPr>
                <p:cNvPr id="120" name="Freeform 13">
                  <a:extLst>
                    <a:ext uri="{FF2B5EF4-FFF2-40B4-BE49-F238E27FC236}">
                      <a16:creationId xmlns:a16="http://schemas.microsoft.com/office/drawing/2014/main" id="{4AC03490-B173-4E29-8DAD-9E483FF26CE5}"/>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rgbClr val="211F26"/>
                    </a:solidFill>
                    <a:effectLst/>
                    <a:uLnTx/>
                    <a:uFillTx/>
                    <a:latin typeface="Arial"/>
                    <a:ea typeface="+mn-ea"/>
                    <a:cs typeface="+mn-cs"/>
                  </a:endParaRPr>
                </a:p>
              </p:txBody>
            </p:sp>
            <p:sp>
              <p:nvSpPr>
                <p:cNvPr id="121" name="Freeform 14">
                  <a:extLst>
                    <a:ext uri="{FF2B5EF4-FFF2-40B4-BE49-F238E27FC236}">
                      <a16:creationId xmlns:a16="http://schemas.microsoft.com/office/drawing/2014/main" id="{1DB7B5E7-CF21-49F1-9CE4-A08BD98E70F8}"/>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rgbClr val="211F26"/>
                    </a:solidFill>
                    <a:effectLst/>
                    <a:uLnTx/>
                    <a:uFillTx/>
                    <a:latin typeface="Arial"/>
                    <a:ea typeface="+mn-ea"/>
                    <a:cs typeface="+mn-cs"/>
                  </a:endParaRPr>
                </a:p>
              </p:txBody>
            </p:sp>
          </p:grpSp>
          <p:sp>
            <p:nvSpPr>
              <p:cNvPr id="118" name="Tekstvak 117">
                <a:extLst>
                  <a:ext uri="{FF2B5EF4-FFF2-40B4-BE49-F238E27FC236}">
                    <a16:creationId xmlns:a16="http://schemas.microsoft.com/office/drawing/2014/main" id="{97F0927B-6F48-4EDE-9278-EB05767F6C5F}"/>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nl-NL"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Inspiratie</a:t>
                </a:r>
              </a:p>
            </p:txBody>
          </p:sp>
        </p:grpSp>
      </p:grpSp>
      <p:sp>
        <p:nvSpPr>
          <p:cNvPr id="8" name="Tijdelijke aanduiding voor tekst 7">
            <a:extLst>
              <a:ext uri="{FF2B5EF4-FFF2-40B4-BE49-F238E27FC236}">
                <a16:creationId xmlns:a16="http://schemas.microsoft.com/office/drawing/2014/main" id="{528EA44F-1517-447C-A521-227440D68B0E}"/>
              </a:ext>
            </a:extLst>
          </p:cNvPr>
          <p:cNvSpPr>
            <a:spLocks noGrp="1"/>
          </p:cNvSpPr>
          <p:nvPr>
            <p:ph type="body" sz="quarter" idx="21" hasCustomPrompt="1"/>
          </p:nvPr>
        </p:nvSpPr>
        <p:spPr>
          <a:xfrm>
            <a:off x="833856" y="3429000"/>
            <a:ext cx="7983580" cy="2205810"/>
          </a:xfrm>
        </p:spPr>
        <p:txBody>
          <a:bodyPr anchor="b"/>
          <a:lstStyle>
            <a:lvl1pPr marL="0" indent="0">
              <a:buNone/>
              <a:defRPr sz="5998" b="1" cap="small" spc="300" baseline="0">
                <a:ln w="38100" cap="sq">
                  <a:noFill/>
                  <a:miter lim="800000"/>
                </a:ln>
                <a:solidFill>
                  <a:schemeClr val="bg1"/>
                </a:solidFill>
                <a:effectLst>
                  <a:outerShdw blurRad="254000" dist="38100" dir="2700000" algn="tl" rotWithShape="0">
                    <a:prstClr val="black">
                      <a:alpha val="15000"/>
                    </a:prstClr>
                  </a:outerShdw>
                </a:effectLst>
                <a:latin typeface="+mn-lt"/>
              </a:defRPr>
            </a:lvl1pPr>
          </a:lstStyle>
          <a:p>
            <a:pPr lvl="0"/>
            <a:r>
              <a:rPr lang="nl-NL" dirty="0"/>
              <a:t>PLAATS HIER JE PRESENTATIETITEL</a:t>
            </a:r>
          </a:p>
        </p:txBody>
      </p:sp>
      <p:sp>
        <p:nvSpPr>
          <p:cNvPr id="4" name="Date Placeholder 3"/>
          <p:cNvSpPr>
            <a:spLocks noGrp="1"/>
          </p:cNvSpPr>
          <p:nvPr>
            <p:ph type="dt" sz="half" idx="10"/>
          </p:nvPr>
        </p:nvSpPr>
        <p:spPr>
          <a:xfrm>
            <a:off x="838200" y="6356352"/>
            <a:ext cx="2743200" cy="365125"/>
          </a:xfrm>
        </p:spPr>
        <p:txBody>
          <a:bodyPr/>
          <a:lstStyle>
            <a:lvl1pPr>
              <a:defRPr>
                <a:latin typeface="+mn-lt"/>
              </a:defRPr>
            </a:lvl1pPr>
          </a:lstStyle>
          <a:p>
            <a:pPr defTabSz="457017"/>
            <a:fld id="{3F4CE495-24E1-40E2-99AA-EB0A500FECF6}" type="datetimeFigureOut">
              <a:rPr lang="nl-NL" smtClean="0">
                <a:solidFill>
                  <a:prstClr val="black">
                    <a:tint val="75000"/>
                  </a:prstClr>
                </a:solidFill>
              </a:rPr>
              <a:pPr defTabSz="457017"/>
              <a:t>3-4-2025</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n-lt"/>
              </a:defRPr>
            </a:lvl1pPr>
          </a:lstStyle>
          <a:p>
            <a:pPr defTabSz="457017"/>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mn-lt"/>
              </a:defRPr>
            </a:lvl1pPr>
          </a:lstStyle>
          <a:p>
            <a:pPr defTabSz="457017"/>
            <a:fld id="{ACB7119F-C2DF-4234-B3BD-A33ADD8FB4F3}" type="slidenum">
              <a:rPr lang="nl-NL" smtClean="0">
                <a:solidFill>
                  <a:prstClr val="black">
                    <a:tint val="75000"/>
                  </a:prstClr>
                </a:solidFill>
              </a:rPr>
              <a:pPr defTabSz="457017"/>
              <a:t>‹#›</a:t>
            </a:fld>
            <a:endParaRPr lang="nl-NL">
              <a:solidFill>
                <a:prstClr val="black">
                  <a:tint val="75000"/>
                </a:prstClr>
              </a:solidFill>
            </a:endParaRPr>
          </a:p>
        </p:txBody>
      </p:sp>
      <p:sp>
        <p:nvSpPr>
          <p:cNvPr id="167" name="Tijdelijke aanduiding voor tekst 7">
            <a:extLst>
              <a:ext uri="{FF2B5EF4-FFF2-40B4-BE49-F238E27FC236}">
                <a16:creationId xmlns:a16="http://schemas.microsoft.com/office/drawing/2014/main" id="{BAE566B2-0B4A-4A1D-8CC0-7FBFFBF0C0E7}"/>
              </a:ext>
            </a:extLst>
          </p:cNvPr>
          <p:cNvSpPr>
            <a:spLocks noGrp="1"/>
          </p:cNvSpPr>
          <p:nvPr>
            <p:ph type="body" sz="quarter" idx="23" hasCustomPrompt="1"/>
          </p:nvPr>
        </p:nvSpPr>
        <p:spPr>
          <a:xfrm>
            <a:off x="833856" y="5850404"/>
            <a:ext cx="7983579" cy="442135"/>
          </a:xfrm>
        </p:spPr>
        <p:txBody>
          <a:bodyPr anchor="b"/>
          <a:lstStyle>
            <a:lvl1pPr marL="0" indent="0" algn="l">
              <a:buNone/>
              <a:defRPr sz="2399" b="1" cap="small" spc="0" baseline="0">
                <a:ln w="12700" cap="sq">
                  <a:noFill/>
                  <a:miter lim="800000"/>
                </a:ln>
                <a:solidFill>
                  <a:schemeClr val="bg2"/>
                </a:solidFill>
                <a:effectLst/>
                <a:latin typeface="+mn-lt"/>
              </a:defRPr>
            </a:lvl1pPr>
          </a:lstStyle>
          <a:p>
            <a:pPr lvl="0"/>
            <a:r>
              <a:rPr lang="nl-NL" dirty="0"/>
              <a:t>PLAATS HIER JE NAAM</a:t>
            </a:r>
          </a:p>
        </p:txBody>
      </p:sp>
      <p:sp>
        <p:nvSpPr>
          <p:cNvPr id="9" name="Titel 8">
            <a:extLst>
              <a:ext uri="{FF2B5EF4-FFF2-40B4-BE49-F238E27FC236}">
                <a16:creationId xmlns:a16="http://schemas.microsoft.com/office/drawing/2014/main" id="{41CDDB9D-A37E-43AE-A763-8610617692D5}"/>
              </a:ext>
            </a:extLst>
          </p:cNvPr>
          <p:cNvSpPr>
            <a:spLocks noGrp="1"/>
          </p:cNvSpPr>
          <p:nvPr>
            <p:ph type="title"/>
          </p:nvPr>
        </p:nvSpPr>
        <p:spPr>
          <a:xfrm flipH="1">
            <a:off x="1022716" y="-798928"/>
            <a:ext cx="11673086" cy="759421"/>
          </a:xfrm>
          <a:noFill/>
        </p:spPr>
        <p:txBody>
          <a:bodyPr/>
          <a:lstStyle>
            <a:lvl1pPr>
              <a:defRPr>
                <a:latin typeface="+mn-lt"/>
              </a:defRPr>
            </a:lvl1pPr>
          </a:lstStyle>
          <a:p>
            <a:r>
              <a:rPr lang="nl-NL" dirty="0"/>
              <a:t>Klik om stijl te bewerken</a:t>
            </a:r>
          </a:p>
        </p:txBody>
      </p:sp>
      <p:grpSp>
        <p:nvGrpSpPr>
          <p:cNvPr id="306" name="INSTRUCTIE">
            <a:extLst>
              <a:ext uri="{FF2B5EF4-FFF2-40B4-BE49-F238E27FC236}">
                <a16:creationId xmlns:a16="http://schemas.microsoft.com/office/drawing/2014/main" id="{959CE730-2303-4640-8D9D-14B5048BE4C8}"/>
              </a:ext>
            </a:extLst>
          </p:cNvPr>
          <p:cNvGrpSpPr/>
          <p:nvPr userDrawn="1"/>
        </p:nvGrpSpPr>
        <p:grpSpPr>
          <a:xfrm>
            <a:off x="12372761" y="-1"/>
            <a:ext cx="3691944" cy="6688475"/>
            <a:chOff x="-3786165" y="-1"/>
            <a:chExt cx="3693386" cy="6688475"/>
          </a:xfrm>
        </p:grpSpPr>
        <p:sp>
          <p:nvSpPr>
            <p:cNvPr id="307" name="Rechthoek 306">
              <a:extLst>
                <a:ext uri="{FF2B5EF4-FFF2-40B4-BE49-F238E27FC236}">
                  <a16:creationId xmlns:a16="http://schemas.microsoft.com/office/drawing/2014/main" id="{B92E14CD-46C0-4153-B365-0B24945DE66F}"/>
                </a:ext>
              </a:extLst>
            </p:cNvPr>
            <p:cNvSpPr/>
            <p:nvPr userDrawn="1"/>
          </p:nvSpPr>
          <p:spPr>
            <a:xfrm>
              <a:off x="-3786165" y="-1"/>
              <a:ext cx="3593091" cy="6034857"/>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399"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Afbeelding invoegen/opmaken</a:t>
              </a:r>
            </a:p>
          </p:txBody>
        </p:sp>
        <p:sp>
          <p:nvSpPr>
            <p:cNvPr id="308" name="Ovaal 307">
              <a:extLst>
                <a:ext uri="{FF2B5EF4-FFF2-40B4-BE49-F238E27FC236}">
                  <a16:creationId xmlns:a16="http://schemas.microsoft.com/office/drawing/2014/main" id="{F447EE81-4DD5-4A91-9824-805D8AFC065F}"/>
                </a:ext>
              </a:extLst>
            </p:cNvPr>
            <p:cNvSpPr/>
            <p:nvPr userDrawn="1"/>
          </p:nvSpPr>
          <p:spPr>
            <a:xfrm>
              <a:off x="-3603587" y="465324"/>
              <a:ext cx="180000" cy="180000"/>
            </a:xfrm>
            <a:prstGeom prst="ellipse">
              <a:avLst/>
            </a:prstGeom>
            <a:solidFill>
              <a:srgbClr val="211F26"/>
            </a:solidFill>
            <a:ln w="25400" cap="flat" cmpd="sng" algn="ctr">
              <a:noFill/>
              <a:prstDash val="solid"/>
            </a:ln>
            <a:effectLst/>
          </p:spPr>
          <p:txBody>
            <a:bodyPr wrap="none" lIns="0" tIns="0" rIns="0" bIns="0" rtlCol="0" anchor="ctr">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309" name="Rechthoek 308">
              <a:extLst>
                <a:ext uri="{FF2B5EF4-FFF2-40B4-BE49-F238E27FC236}">
                  <a16:creationId xmlns:a16="http://schemas.microsoft.com/office/drawing/2014/main" id="{EFDA2D6E-203B-4D92-8040-19B5D1EA8D47}"/>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Selecteer het afbeeldingskader,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'Afbeeldingen’</a:t>
              </a:r>
              <a:endPar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10" name="Ovaal 309">
              <a:extLst>
                <a:ext uri="{FF2B5EF4-FFF2-40B4-BE49-F238E27FC236}">
                  <a16:creationId xmlns:a16="http://schemas.microsoft.com/office/drawing/2014/main" id="{9DEE9AB2-7F27-45BA-A948-27A753DA81B0}"/>
                </a:ext>
              </a:extLst>
            </p:cNvPr>
            <p:cNvSpPr/>
            <p:nvPr userDrawn="1"/>
          </p:nvSpPr>
          <p:spPr>
            <a:xfrm>
              <a:off x="-3603587" y="2633935"/>
              <a:ext cx="180000" cy="180000"/>
            </a:xfrm>
            <a:prstGeom prst="ellipse">
              <a:avLst/>
            </a:prstGeom>
            <a:solidFill>
              <a:srgbClr val="211F26"/>
            </a:solidFill>
            <a:ln w="25400" cap="flat" cmpd="sng" algn="ctr">
              <a:noFill/>
              <a:prstDash val="solid"/>
            </a:ln>
            <a:effectLst/>
          </p:spPr>
          <p:txBody>
            <a:bodyPr wrap="none" lIns="0" tIns="0" rIns="0" bIns="0" rtlCol="0" anchor="ctr">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311" name="Rechthoek 310">
              <a:extLst>
                <a:ext uri="{FF2B5EF4-FFF2-40B4-BE49-F238E27FC236}">
                  <a16:creationId xmlns:a16="http://schemas.microsoft.com/office/drawing/2014/main" id="{A7F6932D-19CE-4FA6-89B9-0BF8CF94B3AD}"/>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312" name="Ovaal 311">
              <a:extLst>
                <a:ext uri="{FF2B5EF4-FFF2-40B4-BE49-F238E27FC236}">
                  <a16:creationId xmlns:a16="http://schemas.microsoft.com/office/drawing/2014/main" id="{E8B034BB-9954-4C64-A2EA-A2FE11B238B2}"/>
                </a:ext>
              </a:extLst>
            </p:cNvPr>
            <p:cNvSpPr/>
            <p:nvPr userDrawn="1"/>
          </p:nvSpPr>
          <p:spPr>
            <a:xfrm>
              <a:off x="-3603587" y="4226365"/>
              <a:ext cx="180000" cy="180000"/>
            </a:xfrm>
            <a:prstGeom prst="ellipse">
              <a:avLst/>
            </a:prstGeom>
            <a:solidFill>
              <a:srgbClr val="211F26"/>
            </a:solidFill>
            <a:ln w="25400" cap="flat" cmpd="sng" algn="ctr">
              <a:noFill/>
              <a:prstDash val="solid"/>
            </a:ln>
            <a:effectLst/>
          </p:spPr>
          <p:txBody>
            <a:bodyPr wrap="none" lIns="0" tIns="0" rIns="0" bIns="0" rtlCol="0" anchor="ctr">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313" name="Rechthoek 312">
              <a:extLst>
                <a:ext uri="{FF2B5EF4-FFF2-40B4-BE49-F238E27FC236}">
                  <a16:creationId xmlns:a16="http://schemas.microsoft.com/office/drawing/2014/main" id="{DA369C96-F6C4-498B-B449-6AA2140415FF}"/>
                </a:ext>
              </a:extLst>
            </p:cNvPr>
            <p:cNvSpPr/>
            <p:nvPr userDrawn="1"/>
          </p:nvSpPr>
          <p:spPr>
            <a:xfrm>
              <a:off x="-3319416" y="4226366"/>
              <a:ext cx="3008779" cy="820954"/>
            </a:xfrm>
            <a:prstGeom prst="rect">
              <a:avLst/>
            </a:prstGeom>
            <a:noFill/>
            <a:ln w="25400" cap="flat" cmpd="sng" algn="ctr">
              <a:noFill/>
              <a:prstDash val="solid"/>
            </a:ln>
            <a:effectLst/>
          </p:spPr>
          <p:txBody>
            <a:bodyPr lIns="0" tIns="0" rIns="0" bIns="0" rtlCol="0" anchor="t">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Schaal met de bolletjes de afbeelding en met de hoekjes het afbeeldingskader.</a:t>
              </a:r>
            </a:p>
          </p:txBody>
        </p:sp>
        <p:sp>
          <p:nvSpPr>
            <p:cNvPr id="314" name="Rechthoek 313">
              <a:extLst>
                <a:ext uri="{FF2B5EF4-FFF2-40B4-BE49-F238E27FC236}">
                  <a16:creationId xmlns:a16="http://schemas.microsoft.com/office/drawing/2014/main" id="{EC5B75F2-CF72-462C-8744-A8CD7D5D31A9}"/>
                </a:ext>
              </a:extLst>
            </p:cNvPr>
            <p:cNvSpPr/>
            <p:nvPr userDrawn="1"/>
          </p:nvSpPr>
          <p:spPr>
            <a:xfrm>
              <a:off x="-3316836" y="3200265"/>
              <a:ext cx="1239216" cy="719917"/>
            </a:xfrm>
            <a:prstGeom prst="rect">
              <a:avLst/>
            </a:prstGeom>
            <a:pattFill prst="wdUpDiag">
              <a:fgClr>
                <a:srgbClr val="E0E0E0"/>
              </a:fgClr>
              <a:bgClr>
                <a:srgbClr val="ECECEC"/>
              </a:bgClr>
            </a:pattFill>
            <a:ln w="12700" cap="flat" cmpd="sng" algn="ctr">
              <a:solidFill>
                <a:srgbClr val="D3D3D3"/>
              </a:solidFill>
              <a:prstDash val="solid"/>
              <a:miter lim="800000"/>
            </a:ln>
            <a:effectLst/>
          </p:spPr>
          <p:txBody>
            <a:bodyPr rot="0" spcFirstLastPara="0" vert="horz" wrap="square" lIns="7200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0" i="1"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315" name="Groep 314">
              <a:extLst>
                <a:ext uri="{FF2B5EF4-FFF2-40B4-BE49-F238E27FC236}">
                  <a16:creationId xmlns:a16="http://schemas.microsoft.com/office/drawing/2014/main" id="{13AFFE5C-F2E7-40FD-9A29-34694BA93AAF}"/>
                </a:ext>
              </a:extLst>
            </p:cNvPr>
            <p:cNvGrpSpPr/>
            <p:nvPr userDrawn="1"/>
          </p:nvGrpSpPr>
          <p:grpSpPr>
            <a:xfrm>
              <a:off x="-2485819" y="3479783"/>
              <a:ext cx="1222990" cy="563933"/>
              <a:chOff x="-2485819" y="3399207"/>
              <a:chExt cx="1222990" cy="563933"/>
            </a:xfrm>
          </p:grpSpPr>
          <p:sp>
            <p:nvSpPr>
              <p:cNvPr id="354" name="Rechthoek 353">
                <a:extLst>
                  <a:ext uri="{FF2B5EF4-FFF2-40B4-BE49-F238E27FC236}">
                    <a16:creationId xmlns:a16="http://schemas.microsoft.com/office/drawing/2014/main" id="{15355A6A-E308-45EF-A94A-57A497AA1C18}"/>
                  </a:ext>
                </a:extLst>
              </p:cNvPr>
              <p:cNvSpPr/>
              <p:nvPr userDrawn="1"/>
            </p:nvSpPr>
            <p:spPr>
              <a:xfrm>
                <a:off x="-2485819" y="3399207"/>
                <a:ext cx="1176476" cy="504851"/>
              </a:xfrm>
              <a:prstGeom prst="rect">
                <a:avLst/>
              </a:prstGeom>
              <a:solidFill>
                <a:sysClr val="window" lastClr="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55" name="Rechthoek 354">
                <a:extLst>
                  <a:ext uri="{FF2B5EF4-FFF2-40B4-BE49-F238E27FC236}">
                    <a16:creationId xmlns:a16="http://schemas.microsoft.com/office/drawing/2014/main" id="{877925C7-D5B6-4141-A519-CF73AA9A36EF}"/>
                  </a:ext>
                </a:extLst>
              </p:cNvPr>
              <p:cNvSpPr/>
              <p:nvPr userDrawn="1"/>
            </p:nvSpPr>
            <p:spPr>
              <a:xfrm>
                <a:off x="-2479584" y="3652838"/>
                <a:ext cx="1164007" cy="246701"/>
              </a:xfrm>
              <a:prstGeom prst="rect">
                <a:avLst/>
              </a:prstGeom>
              <a:solidFill>
                <a:srgbClr val="FCE4DC"/>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356" name="Groep 355">
                <a:extLst>
                  <a:ext uri="{FF2B5EF4-FFF2-40B4-BE49-F238E27FC236}">
                    <a16:creationId xmlns:a16="http://schemas.microsoft.com/office/drawing/2014/main" id="{8C4C9D4C-3C08-4E6E-8A13-AD847E5BD4D0}"/>
                  </a:ext>
                </a:extLst>
              </p:cNvPr>
              <p:cNvGrpSpPr/>
              <p:nvPr userDrawn="1"/>
            </p:nvGrpSpPr>
            <p:grpSpPr>
              <a:xfrm>
                <a:off x="-2403869" y="3460544"/>
                <a:ext cx="155951" cy="131922"/>
                <a:chOff x="12968836" y="3354170"/>
                <a:chExt cx="404806" cy="342433"/>
              </a:xfrm>
            </p:grpSpPr>
            <p:sp>
              <p:nvSpPr>
                <p:cNvPr id="369" name="Rechthoek: afgeronde hoeken 368">
                  <a:extLst>
                    <a:ext uri="{FF2B5EF4-FFF2-40B4-BE49-F238E27FC236}">
                      <a16:creationId xmlns:a16="http://schemas.microsoft.com/office/drawing/2014/main" id="{D6970AF4-7E45-484A-BD78-75F320CD83F0}"/>
                    </a:ext>
                  </a:extLst>
                </p:cNvPr>
                <p:cNvSpPr/>
                <p:nvPr userDrawn="1"/>
              </p:nvSpPr>
              <p:spPr>
                <a:xfrm>
                  <a:off x="12968836" y="3354170"/>
                  <a:ext cx="404806" cy="34243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70" name="Rechthoek 369">
                  <a:extLst>
                    <a:ext uri="{FF2B5EF4-FFF2-40B4-BE49-F238E27FC236}">
                      <a16:creationId xmlns:a16="http://schemas.microsoft.com/office/drawing/2014/main" id="{0B4A72F8-482E-40E4-8DDB-D3C1C78E7F5C}"/>
                    </a:ext>
                  </a:extLst>
                </p:cNvPr>
                <p:cNvSpPr/>
                <p:nvPr userDrawn="1"/>
              </p:nvSpPr>
              <p:spPr>
                <a:xfrm>
                  <a:off x="13025180" y="3401181"/>
                  <a:ext cx="305213" cy="41563"/>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71" name="Rechthoek 370">
                  <a:extLst>
                    <a:ext uri="{FF2B5EF4-FFF2-40B4-BE49-F238E27FC236}">
                      <a16:creationId xmlns:a16="http://schemas.microsoft.com/office/drawing/2014/main" id="{64167B34-EDDB-4F9F-BEAF-EA35679CF4E2}"/>
                    </a:ext>
                  </a:extLst>
                </p:cNvPr>
                <p:cNvSpPr/>
                <p:nvPr userDrawn="1"/>
              </p:nvSpPr>
              <p:spPr>
                <a:xfrm>
                  <a:off x="13025181" y="3471575"/>
                  <a:ext cx="118778" cy="181691"/>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72" name="Rechthoek 371">
                  <a:extLst>
                    <a:ext uri="{FF2B5EF4-FFF2-40B4-BE49-F238E27FC236}">
                      <a16:creationId xmlns:a16="http://schemas.microsoft.com/office/drawing/2014/main" id="{FE41BA2F-C7A3-4D10-801F-90BE9CA35814}"/>
                    </a:ext>
                  </a:extLst>
                </p:cNvPr>
                <p:cNvSpPr/>
                <p:nvPr userDrawn="1"/>
              </p:nvSpPr>
              <p:spPr>
                <a:xfrm>
                  <a:off x="13180812" y="3481982"/>
                  <a:ext cx="13527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73" name="Rechthoek 372">
                  <a:extLst>
                    <a:ext uri="{FF2B5EF4-FFF2-40B4-BE49-F238E27FC236}">
                      <a16:creationId xmlns:a16="http://schemas.microsoft.com/office/drawing/2014/main" id="{B0F207B5-2CD6-4F43-8395-CA2EF0AD2F3B}"/>
                    </a:ext>
                  </a:extLst>
                </p:cNvPr>
                <p:cNvSpPr/>
                <p:nvPr userDrawn="1"/>
              </p:nvSpPr>
              <p:spPr>
                <a:xfrm>
                  <a:off x="13180812" y="3554800"/>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74" name="Rechthoek 373">
                  <a:extLst>
                    <a:ext uri="{FF2B5EF4-FFF2-40B4-BE49-F238E27FC236}">
                      <a16:creationId xmlns:a16="http://schemas.microsoft.com/office/drawing/2014/main" id="{5334C42A-B863-4010-A01E-FA2FDC5693DA}"/>
                    </a:ext>
                  </a:extLst>
                </p:cNvPr>
                <p:cNvSpPr/>
                <p:nvPr userDrawn="1"/>
              </p:nvSpPr>
              <p:spPr>
                <a:xfrm>
                  <a:off x="13180812" y="3627618"/>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357" name="Groep 356">
                <a:extLst>
                  <a:ext uri="{FF2B5EF4-FFF2-40B4-BE49-F238E27FC236}">
                    <a16:creationId xmlns:a16="http://schemas.microsoft.com/office/drawing/2014/main" id="{9AA7A0BD-7992-4EF5-BC2D-81450F9F9C03}"/>
                  </a:ext>
                </a:extLst>
              </p:cNvPr>
              <p:cNvGrpSpPr/>
              <p:nvPr userDrawn="1"/>
            </p:nvGrpSpPr>
            <p:grpSpPr>
              <a:xfrm>
                <a:off x="-2423424" y="3690208"/>
                <a:ext cx="166739" cy="218963"/>
                <a:chOff x="12940828" y="3950597"/>
                <a:chExt cx="432813" cy="568367"/>
              </a:xfrm>
            </p:grpSpPr>
            <p:grpSp>
              <p:nvGrpSpPr>
                <p:cNvPr id="361" name="Groep 360">
                  <a:extLst>
                    <a:ext uri="{FF2B5EF4-FFF2-40B4-BE49-F238E27FC236}">
                      <a16:creationId xmlns:a16="http://schemas.microsoft.com/office/drawing/2014/main" id="{AE0A428B-E336-4575-8D1F-C3879E9EC257}"/>
                    </a:ext>
                  </a:extLst>
                </p:cNvPr>
                <p:cNvGrpSpPr/>
                <p:nvPr userDrawn="1"/>
              </p:nvGrpSpPr>
              <p:grpSpPr>
                <a:xfrm>
                  <a:off x="13000382" y="4006891"/>
                  <a:ext cx="373259" cy="315747"/>
                  <a:chOff x="12968836" y="3354170"/>
                  <a:chExt cx="404806" cy="342433"/>
                </a:xfrm>
              </p:grpSpPr>
              <p:sp>
                <p:nvSpPr>
                  <p:cNvPr id="363" name="Rechthoek: afgeronde hoeken 362">
                    <a:extLst>
                      <a:ext uri="{FF2B5EF4-FFF2-40B4-BE49-F238E27FC236}">
                        <a16:creationId xmlns:a16="http://schemas.microsoft.com/office/drawing/2014/main" id="{6DBDCCBE-846C-49C8-A534-15D2FAFEFD14}"/>
                      </a:ext>
                    </a:extLst>
                  </p:cNvPr>
                  <p:cNvSpPr/>
                  <p:nvPr userDrawn="1"/>
                </p:nvSpPr>
                <p:spPr>
                  <a:xfrm>
                    <a:off x="12968836" y="3354170"/>
                    <a:ext cx="404806" cy="34243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64" name="Rechthoek 363">
                    <a:extLst>
                      <a:ext uri="{FF2B5EF4-FFF2-40B4-BE49-F238E27FC236}">
                        <a16:creationId xmlns:a16="http://schemas.microsoft.com/office/drawing/2014/main" id="{8ECF9FDC-2FA9-4304-B51E-108DBFBE9BE5}"/>
                      </a:ext>
                    </a:extLst>
                  </p:cNvPr>
                  <p:cNvSpPr/>
                  <p:nvPr userDrawn="1"/>
                </p:nvSpPr>
                <p:spPr>
                  <a:xfrm>
                    <a:off x="13025180" y="3401181"/>
                    <a:ext cx="305213" cy="41563"/>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65" name="Rechthoek 364">
                    <a:extLst>
                      <a:ext uri="{FF2B5EF4-FFF2-40B4-BE49-F238E27FC236}">
                        <a16:creationId xmlns:a16="http://schemas.microsoft.com/office/drawing/2014/main" id="{CF2B33E5-2F27-479F-8E8B-18CD6BA700FE}"/>
                      </a:ext>
                    </a:extLst>
                  </p:cNvPr>
                  <p:cNvSpPr/>
                  <p:nvPr userDrawn="1"/>
                </p:nvSpPr>
                <p:spPr>
                  <a:xfrm>
                    <a:off x="13025181" y="3471575"/>
                    <a:ext cx="118778" cy="181691"/>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66" name="Rechthoek 365">
                    <a:extLst>
                      <a:ext uri="{FF2B5EF4-FFF2-40B4-BE49-F238E27FC236}">
                        <a16:creationId xmlns:a16="http://schemas.microsoft.com/office/drawing/2014/main" id="{4796D371-B966-4F28-BD65-2326840D1A10}"/>
                      </a:ext>
                    </a:extLst>
                  </p:cNvPr>
                  <p:cNvSpPr/>
                  <p:nvPr userDrawn="1"/>
                </p:nvSpPr>
                <p:spPr>
                  <a:xfrm>
                    <a:off x="13180812" y="3481982"/>
                    <a:ext cx="13527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67" name="Rechthoek 366">
                    <a:extLst>
                      <a:ext uri="{FF2B5EF4-FFF2-40B4-BE49-F238E27FC236}">
                        <a16:creationId xmlns:a16="http://schemas.microsoft.com/office/drawing/2014/main" id="{CBBFF3C5-2A48-4F78-9327-F2637D72439B}"/>
                      </a:ext>
                    </a:extLst>
                  </p:cNvPr>
                  <p:cNvSpPr/>
                  <p:nvPr userDrawn="1"/>
                </p:nvSpPr>
                <p:spPr>
                  <a:xfrm>
                    <a:off x="13180812" y="3554800"/>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68" name="Rechthoek 367">
                    <a:extLst>
                      <a:ext uri="{FF2B5EF4-FFF2-40B4-BE49-F238E27FC236}">
                        <a16:creationId xmlns:a16="http://schemas.microsoft.com/office/drawing/2014/main" id="{5CA28508-BE40-4843-8DC6-835084D87437}"/>
                      </a:ext>
                    </a:extLst>
                  </p:cNvPr>
                  <p:cNvSpPr/>
                  <p:nvPr userDrawn="1"/>
                </p:nvSpPr>
                <p:spPr>
                  <a:xfrm>
                    <a:off x="13180812" y="3627618"/>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362" name="Boog 361">
                  <a:extLst>
                    <a:ext uri="{FF2B5EF4-FFF2-40B4-BE49-F238E27FC236}">
                      <a16:creationId xmlns:a16="http://schemas.microsoft.com/office/drawing/2014/main" id="{7A5AE363-ADB0-48AE-A6DD-DE83E8E062DB}"/>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endParaRPr kumimoji="0" lang="nl-NL" sz="2399"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358" name="Tekstvak 357">
                <a:extLst>
                  <a:ext uri="{FF2B5EF4-FFF2-40B4-BE49-F238E27FC236}">
                    <a16:creationId xmlns:a16="http://schemas.microsoft.com/office/drawing/2014/main" id="{CD0CDA64-90C7-41EB-8BB2-D1680EA95026}"/>
                  </a:ext>
                </a:extLst>
              </p:cNvPr>
              <p:cNvSpPr txBox="1"/>
              <p:nvPr userDrawn="1"/>
            </p:nvSpPr>
            <p:spPr>
              <a:xfrm>
                <a:off x="-2245455" y="3460544"/>
                <a:ext cx="896116" cy="134709"/>
              </a:xfrm>
              <a:prstGeom prst="rect">
                <a:avLst/>
              </a:prstGeom>
              <a:noFill/>
            </p:spPr>
            <p:txBody>
              <a:bodyPr wrap="square" rtlCol="0" anchor="ctr">
                <a:noAutofit/>
              </a:bodyPr>
              <a:lstStyle/>
              <a:p>
                <a:pPr marL="0" marR="0" lvl="0" indent="0" algn="l" defTabSz="1217025" rtl="0"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Indeling</a:t>
                </a:r>
              </a:p>
            </p:txBody>
          </p:sp>
          <p:sp>
            <p:nvSpPr>
              <p:cNvPr id="359" name="Tekstvak 358">
                <a:extLst>
                  <a:ext uri="{FF2B5EF4-FFF2-40B4-BE49-F238E27FC236}">
                    <a16:creationId xmlns:a16="http://schemas.microsoft.com/office/drawing/2014/main" id="{AB562D32-BA1A-4D37-BB69-3F71DF4BD838}"/>
                  </a:ext>
                </a:extLst>
              </p:cNvPr>
              <p:cNvSpPr txBox="1"/>
              <p:nvPr userDrawn="1"/>
            </p:nvSpPr>
            <p:spPr>
              <a:xfrm>
                <a:off x="-2258884" y="3712980"/>
                <a:ext cx="909545" cy="126416"/>
              </a:xfrm>
              <a:prstGeom prst="rect">
                <a:avLst/>
              </a:prstGeom>
              <a:noFill/>
            </p:spPr>
            <p:txBody>
              <a:bodyPr wrap="square" rtlCol="0" anchor="ctr">
                <a:noAutofit/>
              </a:bodyPr>
              <a:lstStyle/>
              <a:p>
                <a:pPr marL="0" marR="0" lvl="0" indent="0" algn="l" defTabSz="1217025" rtl="0"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Dia Herstellen</a:t>
                </a:r>
              </a:p>
            </p:txBody>
          </p:sp>
          <p:sp>
            <p:nvSpPr>
              <p:cNvPr id="360" name="Vrije vorm: vorm 359">
                <a:extLst>
                  <a:ext uri="{FF2B5EF4-FFF2-40B4-BE49-F238E27FC236}">
                    <a16:creationId xmlns:a16="http://schemas.microsoft.com/office/drawing/2014/main" id="{B1FC6411-9E0D-4535-AB4C-43EF0D279F3B}"/>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ysClr val="window" lastClr="FFFFFF"/>
              </a:solidFill>
              <a:ln w="12700" cap="flat" cmpd="sng" algn="ctr">
                <a:solidFill>
                  <a:srgbClr val="000000"/>
                </a:solid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endParaRPr kumimoji="0" lang="nl-NL" sz="1599" b="0" i="0" u="none" strike="noStrike" kern="0" cap="all"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316" name="Groep 315">
              <a:extLst>
                <a:ext uri="{FF2B5EF4-FFF2-40B4-BE49-F238E27FC236}">
                  <a16:creationId xmlns:a16="http://schemas.microsoft.com/office/drawing/2014/main" id="{BD9ECAC5-3DB7-4E95-9AE6-349D54EB8B4A}"/>
                </a:ext>
              </a:extLst>
            </p:cNvPr>
            <p:cNvGrpSpPr/>
            <p:nvPr userDrawn="1"/>
          </p:nvGrpSpPr>
          <p:grpSpPr>
            <a:xfrm>
              <a:off x="-3786165" y="5728778"/>
              <a:ext cx="3693386" cy="959696"/>
              <a:chOff x="-3786437" y="6163468"/>
              <a:chExt cx="3693386" cy="959696"/>
            </a:xfrm>
          </p:grpSpPr>
          <p:sp>
            <p:nvSpPr>
              <p:cNvPr id="344" name="Rechthoek 343">
                <a:extLst>
                  <a:ext uri="{FF2B5EF4-FFF2-40B4-BE49-F238E27FC236}">
                    <a16:creationId xmlns:a16="http://schemas.microsoft.com/office/drawing/2014/main" id="{5BFB4617-9CD2-4532-A392-6FB6E8027ABE}"/>
                  </a:ext>
                </a:extLst>
              </p:cNvPr>
              <p:cNvSpPr/>
              <p:nvPr userDrawn="1"/>
            </p:nvSpPr>
            <p:spPr>
              <a:xfrm>
                <a:off x="-3786437" y="6295164"/>
                <a:ext cx="3593637" cy="828000"/>
              </a:xfrm>
              <a:prstGeom prst="rect">
                <a:avLst/>
              </a:prstGeom>
              <a:solidFill>
                <a:srgbClr val="ECECEC"/>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Ga naar de tab</a:t>
                </a:r>
                <a: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en klik</a:t>
                </a:r>
                <a:b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op de knop </a:t>
                </a:r>
                <a: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 Inspiratie'</a:t>
                </a:r>
              </a:p>
            </p:txBody>
          </p:sp>
          <p:grpSp>
            <p:nvGrpSpPr>
              <p:cNvPr id="345" name="ICOON_info">
                <a:extLst>
                  <a:ext uri="{FF2B5EF4-FFF2-40B4-BE49-F238E27FC236}">
                    <a16:creationId xmlns:a16="http://schemas.microsoft.com/office/drawing/2014/main" id="{5DC808BD-53B7-4A99-A8D2-B2756E0009E9}"/>
                  </a:ext>
                </a:extLst>
              </p:cNvPr>
              <p:cNvGrpSpPr/>
              <p:nvPr userDrawn="1"/>
            </p:nvGrpSpPr>
            <p:grpSpPr>
              <a:xfrm>
                <a:off x="-376736" y="6163468"/>
                <a:ext cx="283685" cy="283685"/>
                <a:chOff x="-510741" y="5913713"/>
                <a:chExt cx="267555" cy="267555"/>
              </a:xfrm>
            </p:grpSpPr>
            <p:sp>
              <p:nvSpPr>
                <p:cNvPr id="352" name="Ovaal 351">
                  <a:extLst>
                    <a:ext uri="{FF2B5EF4-FFF2-40B4-BE49-F238E27FC236}">
                      <a16:creationId xmlns:a16="http://schemas.microsoft.com/office/drawing/2014/main" id="{1DAB122A-1777-41CE-BD1E-3F3ED3D20D02}"/>
                    </a:ext>
                  </a:extLst>
                </p:cNvPr>
                <p:cNvSpPr/>
                <p:nvPr userDrawn="1"/>
              </p:nvSpPr>
              <p:spPr>
                <a:xfrm>
                  <a:off x="-491853" y="5932072"/>
                  <a:ext cx="230835" cy="230835"/>
                </a:xfrm>
                <a:prstGeom prst="ellipse">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endParaRPr kumimoji="0" lang="nl-NL" sz="1599" b="0" i="0" u="none" strike="noStrike" kern="0" cap="all"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53" name="Graphic 163" descr="Informatie">
                  <a:extLst>
                    <a:ext uri="{FF2B5EF4-FFF2-40B4-BE49-F238E27FC236}">
                      <a16:creationId xmlns:a16="http://schemas.microsoft.com/office/drawing/2014/main" id="{9A185F47-7320-44EF-9E7E-FA5BEDD7D03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999"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346" name="Groep 345">
                <a:extLst>
                  <a:ext uri="{FF2B5EF4-FFF2-40B4-BE49-F238E27FC236}">
                    <a16:creationId xmlns:a16="http://schemas.microsoft.com/office/drawing/2014/main" id="{88DF449D-5E9E-4A30-B327-CEC30479ECA8}"/>
                  </a:ext>
                </a:extLst>
              </p:cNvPr>
              <p:cNvGrpSpPr/>
              <p:nvPr userDrawn="1"/>
            </p:nvGrpSpPr>
            <p:grpSpPr>
              <a:xfrm>
                <a:off x="-938434" y="6420818"/>
                <a:ext cx="627798" cy="576693"/>
                <a:chOff x="-938434" y="4570310"/>
                <a:chExt cx="627798" cy="576693"/>
              </a:xfrm>
            </p:grpSpPr>
            <p:grpSp>
              <p:nvGrpSpPr>
                <p:cNvPr id="347" name="Inspireren">
                  <a:extLst>
                    <a:ext uri="{FF2B5EF4-FFF2-40B4-BE49-F238E27FC236}">
                      <a16:creationId xmlns:a16="http://schemas.microsoft.com/office/drawing/2014/main" id="{03142847-0867-4725-A924-E3EB70DD4A9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349" name="Freeform 12">
                    <a:extLst>
                      <a:ext uri="{FF2B5EF4-FFF2-40B4-BE49-F238E27FC236}">
                        <a16:creationId xmlns:a16="http://schemas.microsoft.com/office/drawing/2014/main" id="{5676B9B4-7617-4A19-A031-575DF45C249D}"/>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350" name="Freeform 13">
                    <a:extLst>
                      <a:ext uri="{FF2B5EF4-FFF2-40B4-BE49-F238E27FC236}">
                        <a16:creationId xmlns:a16="http://schemas.microsoft.com/office/drawing/2014/main" id="{40D08D6B-760D-4AA8-B46C-6F07F0BDD8CC}"/>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351" name="Freeform 14">
                    <a:extLst>
                      <a:ext uri="{FF2B5EF4-FFF2-40B4-BE49-F238E27FC236}">
                        <a16:creationId xmlns:a16="http://schemas.microsoft.com/office/drawing/2014/main" id="{14ABF650-8775-4385-B753-A3C75E11B15A}"/>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rgbClr val="211F26"/>
                      </a:solidFill>
                      <a:effectLst/>
                      <a:uLnTx/>
                      <a:uFillTx/>
                      <a:latin typeface="Segoe UI Light"/>
                      <a:ea typeface="+mn-ea"/>
                      <a:cs typeface="+mn-cs"/>
                    </a:endParaRPr>
                  </a:p>
                </p:txBody>
              </p:sp>
            </p:grpSp>
            <p:sp>
              <p:nvSpPr>
                <p:cNvPr id="348" name="Tekstvak 347">
                  <a:extLst>
                    <a:ext uri="{FF2B5EF4-FFF2-40B4-BE49-F238E27FC236}">
                      <a16:creationId xmlns:a16="http://schemas.microsoft.com/office/drawing/2014/main" id="{46F696BA-8BEE-4133-83B4-B3909BF65D14}"/>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nl-NL"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Inspiratie</a:t>
                  </a:r>
                </a:p>
              </p:txBody>
            </p:sp>
          </p:grpSp>
        </p:grpSp>
        <p:grpSp>
          <p:nvGrpSpPr>
            <p:cNvPr id="317" name="Groep 316">
              <a:extLst>
                <a:ext uri="{FF2B5EF4-FFF2-40B4-BE49-F238E27FC236}">
                  <a16:creationId xmlns:a16="http://schemas.microsoft.com/office/drawing/2014/main" id="{C0C98C1D-E595-486C-8AFD-EFA07800AFC3}"/>
                </a:ext>
              </a:extLst>
            </p:cNvPr>
            <p:cNvGrpSpPr/>
            <p:nvPr userDrawn="1"/>
          </p:nvGrpSpPr>
          <p:grpSpPr>
            <a:xfrm>
              <a:off x="-3367447" y="1226982"/>
              <a:ext cx="791775" cy="406485"/>
              <a:chOff x="-3565087" y="1409294"/>
              <a:chExt cx="627469" cy="322133"/>
            </a:xfrm>
          </p:grpSpPr>
          <p:grpSp>
            <p:nvGrpSpPr>
              <p:cNvPr id="338" name="Groep 337">
                <a:extLst>
                  <a:ext uri="{FF2B5EF4-FFF2-40B4-BE49-F238E27FC236}">
                    <a16:creationId xmlns:a16="http://schemas.microsoft.com/office/drawing/2014/main" id="{017B32C0-1567-4548-90FA-3A6BB970CBD1}"/>
                  </a:ext>
                </a:extLst>
              </p:cNvPr>
              <p:cNvGrpSpPr/>
              <p:nvPr userDrawn="1"/>
            </p:nvGrpSpPr>
            <p:grpSpPr>
              <a:xfrm>
                <a:off x="-3364916" y="1409294"/>
                <a:ext cx="225195" cy="195499"/>
                <a:chOff x="10307162" y="1361199"/>
                <a:chExt cx="2200275" cy="1914525"/>
              </a:xfrm>
            </p:grpSpPr>
            <p:sp>
              <p:nvSpPr>
                <p:cNvPr id="340" name="Vrije vorm: vorm 339">
                  <a:extLst>
                    <a:ext uri="{FF2B5EF4-FFF2-40B4-BE49-F238E27FC236}">
                      <a16:creationId xmlns:a16="http://schemas.microsoft.com/office/drawing/2014/main" id="{24EA0F5A-EC81-49D6-BF48-393BDCADD2FB}"/>
                    </a:ext>
                  </a:extLst>
                </p:cNvPr>
                <p:cNvSpPr/>
                <p:nvPr/>
              </p:nvSpPr>
              <p:spPr>
                <a:xfrm>
                  <a:off x="10683400" y="1831734"/>
                  <a:ext cx="371475" cy="371475"/>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7197" b="0" i="0" u="none" strike="noStrike" kern="0" cap="none" spc="0" normalizeH="0" baseline="0" noProof="0">
                    <a:ln>
                      <a:noFill/>
                    </a:ln>
                    <a:solidFill>
                      <a:srgbClr val="211F26"/>
                    </a:solidFill>
                    <a:effectLst/>
                    <a:uLnTx/>
                    <a:uFillTx/>
                    <a:latin typeface="Segoe UI Light"/>
                    <a:ea typeface="+mn-ea"/>
                    <a:cs typeface="+mn-cs"/>
                  </a:endParaRPr>
                </a:p>
              </p:txBody>
            </p:sp>
            <p:grpSp>
              <p:nvGrpSpPr>
                <p:cNvPr id="341" name="Groep 340">
                  <a:extLst>
                    <a:ext uri="{FF2B5EF4-FFF2-40B4-BE49-F238E27FC236}">
                      <a16:creationId xmlns:a16="http://schemas.microsoft.com/office/drawing/2014/main" id="{4E5DE8A5-443E-4E58-8C7B-F295D9FC6ABC}"/>
                    </a:ext>
                  </a:extLst>
                </p:cNvPr>
                <p:cNvGrpSpPr/>
                <p:nvPr/>
              </p:nvGrpSpPr>
              <p:grpSpPr>
                <a:xfrm>
                  <a:off x="10307162" y="1361199"/>
                  <a:ext cx="2200275" cy="1914525"/>
                  <a:chOff x="10307162" y="1361199"/>
                  <a:chExt cx="2200275" cy="1914525"/>
                </a:xfrm>
                <a:gradFill>
                  <a:gsLst>
                    <a:gs pos="0">
                      <a:srgbClr val="9D9FA1"/>
                    </a:gs>
                    <a:gs pos="70000">
                      <a:srgbClr val="211F26"/>
                    </a:gs>
                  </a:gsLst>
                  <a:lin ang="2700000" scaled="0"/>
                </a:gradFill>
              </p:grpSpPr>
              <p:sp>
                <p:nvSpPr>
                  <p:cNvPr id="342" name="Vrije vorm: vorm 341">
                    <a:extLst>
                      <a:ext uri="{FF2B5EF4-FFF2-40B4-BE49-F238E27FC236}">
                        <a16:creationId xmlns:a16="http://schemas.microsoft.com/office/drawing/2014/main" id="{A30C30E4-89EB-4F62-B61B-658AD9BFC3D7}"/>
                      </a:ext>
                    </a:extLst>
                  </p:cNvPr>
                  <p:cNvSpPr/>
                  <p:nvPr/>
                </p:nvSpPr>
                <p:spPr>
                  <a:xfrm>
                    <a:off x="10307162"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7197" b="0" i="0" u="none" strike="noStrike" kern="0" cap="none" spc="0" normalizeH="0" baseline="0" noProof="0">
                      <a:ln>
                        <a:noFill/>
                      </a:ln>
                      <a:solidFill>
                        <a:srgbClr val="211F26"/>
                      </a:solidFill>
                      <a:effectLst/>
                      <a:uLnTx/>
                      <a:uFillTx/>
                      <a:latin typeface="Segoe UI Light"/>
                      <a:ea typeface="+mn-ea"/>
                      <a:cs typeface="+mn-cs"/>
                    </a:endParaRPr>
                  </a:p>
                </p:txBody>
              </p:sp>
              <p:sp>
                <p:nvSpPr>
                  <p:cNvPr id="343" name="Vrije vorm: vorm 342">
                    <a:extLst>
                      <a:ext uri="{FF2B5EF4-FFF2-40B4-BE49-F238E27FC236}">
                        <a16:creationId xmlns:a16="http://schemas.microsoft.com/office/drawing/2014/main" id="{F33EEDBF-2756-4FBF-9541-2C3BB6095016}"/>
                      </a:ext>
                    </a:extLst>
                  </p:cNvPr>
                  <p:cNvSpPr/>
                  <p:nvPr/>
                </p:nvSpPr>
                <p:spPr>
                  <a:xfrm>
                    <a:off x="10682447" y="1953654"/>
                    <a:ext cx="1438275" cy="885825"/>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7197" b="0" i="0" u="none" strike="noStrike" kern="0" cap="none" spc="0" normalizeH="0" baseline="0" noProof="0">
                      <a:ln>
                        <a:noFill/>
                      </a:ln>
                      <a:solidFill>
                        <a:srgbClr val="211F26"/>
                      </a:solidFill>
                      <a:effectLst/>
                      <a:uLnTx/>
                      <a:uFillTx/>
                      <a:latin typeface="Segoe UI Light"/>
                      <a:ea typeface="+mn-ea"/>
                      <a:cs typeface="+mn-cs"/>
                    </a:endParaRPr>
                  </a:p>
                </p:txBody>
              </p:sp>
            </p:grpSp>
          </p:grpSp>
          <p:sp>
            <p:nvSpPr>
              <p:cNvPr id="339" name="Tekstvak 338">
                <a:extLst>
                  <a:ext uri="{FF2B5EF4-FFF2-40B4-BE49-F238E27FC236}">
                    <a16:creationId xmlns:a16="http://schemas.microsoft.com/office/drawing/2014/main" id="{8637A094-6565-4B05-AB8D-37AA47C359E1}"/>
                  </a:ext>
                </a:extLst>
              </p:cNvPr>
              <p:cNvSpPr txBox="1"/>
              <p:nvPr userDrawn="1"/>
            </p:nvSpPr>
            <p:spPr>
              <a:xfrm>
                <a:off x="-3565087" y="1617700"/>
                <a:ext cx="627469" cy="113727"/>
              </a:xfrm>
              <a:prstGeom prst="rect">
                <a:avLst/>
              </a:prstGeom>
              <a:noFill/>
            </p:spPr>
            <p:txBody>
              <a:bodyPr wrap="square" lIns="0" tIns="18000" rIns="0" bIns="0" rtlCol="0" anchor="t">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Afbeeldingen</a:t>
                </a:r>
              </a:p>
            </p:txBody>
          </p:sp>
        </p:grpSp>
        <p:grpSp>
          <p:nvGrpSpPr>
            <p:cNvPr id="318" name="Groep 317">
              <a:extLst>
                <a:ext uri="{FF2B5EF4-FFF2-40B4-BE49-F238E27FC236}">
                  <a16:creationId xmlns:a16="http://schemas.microsoft.com/office/drawing/2014/main" id="{38127601-AC6B-4585-AB16-1BD3722E7685}"/>
                </a:ext>
              </a:extLst>
            </p:cNvPr>
            <p:cNvGrpSpPr/>
            <p:nvPr userDrawn="1"/>
          </p:nvGrpSpPr>
          <p:grpSpPr>
            <a:xfrm>
              <a:off x="-3354295" y="5166361"/>
              <a:ext cx="514284" cy="506545"/>
              <a:chOff x="12617641" y="3403239"/>
              <a:chExt cx="752963" cy="741634"/>
            </a:xfrm>
          </p:grpSpPr>
          <p:grpSp>
            <p:nvGrpSpPr>
              <p:cNvPr id="322" name="Groep 321">
                <a:extLst>
                  <a:ext uri="{FF2B5EF4-FFF2-40B4-BE49-F238E27FC236}">
                    <a16:creationId xmlns:a16="http://schemas.microsoft.com/office/drawing/2014/main" id="{4516BBB1-AEE1-4FD7-90AA-8D931F464EBD}"/>
                  </a:ext>
                </a:extLst>
              </p:cNvPr>
              <p:cNvGrpSpPr/>
              <p:nvPr userDrawn="1"/>
            </p:nvGrpSpPr>
            <p:grpSpPr>
              <a:xfrm>
                <a:off x="12771530" y="3403239"/>
                <a:ext cx="467176" cy="448491"/>
                <a:chOff x="12782157" y="3403239"/>
                <a:chExt cx="467176" cy="448491"/>
              </a:xfrm>
            </p:grpSpPr>
            <p:grpSp>
              <p:nvGrpSpPr>
                <p:cNvPr id="325" name="Groep 324">
                  <a:extLst>
                    <a:ext uri="{FF2B5EF4-FFF2-40B4-BE49-F238E27FC236}">
                      <a16:creationId xmlns:a16="http://schemas.microsoft.com/office/drawing/2014/main" id="{43C81735-C05D-41C2-B400-847ED143D094}"/>
                    </a:ext>
                  </a:extLst>
                </p:cNvPr>
                <p:cNvGrpSpPr/>
                <p:nvPr userDrawn="1"/>
              </p:nvGrpSpPr>
              <p:grpSpPr>
                <a:xfrm>
                  <a:off x="12782157" y="3403239"/>
                  <a:ext cx="412976" cy="396132"/>
                  <a:chOff x="13554906" y="3320109"/>
                  <a:chExt cx="443917" cy="425811"/>
                </a:xfrm>
              </p:grpSpPr>
              <p:grpSp>
                <p:nvGrpSpPr>
                  <p:cNvPr id="332" name="Groep 331">
                    <a:extLst>
                      <a:ext uri="{FF2B5EF4-FFF2-40B4-BE49-F238E27FC236}">
                        <a16:creationId xmlns:a16="http://schemas.microsoft.com/office/drawing/2014/main" id="{9F01E809-3404-404F-8260-ED6B23B2D318}"/>
                      </a:ext>
                    </a:extLst>
                  </p:cNvPr>
                  <p:cNvGrpSpPr/>
                  <p:nvPr userDrawn="1"/>
                </p:nvGrpSpPr>
                <p:grpSpPr>
                  <a:xfrm>
                    <a:off x="13554906" y="3320109"/>
                    <a:ext cx="443917" cy="425811"/>
                    <a:chOff x="12909684" y="1276143"/>
                    <a:chExt cx="443917" cy="425811"/>
                  </a:xfrm>
                </p:grpSpPr>
                <p:sp>
                  <p:nvSpPr>
                    <p:cNvPr id="335" name="Rechthoek 334">
                      <a:extLst>
                        <a:ext uri="{FF2B5EF4-FFF2-40B4-BE49-F238E27FC236}">
                          <a16:creationId xmlns:a16="http://schemas.microsoft.com/office/drawing/2014/main" id="{AC670550-12ED-44D5-A69C-8B830E8F4B06}"/>
                        </a:ext>
                      </a:extLst>
                    </p:cNvPr>
                    <p:cNvSpPr/>
                    <p:nvPr userDrawn="1"/>
                  </p:nvSpPr>
                  <p:spPr>
                    <a:xfrm>
                      <a:off x="12909689" y="1276143"/>
                      <a:ext cx="443912" cy="425811"/>
                    </a:xfrm>
                    <a:prstGeom prst="rect">
                      <a:avLst/>
                    </a:prstGeom>
                    <a:noFill/>
                    <a:ln w="12700" cap="flat" cmpd="sng" algn="ctr">
                      <a:solidFill>
                        <a:srgbClr val="818181"/>
                      </a:solidFill>
                      <a:prstDash val="dash"/>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36" name="Rechthoek 335">
                      <a:extLst>
                        <a:ext uri="{FF2B5EF4-FFF2-40B4-BE49-F238E27FC236}">
                          <a16:creationId xmlns:a16="http://schemas.microsoft.com/office/drawing/2014/main" id="{CBA622B7-3FBA-4AF0-8343-09B734F539FD}"/>
                        </a:ext>
                      </a:extLst>
                    </p:cNvPr>
                    <p:cNvSpPr/>
                    <p:nvPr userDrawn="1"/>
                  </p:nvSpPr>
                  <p:spPr>
                    <a:xfrm>
                      <a:off x="12909684" y="1276143"/>
                      <a:ext cx="261629" cy="257807"/>
                    </a:xfrm>
                    <a:prstGeom prst="rect">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37" name="Ovaal 336">
                      <a:extLst>
                        <a:ext uri="{FF2B5EF4-FFF2-40B4-BE49-F238E27FC236}">
                          <a16:creationId xmlns:a16="http://schemas.microsoft.com/office/drawing/2014/main" id="{451C9F91-EFC2-4B48-B14B-37A7772115F2}"/>
                        </a:ext>
                      </a:extLst>
                    </p:cNvPr>
                    <p:cNvSpPr/>
                    <p:nvPr userDrawn="1"/>
                  </p:nvSpPr>
                  <p:spPr>
                    <a:xfrm>
                      <a:off x="13069071" y="1308711"/>
                      <a:ext cx="72188" cy="72188"/>
                    </a:xfrm>
                    <a:prstGeom prst="ellipse">
                      <a:avLst/>
                    </a:prstGeom>
                    <a:solidFill>
                      <a:srgbClr val="ECC67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pic>
                <p:nvPicPr>
                  <p:cNvPr id="333" name="Afbeelding 332">
                    <a:extLst>
                      <a:ext uri="{FF2B5EF4-FFF2-40B4-BE49-F238E27FC236}">
                        <a16:creationId xmlns:a16="http://schemas.microsoft.com/office/drawing/2014/main" id="{2AF47905-9A93-4AFE-85C9-CF297DF5DD86}"/>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3567296" y="3424991"/>
                    <a:ext cx="173367" cy="140220"/>
                  </a:xfrm>
                  <a:prstGeom prst="rect">
                    <a:avLst/>
                  </a:prstGeom>
                </p:spPr>
              </p:pic>
              <p:pic>
                <p:nvPicPr>
                  <p:cNvPr id="334" name="Afbeelding 333">
                    <a:extLst>
                      <a:ext uri="{FF2B5EF4-FFF2-40B4-BE49-F238E27FC236}">
                        <a16:creationId xmlns:a16="http://schemas.microsoft.com/office/drawing/2014/main" id="{3D226106-E6F7-42D4-BFAA-C844EB5E6B7B}"/>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326" name="Groep 325">
                  <a:extLst>
                    <a:ext uri="{FF2B5EF4-FFF2-40B4-BE49-F238E27FC236}">
                      <a16:creationId xmlns:a16="http://schemas.microsoft.com/office/drawing/2014/main" id="{03DAF009-5079-4309-8FC4-4CFBB07140DF}"/>
                    </a:ext>
                  </a:extLst>
                </p:cNvPr>
                <p:cNvGrpSpPr/>
                <p:nvPr userDrawn="1"/>
              </p:nvGrpSpPr>
              <p:grpSpPr>
                <a:xfrm>
                  <a:off x="13103513" y="3705268"/>
                  <a:ext cx="145820" cy="146462"/>
                  <a:chOff x="13096169" y="3602278"/>
                  <a:chExt cx="145820" cy="146462"/>
                </a:xfrm>
              </p:grpSpPr>
              <p:sp>
                <p:nvSpPr>
                  <p:cNvPr id="330" name="Rechthoek 329">
                    <a:extLst>
                      <a:ext uri="{FF2B5EF4-FFF2-40B4-BE49-F238E27FC236}">
                        <a16:creationId xmlns:a16="http://schemas.microsoft.com/office/drawing/2014/main" id="{4538E0BE-F09C-4F77-B394-92FD7C901E2D}"/>
                      </a:ext>
                    </a:extLst>
                  </p:cNvPr>
                  <p:cNvSpPr/>
                  <p:nvPr userDrawn="1"/>
                </p:nvSpPr>
                <p:spPr>
                  <a:xfrm>
                    <a:off x="13096169" y="3602278"/>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31" name="Rechthoek 330">
                    <a:extLst>
                      <a:ext uri="{FF2B5EF4-FFF2-40B4-BE49-F238E27FC236}">
                        <a16:creationId xmlns:a16="http://schemas.microsoft.com/office/drawing/2014/main" id="{B2276677-4E25-454A-890E-AAA320D101E8}"/>
                      </a:ext>
                    </a:extLst>
                  </p:cNvPr>
                  <p:cNvSpPr/>
                  <p:nvPr userDrawn="1"/>
                </p:nvSpPr>
                <p:spPr>
                  <a:xfrm rot="5400000">
                    <a:off x="13037453" y="3661636"/>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327" name="Groep 326">
                  <a:extLst>
                    <a:ext uri="{FF2B5EF4-FFF2-40B4-BE49-F238E27FC236}">
                      <a16:creationId xmlns:a16="http://schemas.microsoft.com/office/drawing/2014/main" id="{9D4A9ED6-ACC9-44B1-BE37-290B8001A493}"/>
                    </a:ext>
                  </a:extLst>
                </p:cNvPr>
                <p:cNvGrpSpPr/>
                <p:nvPr userDrawn="1"/>
              </p:nvGrpSpPr>
              <p:grpSpPr>
                <a:xfrm rot="10800000">
                  <a:off x="13061402" y="3665637"/>
                  <a:ext cx="145820" cy="146462"/>
                  <a:chOff x="13096169" y="3602278"/>
                  <a:chExt cx="145820" cy="146462"/>
                </a:xfrm>
              </p:grpSpPr>
              <p:sp>
                <p:nvSpPr>
                  <p:cNvPr id="328" name="Rechthoek 327">
                    <a:extLst>
                      <a:ext uri="{FF2B5EF4-FFF2-40B4-BE49-F238E27FC236}">
                        <a16:creationId xmlns:a16="http://schemas.microsoft.com/office/drawing/2014/main" id="{FCAE5C11-F789-4530-BF2C-85A5DA96B3F6}"/>
                      </a:ext>
                    </a:extLst>
                  </p:cNvPr>
                  <p:cNvSpPr/>
                  <p:nvPr userDrawn="1"/>
                </p:nvSpPr>
                <p:spPr>
                  <a:xfrm>
                    <a:off x="13096169" y="3602278"/>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329" name="Rechthoek 328">
                    <a:extLst>
                      <a:ext uri="{FF2B5EF4-FFF2-40B4-BE49-F238E27FC236}">
                        <a16:creationId xmlns:a16="http://schemas.microsoft.com/office/drawing/2014/main" id="{832F95DB-DD48-457C-81BF-B206478C6910}"/>
                      </a:ext>
                    </a:extLst>
                  </p:cNvPr>
                  <p:cNvSpPr/>
                  <p:nvPr userDrawn="1"/>
                </p:nvSpPr>
                <p:spPr>
                  <a:xfrm rot="5400000">
                    <a:off x="13037453" y="3661636"/>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sp>
            <p:nvSpPr>
              <p:cNvPr id="323" name="Rechthoek 322">
                <a:extLst>
                  <a:ext uri="{FF2B5EF4-FFF2-40B4-BE49-F238E27FC236}">
                    <a16:creationId xmlns:a16="http://schemas.microsoft.com/office/drawing/2014/main" id="{D6ABFF4C-1D59-4431-97C5-A52033E33ED7}"/>
                  </a:ext>
                </a:extLst>
              </p:cNvPr>
              <p:cNvSpPr/>
              <p:nvPr userDrawn="1"/>
            </p:nvSpPr>
            <p:spPr>
              <a:xfrm>
                <a:off x="12617641" y="3889890"/>
                <a:ext cx="752963" cy="161170"/>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Bijsnijden</a:t>
                </a:r>
              </a:p>
            </p:txBody>
          </p:sp>
          <p:sp>
            <p:nvSpPr>
              <p:cNvPr id="324" name="Gelijkbenige driehoek 323">
                <a:extLst>
                  <a:ext uri="{FF2B5EF4-FFF2-40B4-BE49-F238E27FC236}">
                    <a16:creationId xmlns:a16="http://schemas.microsoft.com/office/drawing/2014/main" id="{5DB1D4AC-8BF5-4280-A92B-0B6F8E73A4BD}"/>
                  </a:ext>
                </a:extLst>
              </p:cNvPr>
              <p:cNvSpPr/>
              <p:nvPr userDrawn="1"/>
            </p:nvSpPr>
            <p:spPr>
              <a:xfrm rot="10800000">
                <a:off x="12950688" y="4093726"/>
                <a:ext cx="86866" cy="51147"/>
              </a:xfrm>
              <a:prstGeom prst="triangle">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319" name="Ovaal 318">
              <a:extLst>
                <a:ext uri="{FF2B5EF4-FFF2-40B4-BE49-F238E27FC236}">
                  <a16:creationId xmlns:a16="http://schemas.microsoft.com/office/drawing/2014/main" id="{472E7117-691C-47EC-95CB-FB97B86614EB}"/>
                </a:ext>
              </a:extLst>
            </p:cNvPr>
            <p:cNvSpPr/>
            <p:nvPr userDrawn="1"/>
          </p:nvSpPr>
          <p:spPr>
            <a:xfrm>
              <a:off x="-3603587" y="181118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320" name="Rechthoek 319">
              <a:extLst>
                <a:ext uri="{FF2B5EF4-FFF2-40B4-BE49-F238E27FC236}">
                  <a16:creationId xmlns:a16="http://schemas.microsoft.com/office/drawing/2014/main" id="{16B8D1EF-7647-482F-A3A0-B0B79C7795F5}"/>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Kies de gewenste categorie en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321" name="Rechthoek 320">
              <a:extLst>
                <a:ext uri="{FF2B5EF4-FFF2-40B4-BE49-F238E27FC236}">
                  <a16:creationId xmlns:a16="http://schemas.microsoft.com/office/drawing/2014/main" id="{2C1EDBBC-171E-441E-B023-6906BB75BB5E}"/>
                </a:ext>
              </a:extLst>
            </p:cNvPr>
            <p:cNvSpPr/>
            <p:nvPr userDrawn="1"/>
          </p:nvSpPr>
          <p:spPr>
            <a:xfrm>
              <a:off x="-3319415" y="2245760"/>
              <a:ext cx="825500" cy="209550"/>
            </a:xfrm>
            <a:prstGeom prst="rect">
              <a:avLst/>
            </a:prstGeom>
            <a:solidFill>
              <a:srgbClr val="1FF524"/>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r>
                <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Invoegen</a:t>
              </a:r>
            </a:p>
          </p:txBody>
        </p:sp>
      </p:grpSp>
    </p:spTree>
    <p:extLst>
      <p:ext uri="{BB962C8B-B14F-4D97-AF65-F5344CB8AC3E}">
        <p14:creationId xmlns:p14="http://schemas.microsoft.com/office/powerpoint/2010/main" val="42889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oto">
    <p:spTree>
      <p:nvGrpSpPr>
        <p:cNvPr id="1" name=""/>
        <p:cNvGrpSpPr/>
        <p:nvPr/>
      </p:nvGrpSpPr>
      <p:grpSpPr>
        <a:xfrm>
          <a:off x="0" y="0"/>
          <a:ext cx="0" cy="0"/>
          <a:chOff x="0" y="0"/>
          <a:chExt cx="0" cy="0"/>
        </a:xfrm>
      </p:grpSpPr>
      <p:sp>
        <p:nvSpPr>
          <p:cNvPr id="156" name="Tijdelijke aanduiding voor afbeelding 155">
            <a:extLst>
              <a:ext uri="{FF2B5EF4-FFF2-40B4-BE49-F238E27FC236}">
                <a16:creationId xmlns:a16="http://schemas.microsoft.com/office/drawing/2014/main" id="{08EACDE7-5F61-4E55-9660-7BCC44A03242}"/>
              </a:ext>
            </a:extLst>
          </p:cNvPr>
          <p:cNvSpPr>
            <a:spLocks noGrp="1" noChangeAspect="1"/>
          </p:cNvSpPr>
          <p:nvPr>
            <p:ph type="pic" idx="13" hasCustomPrompt="1"/>
          </p:nvPr>
        </p:nvSpPr>
        <p:spPr>
          <a:xfrm>
            <a:off x="0" y="-16934"/>
            <a:ext cx="12192000" cy="6874933"/>
          </a:xfrm>
          <a:prstGeom prst="rect">
            <a:avLst/>
          </a:prstGeom>
          <a:solidFill>
            <a:schemeClr val="bg1">
              <a:lumMod val="95000"/>
            </a:schemeClr>
          </a:solidFill>
        </p:spPr>
        <p:txBody>
          <a:bodyPr wrap="square" bIns="1548000" anchor="ctr">
            <a:noAutofit/>
          </a:bodyPr>
          <a:lstStyle>
            <a:lvl1pPr marL="0" indent="0" algn="ctr">
              <a:lnSpc>
                <a:spcPct val="100000"/>
              </a:lnSpc>
              <a:spcBef>
                <a:spcPts val="0"/>
              </a:spcBef>
              <a:buNone/>
              <a:defRPr sz="1399">
                <a:solidFill>
                  <a:schemeClr val="tx1">
                    <a:lumMod val="50000"/>
                    <a:lumOff val="50000"/>
                  </a:schemeClr>
                </a:solidFill>
              </a:defRPr>
            </a:lvl1pPr>
            <a:lvl2pPr marL="457017" indent="0">
              <a:buNone/>
              <a:defRPr sz="2799"/>
            </a:lvl2pPr>
            <a:lvl3pPr marL="914034" indent="0">
              <a:buNone/>
              <a:defRPr sz="2399"/>
            </a:lvl3pPr>
            <a:lvl4pPr marL="1371051" indent="0">
              <a:buNone/>
              <a:defRPr sz="1999"/>
            </a:lvl4pPr>
            <a:lvl5pPr marL="1828068" indent="0">
              <a:buNone/>
              <a:defRPr sz="1999"/>
            </a:lvl5pPr>
            <a:lvl6pPr marL="2285086" indent="0">
              <a:buNone/>
              <a:defRPr sz="1999"/>
            </a:lvl6pPr>
            <a:lvl7pPr marL="2742103" indent="0">
              <a:buNone/>
              <a:defRPr sz="1999"/>
            </a:lvl7pPr>
            <a:lvl8pPr marL="3199120" indent="0">
              <a:buNone/>
              <a:defRPr sz="1999"/>
            </a:lvl8pPr>
            <a:lvl9pPr marL="3656137" indent="0">
              <a:buNone/>
              <a:defRPr sz="1999"/>
            </a:lvl9pPr>
          </a:lstStyle>
          <a:p>
            <a:r>
              <a:rPr lang="nl-NL" dirty="0"/>
              <a:t>Selecteer dit kader, ga naar de tab ‘Slidebuilder’, </a:t>
            </a:r>
            <a:br>
              <a:rPr lang="nl-NL" dirty="0"/>
            </a:br>
            <a:r>
              <a:rPr lang="nl-NL" dirty="0"/>
              <a:t>klik op ‘Afbeeldingen’, selecteer de gewenste </a:t>
            </a:r>
            <a:br>
              <a:rPr lang="nl-NL" dirty="0"/>
            </a:br>
            <a:r>
              <a:rPr lang="nl-NL" dirty="0"/>
              <a:t>afbeelding en klik op ‘Invoegen’.</a:t>
            </a:r>
          </a:p>
        </p:txBody>
      </p:sp>
      <p:sp>
        <p:nvSpPr>
          <p:cNvPr id="77" name="Tekstvak 76">
            <a:extLst>
              <a:ext uri="{FF2B5EF4-FFF2-40B4-BE49-F238E27FC236}">
                <a16:creationId xmlns:a16="http://schemas.microsoft.com/office/drawing/2014/main" id="{C7C8D994-33DD-452F-A995-A92FDCD9C9E3}"/>
              </a:ext>
            </a:extLst>
          </p:cNvPr>
          <p:cNvSpPr txBox="1"/>
          <p:nvPr userDrawn="1"/>
        </p:nvSpPr>
        <p:spPr>
          <a:xfrm>
            <a:off x="3686322" y="-619272"/>
            <a:ext cx="4819355" cy="400110"/>
          </a:xfrm>
          <a:prstGeom prst="rect">
            <a:avLst/>
          </a:prstGeom>
          <a:noFill/>
        </p:spPr>
        <p:txBody>
          <a:bodyPr wrap="square" rtlCol="0">
            <a:spAutoFit/>
          </a:bodyPr>
          <a:lstStyle>
            <a:defPPr>
              <a:defRPr lang="en-US"/>
            </a:defPPr>
            <a:lvl1pPr lvl="0" algn="ctr">
              <a:defRPr sz="2000" b="1" cap="all" spc="300" baseline="0">
                <a:ln w="38100">
                  <a:noFill/>
                  <a:miter lim="800000"/>
                </a:ln>
                <a:solidFill>
                  <a:schemeClr val="bg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999" b="1" i="0" u="none" strike="noStrike" kern="1200" cap="all" spc="300" normalizeH="0" baseline="0" noProof="0" dirty="0">
                <a:ln w="38100">
                  <a:noFill/>
                  <a:miter lim="800000"/>
                </a:ln>
                <a:solidFill>
                  <a:srgbClr val="F36C21"/>
                </a:solidFill>
                <a:effectLst/>
                <a:uLnTx/>
                <a:uFillTx/>
                <a:latin typeface="Arial"/>
                <a:ea typeface="+mn-ea"/>
                <a:cs typeface="+mn-cs"/>
              </a:rPr>
              <a:t>Foto</a:t>
            </a:r>
          </a:p>
        </p:txBody>
      </p:sp>
      <p:sp>
        <p:nvSpPr>
          <p:cNvPr id="81" name="BLUE Diamond">
            <a:extLst>
              <a:ext uri="{FF2B5EF4-FFF2-40B4-BE49-F238E27FC236}">
                <a16:creationId xmlns:a16="http://schemas.microsoft.com/office/drawing/2014/main" id="{BB5FDED8-4864-4614-8A21-424D3D1BDA4E}"/>
              </a:ext>
            </a:extLst>
          </p:cNvPr>
          <p:cNvSpPr>
            <a:spLocks noGrp="1"/>
          </p:cNvSpPr>
          <p:nvPr>
            <p:ph type="body" sz="quarter" idx="19" hasCustomPrompt="1"/>
          </p:nvPr>
        </p:nvSpPr>
        <p:spPr>
          <a:xfrm flipH="1">
            <a:off x="544784" y="-1"/>
            <a:ext cx="12713145" cy="858201"/>
          </a:xfrm>
          <a:prstGeom prst="parallelogram">
            <a:avLst>
              <a:gd name="adj" fmla="val 59613"/>
            </a:avLst>
          </a:prstGeom>
          <a:solidFill>
            <a:srgbClr val="FF0000"/>
          </a:solidFill>
        </p:spPr>
        <p:txBody>
          <a:bodyPr/>
          <a:lstStyle>
            <a:lvl1pPr marL="0" indent="0" algn="ctr">
              <a:buNone/>
              <a:defRPr sz="1000">
                <a:solidFill>
                  <a:schemeClr val="bg1"/>
                </a:solidFill>
              </a:defRPr>
            </a:lvl1pPr>
          </a:lstStyle>
          <a:p>
            <a:pPr lvl="0"/>
            <a:r>
              <a:rPr lang="nl-NL" dirty="0"/>
              <a:t>Vorm</a:t>
            </a:r>
          </a:p>
        </p:txBody>
      </p:sp>
      <p:sp>
        <p:nvSpPr>
          <p:cNvPr id="82" name="Titel 17">
            <a:extLst>
              <a:ext uri="{FF2B5EF4-FFF2-40B4-BE49-F238E27FC236}">
                <a16:creationId xmlns:a16="http://schemas.microsoft.com/office/drawing/2014/main" id="{DE5F446C-31AF-414B-BFAB-36C04783D79A}"/>
              </a:ext>
            </a:extLst>
          </p:cNvPr>
          <p:cNvSpPr>
            <a:spLocks noGrp="1"/>
          </p:cNvSpPr>
          <p:nvPr>
            <p:ph type="title" hasCustomPrompt="1"/>
          </p:nvPr>
        </p:nvSpPr>
        <p:spPr>
          <a:xfrm flipH="1">
            <a:off x="1021557" y="1"/>
            <a:ext cx="11997714" cy="759421"/>
          </a:xfrm>
        </p:spPr>
        <p:txBody>
          <a:bodyPr/>
          <a:lstStyle>
            <a:lvl1pPr>
              <a:defRPr/>
            </a:lvl1pPr>
          </a:lstStyle>
          <a:p>
            <a:r>
              <a:rPr lang="nl-NL" dirty="0"/>
              <a:t>Plaats hier je titel</a:t>
            </a:r>
          </a:p>
        </p:txBody>
      </p:sp>
      <p:sp>
        <p:nvSpPr>
          <p:cNvPr id="83" name="GREY Diamond">
            <a:extLst>
              <a:ext uri="{FF2B5EF4-FFF2-40B4-BE49-F238E27FC236}">
                <a16:creationId xmlns:a16="http://schemas.microsoft.com/office/drawing/2014/main" id="{9343E46A-BDEA-4C28-829C-40B44C3E151B}"/>
              </a:ext>
            </a:extLst>
          </p:cNvPr>
          <p:cNvSpPr>
            <a:spLocks noGrp="1"/>
          </p:cNvSpPr>
          <p:nvPr>
            <p:ph type="body" sz="quarter" idx="21" hasCustomPrompt="1"/>
          </p:nvPr>
        </p:nvSpPr>
        <p:spPr>
          <a:xfrm>
            <a:off x="643388" y="0"/>
            <a:ext cx="3842107" cy="108000"/>
          </a:xfrm>
          <a:prstGeom prst="parallelogram">
            <a:avLst>
              <a:gd name="adj" fmla="val 59613"/>
            </a:avLst>
          </a:prstGeom>
          <a:solidFill>
            <a:schemeClr val="accent4"/>
          </a:solidFill>
        </p:spPr>
        <p:txBody>
          <a:bodyPr/>
          <a:lstStyle>
            <a:lvl1pPr marL="0" indent="0" algn="ctr">
              <a:buNone/>
              <a:defRPr sz="1000">
                <a:solidFill>
                  <a:schemeClr val="bg1"/>
                </a:solidFill>
              </a:defRPr>
            </a:lvl1pPr>
          </a:lstStyle>
          <a:p>
            <a:pPr lvl="0"/>
            <a:r>
              <a:rPr lang="nl-NL" dirty="0"/>
              <a:t>Vorm</a:t>
            </a:r>
          </a:p>
        </p:txBody>
      </p:sp>
      <p:grpSp>
        <p:nvGrpSpPr>
          <p:cNvPr id="78" name="INSTRUCTIE">
            <a:extLst>
              <a:ext uri="{FF2B5EF4-FFF2-40B4-BE49-F238E27FC236}">
                <a16:creationId xmlns:a16="http://schemas.microsoft.com/office/drawing/2014/main" id="{18BC91A2-7365-40B9-8205-D1182C396721}"/>
              </a:ext>
            </a:extLst>
          </p:cNvPr>
          <p:cNvGrpSpPr/>
          <p:nvPr userDrawn="1"/>
        </p:nvGrpSpPr>
        <p:grpSpPr>
          <a:xfrm>
            <a:off x="12372761" y="-1"/>
            <a:ext cx="3691944" cy="6688475"/>
            <a:chOff x="-3786165" y="-1"/>
            <a:chExt cx="3693386" cy="6688475"/>
          </a:xfrm>
        </p:grpSpPr>
        <p:sp>
          <p:nvSpPr>
            <p:cNvPr id="79" name="Rechthoek 78">
              <a:extLst>
                <a:ext uri="{FF2B5EF4-FFF2-40B4-BE49-F238E27FC236}">
                  <a16:creationId xmlns:a16="http://schemas.microsoft.com/office/drawing/2014/main" id="{6181CC9A-9F9B-4E49-97E8-A1F2E4235DC1}"/>
                </a:ext>
              </a:extLst>
            </p:cNvPr>
            <p:cNvSpPr/>
            <p:nvPr userDrawn="1"/>
          </p:nvSpPr>
          <p:spPr>
            <a:xfrm>
              <a:off x="-3786165" y="-1"/>
              <a:ext cx="3593091" cy="6034857"/>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399"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Afbeelding invoegen/opmaken</a:t>
              </a:r>
            </a:p>
          </p:txBody>
        </p:sp>
        <p:sp>
          <p:nvSpPr>
            <p:cNvPr id="80" name="Ovaal 79">
              <a:extLst>
                <a:ext uri="{FF2B5EF4-FFF2-40B4-BE49-F238E27FC236}">
                  <a16:creationId xmlns:a16="http://schemas.microsoft.com/office/drawing/2014/main" id="{E01CA5DB-CA06-47D0-ACA2-423AE12FD6E3}"/>
                </a:ext>
              </a:extLst>
            </p:cNvPr>
            <p:cNvSpPr/>
            <p:nvPr userDrawn="1"/>
          </p:nvSpPr>
          <p:spPr>
            <a:xfrm>
              <a:off x="-3603587" y="465324"/>
              <a:ext cx="180000" cy="180000"/>
            </a:xfrm>
            <a:prstGeom prst="ellipse">
              <a:avLst/>
            </a:prstGeom>
            <a:solidFill>
              <a:srgbClr val="211F26"/>
            </a:solidFill>
            <a:ln w="25400" cap="flat" cmpd="sng" algn="ctr">
              <a:noFill/>
              <a:prstDash val="solid"/>
            </a:ln>
            <a:effectLst/>
          </p:spPr>
          <p:txBody>
            <a:bodyPr wrap="none" lIns="0" tIns="0" rIns="0" bIns="0" rtlCol="0" anchor="ctr">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154" name="Rechthoek 153">
              <a:extLst>
                <a:ext uri="{FF2B5EF4-FFF2-40B4-BE49-F238E27FC236}">
                  <a16:creationId xmlns:a16="http://schemas.microsoft.com/office/drawing/2014/main" id="{E9B0A34E-E627-4098-B4FD-847F19A251AB}"/>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Selecteer het afbeeldingskader,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'Afbeeldingen’</a:t>
              </a:r>
              <a:endPar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55" name="Ovaal 154">
              <a:extLst>
                <a:ext uri="{FF2B5EF4-FFF2-40B4-BE49-F238E27FC236}">
                  <a16:creationId xmlns:a16="http://schemas.microsoft.com/office/drawing/2014/main" id="{CDD9B8C4-9246-4A6D-9A02-6D75981F4070}"/>
                </a:ext>
              </a:extLst>
            </p:cNvPr>
            <p:cNvSpPr/>
            <p:nvPr userDrawn="1"/>
          </p:nvSpPr>
          <p:spPr>
            <a:xfrm>
              <a:off x="-3603587" y="2633935"/>
              <a:ext cx="180000" cy="180000"/>
            </a:xfrm>
            <a:prstGeom prst="ellipse">
              <a:avLst/>
            </a:prstGeom>
            <a:solidFill>
              <a:srgbClr val="211F26"/>
            </a:solidFill>
            <a:ln w="25400" cap="flat" cmpd="sng" algn="ctr">
              <a:noFill/>
              <a:prstDash val="solid"/>
            </a:ln>
            <a:effectLst/>
          </p:spPr>
          <p:txBody>
            <a:bodyPr wrap="none" lIns="0" tIns="0" rIns="0" bIns="0" rtlCol="0" anchor="ctr">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157" name="Rechthoek 156">
              <a:extLst>
                <a:ext uri="{FF2B5EF4-FFF2-40B4-BE49-F238E27FC236}">
                  <a16:creationId xmlns:a16="http://schemas.microsoft.com/office/drawing/2014/main" id="{B7F06FE6-C549-48F4-AD41-D4AE6BEFD57A}"/>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‘Dia herstellen’</a:t>
              </a:r>
              <a:r>
                <a:rPr kumimoji="0" lang="nl-NL"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58" name="Ovaal 157">
              <a:extLst>
                <a:ext uri="{FF2B5EF4-FFF2-40B4-BE49-F238E27FC236}">
                  <a16:creationId xmlns:a16="http://schemas.microsoft.com/office/drawing/2014/main" id="{A031F3FE-9747-48DF-A255-2A50CF3BCD2D}"/>
                </a:ext>
              </a:extLst>
            </p:cNvPr>
            <p:cNvSpPr/>
            <p:nvPr userDrawn="1"/>
          </p:nvSpPr>
          <p:spPr>
            <a:xfrm>
              <a:off x="-3603587" y="4226365"/>
              <a:ext cx="180000" cy="180000"/>
            </a:xfrm>
            <a:prstGeom prst="ellipse">
              <a:avLst/>
            </a:prstGeom>
            <a:solidFill>
              <a:srgbClr val="211F26"/>
            </a:solidFill>
            <a:ln w="25400" cap="flat" cmpd="sng" algn="ctr">
              <a:noFill/>
              <a:prstDash val="solid"/>
            </a:ln>
            <a:effectLst/>
          </p:spPr>
          <p:txBody>
            <a:bodyPr wrap="none" lIns="0" tIns="0" rIns="0" bIns="0" rtlCol="0" anchor="ctr">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159" name="Rechthoek 158">
              <a:extLst>
                <a:ext uri="{FF2B5EF4-FFF2-40B4-BE49-F238E27FC236}">
                  <a16:creationId xmlns:a16="http://schemas.microsoft.com/office/drawing/2014/main" id="{4E018BA9-7363-472F-91C6-F82E79922D38}"/>
                </a:ext>
              </a:extLst>
            </p:cNvPr>
            <p:cNvSpPr/>
            <p:nvPr userDrawn="1"/>
          </p:nvSpPr>
          <p:spPr>
            <a:xfrm>
              <a:off x="-3319416" y="4226366"/>
              <a:ext cx="3008779" cy="820954"/>
            </a:xfrm>
            <a:prstGeom prst="rect">
              <a:avLst/>
            </a:prstGeom>
            <a:noFill/>
            <a:ln w="25400" cap="flat" cmpd="sng" algn="ctr">
              <a:noFill/>
              <a:prstDash val="solid"/>
            </a:ln>
            <a:effectLst/>
          </p:spPr>
          <p:txBody>
            <a:bodyPr lIns="0" tIns="0" rIns="0" bIns="0" rtlCol="0" anchor="t">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Schaal met de bolletjes de afbeelding en met de hoekjes het afbeeldingskader.</a:t>
              </a:r>
            </a:p>
          </p:txBody>
        </p:sp>
        <p:sp>
          <p:nvSpPr>
            <p:cNvPr id="160" name="Rechthoek 159">
              <a:extLst>
                <a:ext uri="{FF2B5EF4-FFF2-40B4-BE49-F238E27FC236}">
                  <a16:creationId xmlns:a16="http://schemas.microsoft.com/office/drawing/2014/main" id="{3D2EA8E6-1ABE-4C0F-A25F-B39B03E4D6C2}"/>
                </a:ext>
              </a:extLst>
            </p:cNvPr>
            <p:cNvSpPr/>
            <p:nvPr userDrawn="1"/>
          </p:nvSpPr>
          <p:spPr>
            <a:xfrm>
              <a:off x="-3316836" y="3200265"/>
              <a:ext cx="1239216" cy="719917"/>
            </a:xfrm>
            <a:prstGeom prst="rect">
              <a:avLst/>
            </a:prstGeom>
            <a:pattFill prst="wdUpDiag">
              <a:fgClr>
                <a:srgbClr val="E0E0E0"/>
              </a:fgClr>
              <a:bgClr>
                <a:srgbClr val="ECECEC"/>
              </a:bgClr>
            </a:pattFill>
            <a:ln w="12700" cap="flat" cmpd="sng" algn="ctr">
              <a:solidFill>
                <a:srgbClr val="D3D3D3"/>
              </a:solidFill>
              <a:prstDash val="solid"/>
              <a:miter lim="800000"/>
            </a:ln>
            <a:effectLst/>
          </p:spPr>
          <p:txBody>
            <a:bodyPr rot="0" spcFirstLastPara="0" vert="horz" wrap="square" lIns="7200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0" i="1"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61" name="Groep 160">
              <a:extLst>
                <a:ext uri="{FF2B5EF4-FFF2-40B4-BE49-F238E27FC236}">
                  <a16:creationId xmlns:a16="http://schemas.microsoft.com/office/drawing/2014/main" id="{0E155335-3C7C-4B66-AA0E-7B15BF86EE1A}"/>
                </a:ext>
              </a:extLst>
            </p:cNvPr>
            <p:cNvGrpSpPr/>
            <p:nvPr userDrawn="1"/>
          </p:nvGrpSpPr>
          <p:grpSpPr>
            <a:xfrm>
              <a:off x="-2485819" y="3479783"/>
              <a:ext cx="1222990" cy="563933"/>
              <a:chOff x="-2485819" y="3399207"/>
              <a:chExt cx="1222990" cy="563933"/>
            </a:xfrm>
          </p:grpSpPr>
          <p:sp>
            <p:nvSpPr>
              <p:cNvPr id="200" name="Rechthoek 199">
                <a:extLst>
                  <a:ext uri="{FF2B5EF4-FFF2-40B4-BE49-F238E27FC236}">
                    <a16:creationId xmlns:a16="http://schemas.microsoft.com/office/drawing/2014/main" id="{EB091225-8BF9-48BA-8491-9767CCDFFDC7}"/>
                  </a:ext>
                </a:extLst>
              </p:cNvPr>
              <p:cNvSpPr/>
              <p:nvPr userDrawn="1"/>
            </p:nvSpPr>
            <p:spPr>
              <a:xfrm>
                <a:off x="-2485819" y="3399207"/>
                <a:ext cx="1176476" cy="504851"/>
              </a:xfrm>
              <a:prstGeom prst="rect">
                <a:avLst/>
              </a:prstGeom>
              <a:solidFill>
                <a:sysClr val="window" lastClr="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01" name="Rechthoek 200">
                <a:extLst>
                  <a:ext uri="{FF2B5EF4-FFF2-40B4-BE49-F238E27FC236}">
                    <a16:creationId xmlns:a16="http://schemas.microsoft.com/office/drawing/2014/main" id="{69C25FEE-9DDE-40F6-B83F-F1D83CD117FA}"/>
                  </a:ext>
                </a:extLst>
              </p:cNvPr>
              <p:cNvSpPr/>
              <p:nvPr userDrawn="1"/>
            </p:nvSpPr>
            <p:spPr>
              <a:xfrm>
                <a:off x="-2479584" y="3652838"/>
                <a:ext cx="1164007" cy="246701"/>
              </a:xfrm>
              <a:prstGeom prst="rect">
                <a:avLst/>
              </a:prstGeom>
              <a:solidFill>
                <a:srgbClr val="FCE4DC"/>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202" name="Groep 201">
                <a:extLst>
                  <a:ext uri="{FF2B5EF4-FFF2-40B4-BE49-F238E27FC236}">
                    <a16:creationId xmlns:a16="http://schemas.microsoft.com/office/drawing/2014/main" id="{7D49043A-555E-413B-BF63-DC39ABDA4616}"/>
                  </a:ext>
                </a:extLst>
              </p:cNvPr>
              <p:cNvGrpSpPr/>
              <p:nvPr userDrawn="1"/>
            </p:nvGrpSpPr>
            <p:grpSpPr>
              <a:xfrm>
                <a:off x="-2403869" y="3460544"/>
                <a:ext cx="155951" cy="131922"/>
                <a:chOff x="12968836" y="3354170"/>
                <a:chExt cx="404806" cy="342433"/>
              </a:xfrm>
            </p:grpSpPr>
            <p:sp>
              <p:nvSpPr>
                <p:cNvPr id="215" name="Rechthoek: afgeronde hoeken 214">
                  <a:extLst>
                    <a:ext uri="{FF2B5EF4-FFF2-40B4-BE49-F238E27FC236}">
                      <a16:creationId xmlns:a16="http://schemas.microsoft.com/office/drawing/2014/main" id="{FC801D0C-E38E-42F2-BA4E-0F44A49D61B5}"/>
                    </a:ext>
                  </a:extLst>
                </p:cNvPr>
                <p:cNvSpPr/>
                <p:nvPr userDrawn="1"/>
              </p:nvSpPr>
              <p:spPr>
                <a:xfrm>
                  <a:off x="12968836" y="3354170"/>
                  <a:ext cx="404806" cy="34243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16" name="Rechthoek 215">
                  <a:extLst>
                    <a:ext uri="{FF2B5EF4-FFF2-40B4-BE49-F238E27FC236}">
                      <a16:creationId xmlns:a16="http://schemas.microsoft.com/office/drawing/2014/main" id="{8CD5F6A4-4DAB-4B3B-8696-FF0815D610F9}"/>
                    </a:ext>
                  </a:extLst>
                </p:cNvPr>
                <p:cNvSpPr/>
                <p:nvPr userDrawn="1"/>
              </p:nvSpPr>
              <p:spPr>
                <a:xfrm>
                  <a:off x="13025180" y="3401181"/>
                  <a:ext cx="305213" cy="41563"/>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17" name="Rechthoek 216">
                  <a:extLst>
                    <a:ext uri="{FF2B5EF4-FFF2-40B4-BE49-F238E27FC236}">
                      <a16:creationId xmlns:a16="http://schemas.microsoft.com/office/drawing/2014/main" id="{16AF53B2-B61F-42BB-A841-2314A7B4A36C}"/>
                    </a:ext>
                  </a:extLst>
                </p:cNvPr>
                <p:cNvSpPr/>
                <p:nvPr userDrawn="1"/>
              </p:nvSpPr>
              <p:spPr>
                <a:xfrm>
                  <a:off x="13025181" y="3471575"/>
                  <a:ext cx="118778" cy="181691"/>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18" name="Rechthoek 217">
                  <a:extLst>
                    <a:ext uri="{FF2B5EF4-FFF2-40B4-BE49-F238E27FC236}">
                      <a16:creationId xmlns:a16="http://schemas.microsoft.com/office/drawing/2014/main" id="{F4BD1BEF-92BD-4E6A-9ECE-2C8A0C172BFD}"/>
                    </a:ext>
                  </a:extLst>
                </p:cNvPr>
                <p:cNvSpPr/>
                <p:nvPr userDrawn="1"/>
              </p:nvSpPr>
              <p:spPr>
                <a:xfrm>
                  <a:off x="13180812" y="3481982"/>
                  <a:ext cx="13527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19" name="Rechthoek 218">
                  <a:extLst>
                    <a:ext uri="{FF2B5EF4-FFF2-40B4-BE49-F238E27FC236}">
                      <a16:creationId xmlns:a16="http://schemas.microsoft.com/office/drawing/2014/main" id="{FB11CA54-BA4C-4918-AEA7-53D98AB00B6F}"/>
                    </a:ext>
                  </a:extLst>
                </p:cNvPr>
                <p:cNvSpPr/>
                <p:nvPr userDrawn="1"/>
              </p:nvSpPr>
              <p:spPr>
                <a:xfrm>
                  <a:off x="13180812" y="3554800"/>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20" name="Rechthoek 219">
                  <a:extLst>
                    <a:ext uri="{FF2B5EF4-FFF2-40B4-BE49-F238E27FC236}">
                      <a16:creationId xmlns:a16="http://schemas.microsoft.com/office/drawing/2014/main" id="{69FE88F0-2E7B-49E4-9055-0F9B3541671F}"/>
                    </a:ext>
                  </a:extLst>
                </p:cNvPr>
                <p:cNvSpPr/>
                <p:nvPr userDrawn="1"/>
              </p:nvSpPr>
              <p:spPr>
                <a:xfrm>
                  <a:off x="13180812" y="3627618"/>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203" name="Groep 202">
                <a:extLst>
                  <a:ext uri="{FF2B5EF4-FFF2-40B4-BE49-F238E27FC236}">
                    <a16:creationId xmlns:a16="http://schemas.microsoft.com/office/drawing/2014/main" id="{6FB12E34-3F34-44FC-9BE3-03D5F60E267B}"/>
                  </a:ext>
                </a:extLst>
              </p:cNvPr>
              <p:cNvGrpSpPr/>
              <p:nvPr userDrawn="1"/>
            </p:nvGrpSpPr>
            <p:grpSpPr>
              <a:xfrm>
                <a:off x="-2423424" y="3690208"/>
                <a:ext cx="166739" cy="218963"/>
                <a:chOff x="12940828" y="3950597"/>
                <a:chExt cx="432813" cy="568367"/>
              </a:xfrm>
            </p:grpSpPr>
            <p:grpSp>
              <p:nvGrpSpPr>
                <p:cNvPr id="207" name="Groep 206">
                  <a:extLst>
                    <a:ext uri="{FF2B5EF4-FFF2-40B4-BE49-F238E27FC236}">
                      <a16:creationId xmlns:a16="http://schemas.microsoft.com/office/drawing/2014/main" id="{CAC8AAEF-EED3-4A90-AD94-D685BF7C1AFE}"/>
                    </a:ext>
                  </a:extLst>
                </p:cNvPr>
                <p:cNvGrpSpPr/>
                <p:nvPr userDrawn="1"/>
              </p:nvGrpSpPr>
              <p:grpSpPr>
                <a:xfrm>
                  <a:off x="13000382" y="4006891"/>
                  <a:ext cx="373259" cy="315747"/>
                  <a:chOff x="12968836" y="3354170"/>
                  <a:chExt cx="404806" cy="342433"/>
                </a:xfrm>
              </p:grpSpPr>
              <p:sp>
                <p:nvSpPr>
                  <p:cNvPr id="209" name="Rechthoek: afgeronde hoeken 208">
                    <a:extLst>
                      <a:ext uri="{FF2B5EF4-FFF2-40B4-BE49-F238E27FC236}">
                        <a16:creationId xmlns:a16="http://schemas.microsoft.com/office/drawing/2014/main" id="{8AA0A8A8-0399-4A68-AFE6-1D6873541A54}"/>
                      </a:ext>
                    </a:extLst>
                  </p:cNvPr>
                  <p:cNvSpPr/>
                  <p:nvPr userDrawn="1"/>
                </p:nvSpPr>
                <p:spPr>
                  <a:xfrm>
                    <a:off x="12968836" y="3354170"/>
                    <a:ext cx="404806" cy="34243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10" name="Rechthoek 209">
                    <a:extLst>
                      <a:ext uri="{FF2B5EF4-FFF2-40B4-BE49-F238E27FC236}">
                        <a16:creationId xmlns:a16="http://schemas.microsoft.com/office/drawing/2014/main" id="{B6A6B4B0-C8E3-469E-94A9-FFDDD977D658}"/>
                      </a:ext>
                    </a:extLst>
                  </p:cNvPr>
                  <p:cNvSpPr/>
                  <p:nvPr userDrawn="1"/>
                </p:nvSpPr>
                <p:spPr>
                  <a:xfrm>
                    <a:off x="13025180" y="3401181"/>
                    <a:ext cx="305213" cy="41563"/>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11" name="Rechthoek 210">
                    <a:extLst>
                      <a:ext uri="{FF2B5EF4-FFF2-40B4-BE49-F238E27FC236}">
                        <a16:creationId xmlns:a16="http://schemas.microsoft.com/office/drawing/2014/main" id="{456919BE-5FA2-48D2-9263-4B076DC3417A}"/>
                      </a:ext>
                    </a:extLst>
                  </p:cNvPr>
                  <p:cNvSpPr/>
                  <p:nvPr userDrawn="1"/>
                </p:nvSpPr>
                <p:spPr>
                  <a:xfrm>
                    <a:off x="13025181" y="3471575"/>
                    <a:ext cx="118778" cy="181691"/>
                  </a:xfrm>
                  <a:prstGeom prst="rect">
                    <a:avLst/>
                  </a:prstGeom>
                  <a:solidFill>
                    <a:srgbClr val="D1D1D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12" name="Rechthoek 211">
                    <a:extLst>
                      <a:ext uri="{FF2B5EF4-FFF2-40B4-BE49-F238E27FC236}">
                        <a16:creationId xmlns:a16="http://schemas.microsoft.com/office/drawing/2014/main" id="{6F13F501-F755-40FC-A1B3-BD905BA7DE02}"/>
                      </a:ext>
                    </a:extLst>
                  </p:cNvPr>
                  <p:cNvSpPr/>
                  <p:nvPr userDrawn="1"/>
                </p:nvSpPr>
                <p:spPr>
                  <a:xfrm>
                    <a:off x="13180812" y="3481982"/>
                    <a:ext cx="13527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13" name="Rechthoek 212">
                    <a:extLst>
                      <a:ext uri="{FF2B5EF4-FFF2-40B4-BE49-F238E27FC236}">
                        <a16:creationId xmlns:a16="http://schemas.microsoft.com/office/drawing/2014/main" id="{F4F781AA-06B9-4752-8399-7F4160B78E9D}"/>
                      </a:ext>
                    </a:extLst>
                  </p:cNvPr>
                  <p:cNvSpPr/>
                  <p:nvPr userDrawn="1"/>
                </p:nvSpPr>
                <p:spPr>
                  <a:xfrm>
                    <a:off x="13180812" y="3554800"/>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14" name="Rechthoek 213">
                    <a:extLst>
                      <a:ext uri="{FF2B5EF4-FFF2-40B4-BE49-F238E27FC236}">
                        <a16:creationId xmlns:a16="http://schemas.microsoft.com/office/drawing/2014/main" id="{C8385AD9-F9BE-44AC-9EE1-5BC5581B8F47}"/>
                      </a:ext>
                    </a:extLst>
                  </p:cNvPr>
                  <p:cNvSpPr/>
                  <p:nvPr userDrawn="1"/>
                </p:nvSpPr>
                <p:spPr>
                  <a:xfrm>
                    <a:off x="13180812" y="3627618"/>
                    <a:ext cx="69418" cy="21328"/>
                  </a:xfrm>
                  <a:prstGeom prst="rect">
                    <a:avLst/>
                  </a:prstGeom>
                  <a:solidFill>
                    <a:srgbClr val="B2B2B2"/>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208" name="Boog 207">
                  <a:extLst>
                    <a:ext uri="{FF2B5EF4-FFF2-40B4-BE49-F238E27FC236}">
                      <a16:creationId xmlns:a16="http://schemas.microsoft.com/office/drawing/2014/main" id="{73123F5C-60DE-4A8F-90AB-869F11D2717D}"/>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endParaRPr kumimoji="0" lang="nl-NL" sz="2399"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204" name="Tekstvak 203">
                <a:extLst>
                  <a:ext uri="{FF2B5EF4-FFF2-40B4-BE49-F238E27FC236}">
                    <a16:creationId xmlns:a16="http://schemas.microsoft.com/office/drawing/2014/main" id="{5AD4CF01-EBF3-48B5-ADAB-A906C0B16BF9}"/>
                  </a:ext>
                </a:extLst>
              </p:cNvPr>
              <p:cNvSpPr txBox="1"/>
              <p:nvPr userDrawn="1"/>
            </p:nvSpPr>
            <p:spPr>
              <a:xfrm>
                <a:off x="-2245455" y="3460544"/>
                <a:ext cx="896116" cy="134709"/>
              </a:xfrm>
              <a:prstGeom prst="rect">
                <a:avLst/>
              </a:prstGeom>
              <a:noFill/>
            </p:spPr>
            <p:txBody>
              <a:bodyPr wrap="square" rtlCol="0" anchor="ctr">
                <a:noAutofit/>
              </a:bodyPr>
              <a:lstStyle/>
              <a:p>
                <a:pPr marL="0" marR="0" lvl="0" indent="0" algn="l" defTabSz="1217025" rtl="0"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Indeling</a:t>
                </a:r>
              </a:p>
            </p:txBody>
          </p:sp>
          <p:sp>
            <p:nvSpPr>
              <p:cNvPr id="205" name="Tekstvak 204">
                <a:extLst>
                  <a:ext uri="{FF2B5EF4-FFF2-40B4-BE49-F238E27FC236}">
                    <a16:creationId xmlns:a16="http://schemas.microsoft.com/office/drawing/2014/main" id="{DE346208-3240-4E2B-BA59-1889646BD6F5}"/>
                  </a:ext>
                </a:extLst>
              </p:cNvPr>
              <p:cNvSpPr txBox="1"/>
              <p:nvPr userDrawn="1"/>
            </p:nvSpPr>
            <p:spPr>
              <a:xfrm>
                <a:off x="-2258884" y="3712980"/>
                <a:ext cx="909545" cy="126416"/>
              </a:xfrm>
              <a:prstGeom prst="rect">
                <a:avLst/>
              </a:prstGeom>
              <a:noFill/>
            </p:spPr>
            <p:txBody>
              <a:bodyPr wrap="square" rtlCol="0" anchor="ctr">
                <a:noAutofit/>
              </a:bodyPr>
              <a:lstStyle/>
              <a:p>
                <a:pPr marL="0" marR="0" lvl="0" indent="0" algn="l" defTabSz="1217025" rtl="0"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Dia Herstellen</a:t>
                </a:r>
              </a:p>
            </p:txBody>
          </p:sp>
          <p:sp>
            <p:nvSpPr>
              <p:cNvPr id="206" name="Vrije vorm: vorm 205">
                <a:extLst>
                  <a:ext uri="{FF2B5EF4-FFF2-40B4-BE49-F238E27FC236}">
                    <a16:creationId xmlns:a16="http://schemas.microsoft.com/office/drawing/2014/main" id="{C1F9482F-F68A-4DCA-8D11-701E34D0B394}"/>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ysClr val="window" lastClr="FFFFFF"/>
              </a:solidFill>
              <a:ln w="12700" cap="flat" cmpd="sng" algn="ctr">
                <a:solidFill>
                  <a:srgbClr val="000000"/>
                </a:solid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endParaRPr kumimoji="0" lang="nl-NL" sz="1599" b="0" i="0" u="none" strike="noStrike" kern="0" cap="all"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62" name="Groep 161">
              <a:extLst>
                <a:ext uri="{FF2B5EF4-FFF2-40B4-BE49-F238E27FC236}">
                  <a16:creationId xmlns:a16="http://schemas.microsoft.com/office/drawing/2014/main" id="{9A690532-47EA-4B19-B4D5-FD539DE5E4AE}"/>
                </a:ext>
              </a:extLst>
            </p:cNvPr>
            <p:cNvGrpSpPr/>
            <p:nvPr userDrawn="1"/>
          </p:nvGrpSpPr>
          <p:grpSpPr>
            <a:xfrm>
              <a:off x="-3786165" y="5728778"/>
              <a:ext cx="3693386" cy="959696"/>
              <a:chOff x="-3786437" y="6163468"/>
              <a:chExt cx="3693386" cy="959696"/>
            </a:xfrm>
          </p:grpSpPr>
          <p:sp>
            <p:nvSpPr>
              <p:cNvPr id="190" name="Rechthoek 189">
                <a:extLst>
                  <a:ext uri="{FF2B5EF4-FFF2-40B4-BE49-F238E27FC236}">
                    <a16:creationId xmlns:a16="http://schemas.microsoft.com/office/drawing/2014/main" id="{D79EA891-DF12-46FE-A2CB-5E3083AF585A}"/>
                  </a:ext>
                </a:extLst>
              </p:cNvPr>
              <p:cNvSpPr/>
              <p:nvPr userDrawn="1"/>
            </p:nvSpPr>
            <p:spPr>
              <a:xfrm>
                <a:off x="-3786437" y="6295164"/>
                <a:ext cx="3593637" cy="828000"/>
              </a:xfrm>
              <a:prstGeom prst="rect">
                <a:avLst/>
              </a:prstGeom>
              <a:solidFill>
                <a:srgbClr val="ECECEC"/>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Ga naar de tab</a:t>
                </a:r>
                <a: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en klik</a:t>
                </a:r>
                <a:b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op de knop </a:t>
                </a:r>
                <a: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 Inspiratie'</a:t>
                </a:r>
              </a:p>
            </p:txBody>
          </p:sp>
          <p:grpSp>
            <p:nvGrpSpPr>
              <p:cNvPr id="191" name="ICOON_info">
                <a:extLst>
                  <a:ext uri="{FF2B5EF4-FFF2-40B4-BE49-F238E27FC236}">
                    <a16:creationId xmlns:a16="http://schemas.microsoft.com/office/drawing/2014/main" id="{39A05BDC-4A4B-42F9-A827-F2C8C099CFA7}"/>
                  </a:ext>
                </a:extLst>
              </p:cNvPr>
              <p:cNvGrpSpPr/>
              <p:nvPr userDrawn="1"/>
            </p:nvGrpSpPr>
            <p:grpSpPr>
              <a:xfrm>
                <a:off x="-376736" y="6163468"/>
                <a:ext cx="283685" cy="283685"/>
                <a:chOff x="-510741" y="5913713"/>
                <a:chExt cx="267555" cy="267555"/>
              </a:xfrm>
            </p:grpSpPr>
            <p:sp>
              <p:nvSpPr>
                <p:cNvPr id="198" name="Ovaal 197">
                  <a:extLst>
                    <a:ext uri="{FF2B5EF4-FFF2-40B4-BE49-F238E27FC236}">
                      <a16:creationId xmlns:a16="http://schemas.microsoft.com/office/drawing/2014/main" id="{ED082B7C-7A9E-4CD9-A8E5-17FA3BC0CCDC}"/>
                    </a:ext>
                  </a:extLst>
                </p:cNvPr>
                <p:cNvSpPr/>
                <p:nvPr userDrawn="1"/>
              </p:nvSpPr>
              <p:spPr>
                <a:xfrm>
                  <a:off x="-491853" y="5932072"/>
                  <a:ext cx="230835" cy="230835"/>
                </a:xfrm>
                <a:prstGeom prst="ellipse">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endParaRPr kumimoji="0" lang="nl-NL" sz="1599" b="0" i="0" u="none" strike="noStrike" kern="0" cap="all"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9" name="Graphic 163" descr="Informatie">
                  <a:extLst>
                    <a:ext uri="{FF2B5EF4-FFF2-40B4-BE49-F238E27FC236}">
                      <a16:creationId xmlns:a16="http://schemas.microsoft.com/office/drawing/2014/main" id="{67E78EBD-41E8-49A2-AC9D-49E4FBD5796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999"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92" name="Groep 191">
                <a:extLst>
                  <a:ext uri="{FF2B5EF4-FFF2-40B4-BE49-F238E27FC236}">
                    <a16:creationId xmlns:a16="http://schemas.microsoft.com/office/drawing/2014/main" id="{82BFD693-7C5D-4C51-941F-99AFF4116728}"/>
                  </a:ext>
                </a:extLst>
              </p:cNvPr>
              <p:cNvGrpSpPr/>
              <p:nvPr userDrawn="1"/>
            </p:nvGrpSpPr>
            <p:grpSpPr>
              <a:xfrm>
                <a:off x="-938434" y="6420818"/>
                <a:ext cx="627798" cy="576693"/>
                <a:chOff x="-938434" y="4570310"/>
                <a:chExt cx="627798" cy="576693"/>
              </a:xfrm>
            </p:grpSpPr>
            <p:grpSp>
              <p:nvGrpSpPr>
                <p:cNvPr id="193" name="Inspireren">
                  <a:extLst>
                    <a:ext uri="{FF2B5EF4-FFF2-40B4-BE49-F238E27FC236}">
                      <a16:creationId xmlns:a16="http://schemas.microsoft.com/office/drawing/2014/main" id="{E192A1FD-911E-46AA-A4CC-3B1287ED95B0}"/>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95" name="Freeform 12">
                    <a:extLst>
                      <a:ext uri="{FF2B5EF4-FFF2-40B4-BE49-F238E27FC236}">
                        <a16:creationId xmlns:a16="http://schemas.microsoft.com/office/drawing/2014/main" id="{C8043557-4F42-4AEE-B56D-F70A4991372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196" name="Freeform 13">
                    <a:extLst>
                      <a:ext uri="{FF2B5EF4-FFF2-40B4-BE49-F238E27FC236}">
                        <a16:creationId xmlns:a16="http://schemas.microsoft.com/office/drawing/2014/main" id="{0092EB1D-E040-4193-9D6C-ADE8903FF07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197" name="Freeform 14">
                    <a:extLst>
                      <a:ext uri="{FF2B5EF4-FFF2-40B4-BE49-F238E27FC236}">
                        <a16:creationId xmlns:a16="http://schemas.microsoft.com/office/drawing/2014/main" id="{A8C12638-97DD-47BA-8E3F-CAE68AF06FF7}"/>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rgbClr val="211F26"/>
                      </a:solidFill>
                      <a:effectLst/>
                      <a:uLnTx/>
                      <a:uFillTx/>
                      <a:latin typeface="Segoe UI Light"/>
                      <a:ea typeface="+mn-ea"/>
                      <a:cs typeface="+mn-cs"/>
                    </a:endParaRPr>
                  </a:p>
                </p:txBody>
              </p:sp>
            </p:grpSp>
            <p:sp>
              <p:nvSpPr>
                <p:cNvPr id="194" name="Tekstvak 193">
                  <a:extLst>
                    <a:ext uri="{FF2B5EF4-FFF2-40B4-BE49-F238E27FC236}">
                      <a16:creationId xmlns:a16="http://schemas.microsoft.com/office/drawing/2014/main" id="{E4FC0A6B-684B-4341-A931-41991B350A06}"/>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nl-NL"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Inspiratie</a:t>
                  </a:r>
                </a:p>
              </p:txBody>
            </p:sp>
          </p:grpSp>
        </p:grpSp>
        <p:grpSp>
          <p:nvGrpSpPr>
            <p:cNvPr id="163" name="Groep 162">
              <a:extLst>
                <a:ext uri="{FF2B5EF4-FFF2-40B4-BE49-F238E27FC236}">
                  <a16:creationId xmlns:a16="http://schemas.microsoft.com/office/drawing/2014/main" id="{AA073C05-9FC8-401E-B088-813BB77EE56F}"/>
                </a:ext>
              </a:extLst>
            </p:cNvPr>
            <p:cNvGrpSpPr/>
            <p:nvPr userDrawn="1"/>
          </p:nvGrpSpPr>
          <p:grpSpPr>
            <a:xfrm>
              <a:off x="-3367447" y="1226982"/>
              <a:ext cx="791775" cy="406485"/>
              <a:chOff x="-3565087" y="1409294"/>
              <a:chExt cx="627469" cy="322133"/>
            </a:xfrm>
          </p:grpSpPr>
          <p:grpSp>
            <p:nvGrpSpPr>
              <p:cNvPr id="184" name="Groep 183">
                <a:extLst>
                  <a:ext uri="{FF2B5EF4-FFF2-40B4-BE49-F238E27FC236}">
                    <a16:creationId xmlns:a16="http://schemas.microsoft.com/office/drawing/2014/main" id="{6F61EE4C-5AF7-43B4-BFF3-22A22120A60D}"/>
                  </a:ext>
                </a:extLst>
              </p:cNvPr>
              <p:cNvGrpSpPr/>
              <p:nvPr userDrawn="1"/>
            </p:nvGrpSpPr>
            <p:grpSpPr>
              <a:xfrm>
                <a:off x="-3364916" y="1409294"/>
                <a:ext cx="225195" cy="195499"/>
                <a:chOff x="10307162" y="1361199"/>
                <a:chExt cx="2200275" cy="1914525"/>
              </a:xfrm>
            </p:grpSpPr>
            <p:sp>
              <p:nvSpPr>
                <p:cNvPr id="186" name="Vrije vorm: vorm 185">
                  <a:extLst>
                    <a:ext uri="{FF2B5EF4-FFF2-40B4-BE49-F238E27FC236}">
                      <a16:creationId xmlns:a16="http://schemas.microsoft.com/office/drawing/2014/main" id="{FDF0FC9A-28E6-440E-88EF-BB351EA71886}"/>
                    </a:ext>
                  </a:extLst>
                </p:cNvPr>
                <p:cNvSpPr/>
                <p:nvPr/>
              </p:nvSpPr>
              <p:spPr>
                <a:xfrm>
                  <a:off x="10683400" y="1831734"/>
                  <a:ext cx="371475" cy="371475"/>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7197" b="0" i="0" u="none" strike="noStrike" kern="0" cap="none" spc="0" normalizeH="0" baseline="0" noProof="0">
                    <a:ln>
                      <a:noFill/>
                    </a:ln>
                    <a:solidFill>
                      <a:srgbClr val="211F26"/>
                    </a:solidFill>
                    <a:effectLst/>
                    <a:uLnTx/>
                    <a:uFillTx/>
                    <a:latin typeface="Segoe UI Light"/>
                    <a:ea typeface="+mn-ea"/>
                    <a:cs typeface="+mn-cs"/>
                  </a:endParaRPr>
                </a:p>
              </p:txBody>
            </p:sp>
            <p:grpSp>
              <p:nvGrpSpPr>
                <p:cNvPr id="187" name="Groep 186">
                  <a:extLst>
                    <a:ext uri="{FF2B5EF4-FFF2-40B4-BE49-F238E27FC236}">
                      <a16:creationId xmlns:a16="http://schemas.microsoft.com/office/drawing/2014/main" id="{65BEA1DD-4A79-4729-9073-C46B35D5B23A}"/>
                    </a:ext>
                  </a:extLst>
                </p:cNvPr>
                <p:cNvGrpSpPr/>
                <p:nvPr/>
              </p:nvGrpSpPr>
              <p:grpSpPr>
                <a:xfrm>
                  <a:off x="10307162" y="1361199"/>
                  <a:ext cx="2200275" cy="1914525"/>
                  <a:chOff x="10307162" y="1361199"/>
                  <a:chExt cx="2200275" cy="1914525"/>
                </a:xfrm>
                <a:gradFill>
                  <a:gsLst>
                    <a:gs pos="0">
                      <a:srgbClr val="9D9FA1"/>
                    </a:gs>
                    <a:gs pos="70000">
                      <a:srgbClr val="211F26"/>
                    </a:gs>
                  </a:gsLst>
                  <a:lin ang="2700000" scaled="0"/>
                </a:gradFill>
              </p:grpSpPr>
              <p:sp>
                <p:nvSpPr>
                  <p:cNvPr id="188" name="Vrije vorm: vorm 187">
                    <a:extLst>
                      <a:ext uri="{FF2B5EF4-FFF2-40B4-BE49-F238E27FC236}">
                        <a16:creationId xmlns:a16="http://schemas.microsoft.com/office/drawing/2014/main" id="{B7D22146-4AA2-4CAF-9731-FF2684502DCA}"/>
                      </a:ext>
                    </a:extLst>
                  </p:cNvPr>
                  <p:cNvSpPr/>
                  <p:nvPr/>
                </p:nvSpPr>
                <p:spPr>
                  <a:xfrm>
                    <a:off x="10307162"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7197" b="0" i="0" u="none" strike="noStrike" kern="0" cap="none" spc="0" normalizeH="0" baseline="0" noProof="0">
                      <a:ln>
                        <a:noFill/>
                      </a:ln>
                      <a:solidFill>
                        <a:srgbClr val="211F26"/>
                      </a:solidFill>
                      <a:effectLst/>
                      <a:uLnTx/>
                      <a:uFillTx/>
                      <a:latin typeface="Segoe UI Light"/>
                      <a:ea typeface="+mn-ea"/>
                      <a:cs typeface="+mn-cs"/>
                    </a:endParaRPr>
                  </a:p>
                </p:txBody>
              </p:sp>
              <p:sp>
                <p:nvSpPr>
                  <p:cNvPr id="189" name="Vrije vorm: vorm 188">
                    <a:extLst>
                      <a:ext uri="{FF2B5EF4-FFF2-40B4-BE49-F238E27FC236}">
                        <a16:creationId xmlns:a16="http://schemas.microsoft.com/office/drawing/2014/main" id="{DF4173DE-9CFE-4ABD-A4A0-4AF0E30AAB1B}"/>
                      </a:ext>
                    </a:extLst>
                  </p:cNvPr>
                  <p:cNvSpPr/>
                  <p:nvPr/>
                </p:nvSpPr>
                <p:spPr>
                  <a:xfrm>
                    <a:off x="10682447" y="1953654"/>
                    <a:ext cx="1438275" cy="885825"/>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marL="0" marR="0" lvl="0" indent="0" algn="l" defTabSz="995071" rtl="0" eaLnBrk="1" fontAlgn="auto" latinLnBrk="0" hangingPunct="1">
                      <a:lnSpc>
                        <a:spcPct val="100000"/>
                      </a:lnSpc>
                      <a:spcBef>
                        <a:spcPts val="0"/>
                      </a:spcBef>
                      <a:spcAft>
                        <a:spcPts val="0"/>
                      </a:spcAft>
                      <a:buClrTx/>
                      <a:buSzTx/>
                      <a:buFontTx/>
                      <a:buNone/>
                      <a:tabLst/>
                      <a:defRPr/>
                    </a:pPr>
                    <a:endParaRPr kumimoji="0" lang="nl-NL" sz="7197" b="0" i="0" u="none" strike="noStrike" kern="0" cap="none" spc="0" normalizeH="0" baseline="0" noProof="0">
                      <a:ln>
                        <a:noFill/>
                      </a:ln>
                      <a:solidFill>
                        <a:srgbClr val="211F26"/>
                      </a:solidFill>
                      <a:effectLst/>
                      <a:uLnTx/>
                      <a:uFillTx/>
                      <a:latin typeface="Segoe UI Light"/>
                      <a:ea typeface="+mn-ea"/>
                      <a:cs typeface="+mn-cs"/>
                    </a:endParaRPr>
                  </a:p>
                </p:txBody>
              </p:sp>
            </p:grpSp>
          </p:grpSp>
          <p:sp>
            <p:nvSpPr>
              <p:cNvPr id="185" name="Tekstvak 184">
                <a:extLst>
                  <a:ext uri="{FF2B5EF4-FFF2-40B4-BE49-F238E27FC236}">
                    <a16:creationId xmlns:a16="http://schemas.microsoft.com/office/drawing/2014/main" id="{20A77580-34FE-47A2-9BD8-1495DC073958}"/>
                  </a:ext>
                </a:extLst>
              </p:cNvPr>
              <p:cNvSpPr txBox="1"/>
              <p:nvPr userDrawn="1"/>
            </p:nvSpPr>
            <p:spPr>
              <a:xfrm>
                <a:off x="-3565087" y="1617700"/>
                <a:ext cx="627469" cy="113727"/>
              </a:xfrm>
              <a:prstGeom prst="rect">
                <a:avLst/>
              </a:prstGeom>
              <a:noFill/>
            </p:spPr>
            <p:txBody>
              <a:bodyPr wrap="square" lIns="0" tIns="18000" rIns="0" bIns="0" rtlCol="0" anchor="t">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Afbeeldingen</a:t>
                </a:r>
              </a:p>
            </p:txBody>
          </p:sp>
        </p:grpSp>
        <p:grpSp>
          <p:nvGrpSpPr>
            <p:cNvPr id="164" name="Groep 163">
              <a:extLst>
                <a:ext uri="{FF2B5EF4-FFF2-40B4-BE49-F238E27FC236}">
                  <a16:creationId xmlns:a16="http://schemas.microsoft.com/office/drawing/2014/main" id="{3A67C0EF-862E-482B-B5E0-E04ABAC73208}"/>
                </a:ext>
              </a:extLst>
            </p:cNvPr>
            <p:cNvGrpSpPr/>
            <p:nvPr userDrawn="1"/>
          </p:nvGrpSpPr>
          <p:grpSpPr>
            <a:xfrm>
              <a:off x="-3354295" y="5166361"/>
              <a:ext cx="514284" cy="506545"/>
              <a:chOff x="12617641" y="3403239"/>
              <a:chExt cx="752963" cy="741634"/>
            </a:xfrm>
          </p:grpSpPr>
          <p:grpSp>
            <p:nvGrpSpPr>
              <p:cNvPr id="168" name="Groep 167">
                <a:extLst>
                  <a:ext uri="{FF2B5EF4-FFF2-40B4-BE49-F238E27FC236}">
                    <a16:creationId xmlns:a16="http://schemas.microsoft.com/office/drawing/2014/main" id="{6147C423-48D4-43FB-BC11-1C634BAEB65B}"/>
                  </a:ext>
                </a:extLst>
              </p:cNvPr>
              <p:cNvGrpSpPr/>
              <p:nvPr userDrawn="1"/>
            </p:nvGrpSpPr>
            <p:grpSpPr>
              <a:xfrm>
                <a:off x="12771530" y="3403239"/>
                <a:ext cx="467176" cy="448491"/>
                <a:chOff x="12782157" y="3403239"/>
                <a:chExt cx="467176" cy="448491"/>
              </a:xfrm>
            </p:grpSpPr>
            <p:grpSp>
              <p:nvGrpSpPr>
                <p:cNvPr id="171" name="Groep 170">
                  <a:extLst>
                    <a:ext uri="{FF2B5EF4-FFF2-40B4-BE49-F238E27FC236}">
                      <a16:creationId xmlns:a16="http://schemas.microsoft.com/office/drawing/2014/main" id="{3D449ECD-EF04-4A67-A77F-DF2D33F72F95}"/>
                    </a:ext>
                  </a:extLst>
                </p:cNvPr>
                <p:cNvGrpSpPr/>
                <p:nvPr userDrawn="1"/>
              </p:nvGrpSpPr>
              <p:grpSpPr>
                <a:xfrm>
                  <a:off x="12782157" y="3403239"/>
                  <a:ext cx="412976" cy="396132"/>
                  <a:chOff x="13554906" y="3320109"/>
                  <a:chExt cx="443917" cy="425811"/>
                </a:xfrm>
              </p:grpSpPr>
              <p:grpSp>
                <p:nvGrpSpPr>
                  <p:cNvPr id="178" name="Groep 177">
                    <a:extLst>
                      <a:ext uri="{FF2B5EF4-FFF2-40B4-BE49-F238E27FC236}">
                        <a16:creationId xmlns:a16="http://schemas.microsoft.com/office/drawing/2014/main" id="{E332CA91-7F95-4A94-B923-C0ACDCFBDFD8}"/>
                      </a:ext>
                    </a:extLst>
                  </p:cNvPr>
                  <p:cNvGrpSpPr/>
                  <p:nvPr userDrawn="1"/>
                </p:nvGrpSpPr>
                <p:grpSpPr>
                  <a:xfrm>
                    <a:off x="13554906" y="3320109"/>
                    <a:ext cx="443917" cy="425811"/>
                    <a:chOff x="12909684" y="1276143"/>
                    <a:chExt cx="443917" cy="425811"/>
                  </a:xfrm>
                </p:grpSpPr>
                <p:sp>
                  <p:nvSpPr>
                    <p:cNvPr id="181" name="Rechthoek 180">
                      <a:extLst>
                        <a:ext uri="{FF2B5EF4-FFF2-40B4-BE49-F238E27FC236}">
                          <a16:creationId xmlns:a16="http://schemas.microsoft.com/office/drawing/2014/main" id="{F95D24BF-CB3A-4995-B93A-4719506032FD}"/>
                        </a:ext>
                      </a:extLst>
                    </p:cNvPr>
                    <p:cNvSpPr/>
                    <p:nvPr userDrawn="1"/>
                  </p:nvSpPr>
                  <p:spPr>
                    <a:xfrm>
                      <a:off x="12909689" y="1276143"/>
                      <a:ext cx="443912" cy="425811"/>
                    </a:xfrm>
                    <a:prstGeom prst="rect">
                      <a:avLst/>
                    </a:prstGeom>
                    <a:noFill/>
                    <a:ln w="12700" cap="flat" cmpd="sng" algn="ctr">
                      <a:solidFill>
                        <a:srgbClr val="818181"/>
                      </a:solidFill>
                      <a:prstDash val="dash"/>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82" name="Rechthoek 181">
                      <a:extLst>
                        <a:ext uri="{FF2B5EF4-FFF2-40B4-BE49-F238E27FC236}">
                          <a16:creationId xmlns:a16="http://schemas.microsoft.com/office/drawing/2014/main" id="{D374744B-4730-4C63-B1AE-ED90D9DC8D4A}"/>
                        </a:ext>
                      </a:extLst>
                    </p:cNvPr>
                    <p:cNvSpPr/>
                    <p:nvPr userDrawn="1"/>
                  </p:nvSpPr>
                  <p:spPr>
                    <a:xfrm>
                      <a:off x="12909684" y="1276143"/>
                      <a:ext cx="261629" cy="257807"/>
                    </a:xfrm>
                    <a:prstGeom prst="rect">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83" name="Ovaal 182">
                      <a:extLst>
                        <a:ext uri="{FF2B5EF4-FFF2-40B4-BE49-F238E27FC236}">
                          <a16:creationId xmlns:a16="http://schemas.microsoft.com/office/drawing/2014/main" id="{CEC5FB40-591E-454E-B3F3-F26A2C4A3D46}"/>
                        </a:ext>
                      </a:extLst>
                    </p:cNvPr>
                    <p:cNvSpPr/>
                    <p:nvPr userDrawn="1"/>
                  </p:nvSpPr>
                  <p:spPr>
                    <a:xfrm>
                      <a:off x="13069071" y="1308711"/>
                      <a:ext cx="72188" cy="72188"/>
                    </a:xfrm>
                    <a:prstGeom prst="ellipse">
                      <a:avLst/>
                    </a:prstGeom>
                    <a:solidFill>
                      <a:srgbClr val="ECC67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pic>
                <p:nvPicPr>
                  <p:cNvPr id="179" name="Afbeelding 178">
                    <a:extLst>
                      <a:ext uri="{FF2B5EF4-FFF2-40B4-BE49-F238E27FC236}">
                        <a16:creationId xmlns:a16="http://schemas.microsoft.com/office/drawing/2014/main" id="{F4894DF4-FD0D-4561-8DC3-B9198F3D397F}"/>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80" name="Afbeelding 179">
                    <a:extLst>
                      <a:ext uri="{FF2B5EF4-FFF2-40B4-BE49-F238E27FC236}">
                        <a16:creationId xmlns:a16="http://schemas.microsoft.com/office/drawing/2014/main" id="{C728352B-FE90-4CC2-8297-6B82DC2632C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72" name="Groep 171">
                  <a:extLst>
                    <a:ext uri="{FF2B5EF4-FFF2-40B4-BE49-F238E27FC236}">
                      <a16:creationId xmlns:a16="http://schemas.microsoft.com/office/drawing/2014/main" id="{E61BBCD4-06A0-4475-87BB-B5A0062B0299}"/>
                    </a:ext>
                  </a:extLst>
                </p:cNvPr>
                <p:cNvGrpSpPr/>
                <p:nvPr userDrawn="1"/>
              </p:nvGrpSpPr>
              <p:grpSpPr>
                <a:xfrm>
                  <a:off x="13103513" y="3705268"/>
                  <a:ext cx="145820" cy="146462"/>
                  <a:chOff x="13096169" y="3602278"/>
                  <a:chExt cx="145820" cy="146462"/>
                </a:xfrm>
              </p:grpSpPr>
              <p:sp>
                <p:nvSpPr>
                  <p:cNvPr id="176" name="Rechthoek 175">
                    <a:extLst>
                      <a:ext uri="{FF2B5EF4-FFF2-40B4-BE49-F238E27FC236}">
                        <a16:creationId xmlns:a16="http://schemas.microsoft.com/office/drawing/2014/main" id="{F0262D14-228B-4967-B438-DC9AF91A9234}"/>
                      </a:ext>
                    </a:extLst>
                  </p:cNvPr>
                  <p:cNvSpPr/>
                  <p:nvPr userDrawn="1"/>
                </p:nvSpPr>
                <p:spPr>
                  <a:xfrm>
                    <a:off x="13096169" y="3602278"/>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77" name="Rechthoek 176">
                    <a:extLst>
                      <a:ext uri="{FF2B5EF4-FFF2-40B4-BE49-F238E27FC236}">
                        <a16:creationId xmlns:a16="http://schemas.microsoft.com/office/drawing/2014/main" id="{DB75B194-0179-41FE-85E6-5615FF71F7D6}"/>
                      </a:ext>
                    </a:extLst>
                  </p:cNvPr>
                  <p:cNvSpPr/>
                  <p:nvPr userDrawn="1"/>
                </p:nvSpPr>
                <p:spPr>
                  <a:xfrm rot="5400000">
                    <a:off x="13037453" y="3661636"/>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73" name="Groep 172">
                  <a:extLst>
                    <a:ext uri="{FF2B5EF4-FFF2-40B4-BE49-F238E27FC236}">
                      <a16:creationId xmlns:a16="http://schemas.microsoft.com/office/drawing/2014/main" id="{1FA0422A-B2A5-41B7-89F2-402F1971911D}"/>
                    </a:ext>
                  </a:extLst>
                </p:cNvPr>
                <p:cNvGrpSpPr/>
                <p:nvPr userDrawn="1"/>
              </p:nvGrpSpPr>
              <p:grpSpPr>
                <a:xfrm rot="10800000">
                  <a:off x="13061402" y="3665637"/>
                  <a:ext cx="145820" cy="146462"/>
                  <a:chOff x="13096169" y="3602278"/>
                  <a:chExt cx="145820" cy="146462"/>
                </a:xfrm>
              </p:grpSpPr>
              <p:sp>
                <p:nvSpPr>
                  <p:cNvPr id="174" name="Rechthoek 173">
                    <a:extLst>
                      <a:ext uri="{FF2B5EF4-FFF2-40B4-BE49-F238E27FC236}">
                        <a16:creationId xmlns:a16="http://schemas.microsoft.com/office/drawing/2014/main" id="{4405E7FE-0076-41D3-94D4-7638936F9EDA}"/>
                      </a:ext>
                    </a:extLst>
                  </p:cNvPr>
                  <p:cNvSpPr/>
                  <p:nvPr userDrawn="1"/>
                </p:nvSpPr>
                <p:spPr>
                  <a:xfrm>
                    <a:off x="13096169" y="3602278"/>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75" name="Rechthoek 174">
                    <a:extLst>
                      <a:ext uri="{FF2B5EF4-FFF2-40B4-BE49-F238E27FC236}">
                        <a16:creationId xmlns:a16="http://schemas.microsoft.com/office/drawing/2014/main" id="{E25A7515-1F96-4F93-B83E-F180E457092D}"/>
                      </a:ext>
                    </a:extLst>
                  </p:cNvPr>
                  <p:cNvSpPr/>
                  <p:nvPr userDrawn="1"/>
                </p:nvSpPr>
                <p:spPr>
                  <a:xfrm rot="5400000">
                    <a:off x="13037453" y="3661636"/>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sp>
            <p:nvSpPr>
              <p:cNvPr id="169" name="Rechthoek 168">
                <a:extLst>
                  <a:ext uri="{FF2B5EF4-FFF2-40B4-BE49-F238E27FC236}">
                    <a16:creationId xmlns:a16="http://schemas.microsoft.com/office/drawing/2014/main" id="{402DE4CF-1DE7-46E6-9676-4063AE3C1150}"/>
                  </a:ext>
                </a:extLst>
              </p:cNvPr>
              <p:cNvSpPr/>
              <p:nvPr userDrawn="1"/>
            </p:nvSpPr>
            <p:spPr>
              <a:xfrm>
                <a:off x="12617641" y="3889890"/>
                <a:ext cx="752963" cy="161170"/>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Bijsnijden</a:t>
                </a:r>
              </a:p>
            </p:txBody>
          </p:sp>
          <p:sp>
            <p:nvSpPr>
              <p:cNvPr id="170" name="Gelijkbenige driehoek 169">
                <a:extLst>
                  <a:ext uri="{FF2B5EF4-FFF2-40B4-BE49-F238E27FC236}">
                    <a16:creationId xmlns:a16="http://schemas.microsoft.com/office/drawing/2014/main" id="{010F1B38-8670-4852-83E6-48FE4771A068}"/>
                  </a:ext>
                </a:extLst>
              </p:cNvPr>
              <p:cNvSpPr/>
              <p:nvPr userDrawn="1"/>
            </p:nvSpPr>
            <p:spPr>
              <a:xfrm rot="10800000">
                <a:off x="12950688" y="4093726"/>
                <a:ext cx="86866" cy="51147"/>
              </a:xfrm>
              <a:prstGeom prst="triangle">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165" name="Ovaal 164">
              <a:extLst>
                <a:ext uri="{FF2B5EF4-FFF2-40B4-BE49-F238E27FC236}">
                  <a16:creationId xmlns:a16="http://schemas.microsoft.com/office/drawing/2014/main" id="{104383BE-97A0-4328-BD2C-465C447E1007}"/>
                </a:ext>
              </a:extLst>
            </p:cNvPr>
            <p:cNvSpPr/>
            <p:nvPr userDrawn="1"/>
          </p:nvSpPr>
          <p:spPr>
            <a:xfrm>
              <a:off x="-3603587" y="181118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166" name="Rechthoek 165">
              <a:extLst>
                <a:ext uri="{FF2B5EF4-FFF2-40B4-BE49-F238E27FC236}">
                  <a16:creationId xmlns:a16="http://schemas.microsoft.com/office/drawing/2014/main" id="{B47DCE4F-AD7A-4372-8DF6-9D6F2A3FD87D}"/>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Kies de gewenste categorie en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67" name="Rechthoek 166">
              <a:extLst>
                <a:ext uri="{FF2B5EF4-FFF2-40B4-BE49-F238E27FC236}">
                  <a16:creationId xmlns:a16="http://schemas.microsoft.com/office/drawing/2014/main" id="{BCE02BC2-5841-45A4-A7F0-F7E44D48F604}"/>
                </a:ext>
              </a:extLst>
            </p:cNvPr>
            <p:cNvSpPr/>
            <p:nvPr userDrawn="1"/>
          </p:nvSpPr>
          <p:spPr>
            <a:xfrm>
              <a:off x="-3319415" y="2245760"/>
              <a:ext cx="825500" cy="209550"/>
            </a:xfrm>
            <a:prstGeom prst="rect">
              <a:avLst/>
            </a:prstGeom>
            <a:solidFill>
              <a:srgbClr val="1FF524"/>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034" rtl="0" eaLnBrk="1" fontAlgn="auto" latinLnBrk="0" hangingPunct="1">
                <a:lnSpc>
                  <a:spcPct val="90000"/>
                </a:lnSpc>
                <a:spcBef>
                  <a:spcPts val="600"/>
                </a:spcBef>
                <a:spcAft>
                  <a:spcPts val="600"/>
                </a:spcAft>
                <a:buClrTx/>
                <a:buSzTx/>
                <a:buFontTx/>
                <a:buNone/>
                <a:tabLst/>
                <a:defRPr/>
              </a:pPr>
              <a:r>
                <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Invoegen</a:t>
              </a:r>
            </a:p>
          </p:txBody>
        </p:sp>
      </p:grpSp>
    </p:spTree>
    <p:extLst>
      <p:ext uri="{BB962C8B-B14F-4D97-AF65-F5344CB8AC3E}">
        <p14:creationId xmlns:p14="http://schemas.microsoft.com/office/powerpoint/2010/main" val="316962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Tijdelijke aanduiding voor titel 28">
            <a:extLst>
              <a:ext uri="{FF2B5EF4-FFF2-40B4-BE49-F238E27FC236}">
                <a16:creationId xmlns:a16="http://schemas.microsoft.com/office/drawing/2014/main" id="{861CAFFE-FDE5-4524-B808-FA60752817AD}"/>
              </a:ext>
            </a:extLst>
          </p:cNvPr>
          <p:cNvSpPr>
            <a:spLocks noGrp="1"/>
          </p:cNvSpPr>
          <p:nvPr>
            <p:ph type="title"/>
          </p:nvPr>
        </p:nvSpPr>
        <p:spPr>
          <a:xfrm flipH="1">
            <a:off x="1021955" y="1"/>
            <a:ext cx="11673086" cy="759421"/>
          </a:xfrm>
          <a:custGeom>
            <a:avLst/>
            <a:gdLst>
              <a:gd name="connsiteX0" fmla="*/ 465426 w 11183934"/>
              <a:gd name="connsiteY0" fmla="*/ 0 h 759421"/>
              <a:gd name="connsiteX1" fmla="*/ 11183934 w 11183934"/>
              <a:gd name="connsiteY1" fmla="*/ 0 h 759421"/>
              <a:gd name="connsiteX2" fmla="*/ 11183934 w 11183934"/>
              <a:gd name="connsiteY2" fmla="*/ 759421 h 759421"/>
              <a:gd name="connsiteX3" fmla="*/ 0 w 11183934"/>
              <a:gd name="connsiteY3" fmla="*/ 759421 h 759421"/>
            </a:gdLst>
            <a:ahLst/>
            <a:cxnLst>
              <a:cxn ang="0">
                <a:pos x="connsiteX0" y="connsiteY0"/>
              </a:cxn>
              <a:cxn ang="0">
                <a:pos x="connsiteX1" y="connsiteY1"/>
              </a:cxn>
              <a:cxn ang="0">
                <a:pos x="connsiteX2" y="connsiteY2"/>
              </a:cxn>
              <a:cxn ang="0">
                <a:pos x="connsiteX3" y="connsiteY3"/>
              </a:cxn>
            </a:cxnLst>
            <a:rect l="l" t="t" r="r" b="b"/>
            <a:pathLst>
              <a:path w="11183934" h="759421">
                <a:moveTo>
                  <a:pt x="465426" y="0"/>
                </a:moveTo>
                <a:lnTo>
                  <a:pt x="11183934" y="0"/>
                </a:lnTo>
                <a:lnTo>
                  <a:pt x="11183934" y="759421"/>
                </a:lnTo>
                <a:lnTo>
                  <a:pt x="0" y="759421"/>
                </a:lnTo>
                <a:close/>
              </a:path>
            </a:pathLst>
          </a:custGeom>
          <a:solidFill>
            <a:schemeClr val="bg1"/>
          </a:solidFill>
        </p:spPr>
        <p:txBody>
          <a:bodyPr vert="horz" wrap="square" lIns="1260000" tIns="144000" rIns="36000" bIns="36000" rtlCol="0" anchor="ctr">
            <a:noAutofit/>
          </a:bodyPr>
          <a:lstStyle/>
          <a:p>
            <a:r>
              <a:rPr lang="nl-NL" dirty="0"/>
              <a:t>Plaats hier je titel</a:t>
            </a:r>
            <a:endParaRPr lang="en-US" dirty="0"/>
          </a:p>
        </p:txBody>
      </p:sp>
      <p:sp>
        <p:nvSpPr>
          <p:cNvPr id="3" name="Text Placeholder 2"/>
          <p:cNvSpPr>
            <a:spLocks noGrp="1"/>
          </p:cNvSpPr>
          <p:nvPr>
            <p:ph type="body" idx="1"/>
          </p:nvPr>
        </p:nvSpPr>
        <p:spPr>
          <a:xfrm>
            <a:off x="1006082" y="1413176"/>
            <a:ext cx="10541645" cy="4790774"/>
          </a:xfrm>
          <a:prstGeom prst="rect">
            <a:avLst/>
          </a:prstGeom>
        </p:spPr>
        <p:txBody>
          <a:bodyPr vert="horz" lIns="0" tIns="0" rIns="0" bIns="0" rtlCol="0" anchor="ctr" anchorCtr="0">
            <a:noAutofit/>
          </a:bodyPr>
          <a:lstStyle/>
          <a:p>
            <a:pPr lvl="0"/>
            <a:r>
              <a:rPr lang="nl-NL" dirty="0"/>
              <a:t>Klik hier om een </a:t>
            </a:r>
            <a:r>
              <a:rPr lang="nl-NL" dirty="0" err="1"/>
              <a:t>bullet</a:t>
            </a:r>
            <a:r>
              <a:rPr lang="nl-NL" dirty="0"/>
              <a:t> te plaatsen.</a:t>
            </a:r>
          </a:p>
          <a:p>
            <a:pPr lvl="1"/>
            <a:r>
              <a:rPr lang="nl-NL" dirty="0"/>
              <a:t>Sub-</a:t>
            </a:r>
            <a:r>
              <a:rPr lang="nl-NL" dirty="0" err="1"/>
              <a:t>bullet</a:t>
            </a:r>
            <a:endParaRPr lang="nl-NL" dirty="0"/>
          </a:p>
          <a:p>
            <a:pPr lvl="2"/>
            <a:r>
              <a:rPr lang="nl-NL" dirty="0"/>
              <a:t>Standaard tekst</a:t>
            </a:r>
          </a:p>
          <a:p>
            <a:pPr lvl="3"/>
            <a:r>
              <a:rPr lang="nl-NL" dirty="0"/>
              <a:t>Subtitel</a:t>
            </a:r>
          </a:p>
          <a:p>
            <a:pPr lvl="4"/>
            <a:r>
              <a:rPr lang="nl-NL" dirty="0"/>
              <a:t>Ondertitel</a:t>
            </a:r>
          </a:p>
          <a:p>
            <a:pPr lvl="5"/>
            <a:r>
              <a:rPr lang="nl-NL" dirty="0"/>
              <a:t>Numerieke </a:t>
            </a:r>
            <a:r>
              <a:rPr lang="nl-NL" dirty="0" err="1"/>
              <a:t>bullet</a:t>
            </a:r>
            <a:endParaRPr lang="nl-NL" dirty="0"/>
          </a:p>
          <a:p>
            <a:pPr lvl="6"/>
            <a:r>
              <a:rPr lang="nl-NL" dirty="0"/>
              <a:t>Sub-</a:t>
            </a:r>
            <a:r>
              <a:rPr lang="nl-NL" dirty="0" err="1"/>
              <a:t>bllet</a:t>
            </a:r>
            <a:endParaRPr lang="nl-NL" dirty="0"/>
          </a:p>
          <a:p>
            <a:pPr lvl="7"/>
            <a:r>
              <a:rPr lang="nl-NL" dirty="0"/>
              <a:t>Sub-</a:t>
            </a:r>
            <a:r>
              <a:rPr lang="nl-NL" dirty="0" err="1"/>
              <a:t>bullet</a:t>
            </a:r>
            <a:endParaRPr lang="nl-NL" dirty="0"/>
          </a:p>
          <a:p>
            <a:pPr lvl="8"/>
            <a:r>
              <a:rPr lang="nl-NL" noProof="0" dirty="0"/>
              <a:t>Bronvermelding</a:t>
            </a:r>
          </a:p>
        </p:txBody>
      </p:sp>
      <p:sp>
        <p:nvSpPr>
          <p:cNvPr id="4" name="Date Placeholder 3"/>
          <p:cNvSpPr>
            <a:spLocks noGrp="1"/>
          </p:cNvSpPr>
          <p:nvPr>
            <p:ph type="dt" sz="half" idx="2"/>
          </p:nvPr>
        </p:nvSpPr>
        <p:spPr>
          <a:xfrm>
            <a:off x="1006082" y="6443585"/>
            <a:ext cx="2575318" cy="174468"/>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3F4CE495-24E1-40E2-99AA-EB0A500FECF6}" type="datetimeFigureOut">
              <a:rPr lang="nl-NL" smtClean="0"/>
              <a:pPr/>
              <a:t>3-4-2025</a:t>
            </a:fld>
            <a:endParaRPr lang="nl-NL"/>
          </a:p>
        </p:txBody>
      </p:sp>
      <p:sp>
        <p:nvSpPr>
          <p:cNvPr id="5" name="Footer Placeholder 4"/>
          <p:cNvSpPr>
            <a:spLocks noGrp="1"/>
          </p:cNvSpPr>
          <p:nvPr>
            <p:ph type="ftr" sz="quarter" idx="3"/>
          </p:nvPr>
        </p:nvSpPr>
        <p:spPr>
          <a:xfrm>
            <a:off x="4038600" y="6443585"/>
            <a:ext cx="4114800" cy="174469"/>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nl-NL" dirty="0"/>
          </a:p>
        </p:txBody>
      </p:sp>
      <p:sp>
        <p:nvSpPr>
          <p:cNvPr id="6" name="Slide Number Placeholder 5"/>
          <p:cNvSpPr>
            <a:spLocks noGrp="1"/>
          </p:cNvSpPr>
          <p:nvPr>
            <p:ph type="sldNum" sz="quarter" idx="4"/>
          </p:nvPr>
        </p:nvSpPr>
        <p:spPr>
          <a:xfrm>
            <a:off x="8610600" y="6443585"/>
            <a:ext cx="2937127" cy="174469"/>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ACB7119F-C2DF-4234-B3BD-A33ADD8FB4F3}" type="slidenum">
              <a:rPr lang="nl-NL" smtClean="0"/>
              <a:pPr/>
              <a:t>‹#›</a:t>
            </a:fld>
            <a:endParaRPr lang="nl-NL"/>
          </a:p>
        </p:txBody>
      </p:sp>
      <p:grpSp>
        <p:nvGrpSpPr>
          <p:cNvPr id="19" name="Groep 18" hidden="1">
            <a:extLst>
              <a:ext uri="{FF2B5EF4-FFF2-40B4-BE49-F238E27FC236}">
                <a16:creationId xmlns:a16="http://schemas.microsoft.com/office/drawing/2014/main" id="{5A668CD6-090F-477F-9BB4-45117B8BEE23}"/>
              </a:ext>
            </a:extLst>
          </p:cNvPr>
          <p:cNvGrpSpPr/>
          <p:nvPr userDrawn="1"/>
        </p:nvGrpSpPr>
        <p:grpSpPr>
          <a:xfrm>
            <a:off x="8362285" y="363745"/>
            <a:ext cx="3386648" cy="1751262"/>
            <a:chOff x="7287629" y="2027848"/>
            <a:chExt cx="3387971" cy="1751262"/>
          </a:xfrm>
        </p:grpSpPr>
        <p:sp>
          <p:nvSpPr>
            <p:cNvPr id="9" name="Rechthoek 8">
              <a:extLst>
                <a:ext uri="{FF2B5EF4-FFF2-40B4-BE49-F238E27FC236}">
                  <a16:creationId xmlns:a16="http://schemas.microsoft.com/office/drawing/2014/main" id="{8631F7A8-C6E4-4452-A9A2-06273609108B}"/>
                </a:ext>
              </a:extLst>
            </p:cNvPr>
            <p:cNvSpPr/>
            <p:nvPr userDrawn="1"/>
          </p:nvSpPr>
          <p:spPr>
            <a:xfrm>
              <a:off x="7287629" y="2027848"/>
              <a:ext cx="597877" cy="597877"/>
            </a:xfrm>
            <a:prstGeom prst="rect">
              <a:avLst/>
            </a:prstGeom>
            <a:solidFill>
              <a:srgbClr val="F36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0" name="Rechthoek 9">
              <a:extLst>
                <a:ext uri="{FF2B5EF4-FFF2-40B4-BE49-F238E27FC236}">
                  <a16:creationId xmlns:a16="http://schemas.microsoft.com/office/drawing/2014/main" id="{E2C21DA7-44AC-4DC7-BBA4-2CE672A67DEF}"/>
                </a:ext>
              </a:extLst>
            </p:cNvPr>
            <p:cNvSpPr/>
            <p:nvPr userDrawn="1"/>
          </p:nvSpPr>
          <p:spPr>
            <a:xfrm>
              <a:off x="7985152" y="2027848"/>
              <a:ext cx="597877" cy="597877"/>
            </a:xfrm>
            <a:prstGeom prst="rect">
              <a:avLst/>
            </a:prstGeom>
            <a:solidFill>
              <a:srgbClr val="192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1" name="Rechthoek 10">
              <a:extLst>
                <a:ext uri="{FF2B5EF4-FFF2-40B4-BE49-F238E27FC236}">
                  <a16:creationId xmlns:a16="http://schemas.microsoft.com/office/drawing/2014/main" id="{92A34E03-FD4C-4CF5-9014-3F61DAEB2FE9}"/>
                </a:ext>
              </a:extLst>
            </p:cNvPr>
            <p:cNvSpPr/>
            <p:nvPr userDrawn="1"/>
          </p:nvSpPr>
          <p:spPr>
            <a:xfrm>
              <a:off x="8682675" y="2027848"/>
              <a:ext cx="597877" cy="597877"/>
            </a:xfrm>
            <a:prstGeom prst="rect">
              <a:avLst/>
            </a:prstGeom>
            <a:solidFill>
              <a:srgbClr val="253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2" name="Rechthoek 11">
              <a:extLst>
                <a:ext uri="{FF2B5EF4-FFF2-40B4-BE49-F238E27FC236}">
                  <a16:creationId xmlns:a16="http://schemas.microsoft.com/office/drawing/2014/main" id="{B5D4FE26-9656-4744-8633-CD545435A185}"/>
                </a:ext>
              </a:extLst>
            </p:cNvPr>
            <p:cNvSpPr/>
            <p:nvPr userDrawn="1"/>
          </p:nvSpPr>
          <p:spPr>
            <a:xfrm>
              <a:off x="9380198" y="2027848"/>
              <a:ext cx="597877" cy="59787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3" name="Rechthoek 12">
              <a:extLst>
                <a:ext uri="{FF2B5EF4-FFF2-40B4-BE49-F238E27FC236}">
                  <a16:creationId xmlns:a16="http://schemas.microsoft.com/office/drawing/2014/main" id="{B0F3389C-6FED-47DD-9FC6-172522D4A0A4}"/>
                </a:ext>
              </a:extLst>
            </p:cNvPr>
            <p:cNvSpPr/>
            <p:nvPr userDrawn="1"/>
          </p:nvSpPr>
          <p:spPr>
            <a:xfrm>
              <a:off x="10077723" y="2027848"/>
              <a:ext cx="597877" cy="597877"/>
            </a:xfrm>
            <a:prstGeom prst="rect">
              <a:avLst/>
            </a:prstGeom>
            <a:solidFill>
              <a:srgbClr val="4DC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pic>
          <p:nvPicPr>
            <p:cNvPr id="14" name="Afbeelding 13">
              <a:extLst>
                <a:ext uri="{FF2B5EF4-FFF2-40B4-BE49-F238E27FC236}">
                  <a16:creationId xmlns:a16="http://schemas.microsoft.com/office/drawing/2014/main" id="{12391004-7198-4000-880C-05C6E6864D0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7304731" y="2750410"/>
              <a:ext cx="563672" cy="1028700"/>
            </a:xfrm>
            <a:prstGeom prst="rect">
              <a:avLst/>
            </a:prstGeom>
          </p:spPr>
        </p:pic>
        <p:pic>
          <p:nvPicPr>
            <p:cNvPr id="15" name="Afbeelding 14">
              <a:extLst>
                <a:ext uri="{FF2B5EF4-FFF2-40B4-BE49-F238E27FC236}">
                  <a16:creationId xmlns:a16="http://schemas.microsoft.com/office/drawing/2014/main" id="{DD2EF48B-A9CC-4901-96E2-966F8DB722AA}"/>
                </a:ext>
              </a:extLst>
            </p:cNvPr>
            <p:cNvPicPr>
              <a:picLocks noChangeAspect="1"/>
            </p:cNvPicPr>
            <p:nvPr userDrawn="1"/>
          </p:nvPicPr>
          <p:blipFill>
            <a:blip r:embed="rId4"/>
            <a:stretch>
              <a:fillRect/>
            </a:stretch>
          </p:blipFill>
          <p:spPr>
            <a:xfrm>
              <a:off x="7931043" y="2750410"/>
              <a:ext cx="638175" cy="990600"/>
            </a:xfrm>
            <a:prstGeom prst="rect">
              <a:avLst/>
            </a:prstGeom>
          </p:spPr>
        </p:pic>
        <p:pic>
          <p:nvPicPr>
            <p:cNvPr id="16" name="Afbeelding 15">
              <a:extLst>
                <a:ext uri="{FF2B5EF4-FFF2-40B4-BE49-F238E27FC236}">
                  <a16:creationId xmlns:a16="http://schemas.microsoft.com/office/drawing/2014/main" id="{D505A4C7-D3FA-429E-B927-34BAC6C42F30}"/>
                </a:ext>
              </a:extLst>
            </p:cNvPr>
            <p:cNvPicPr>
              <a:picLocks noChangeAspect="1"/>
            </p:cNvPicPr>
            <p:nvPr userDrawn="1"/>
          </p:nvPicPr>
          <p:blipFill>
            <a:blip r:embed="rId5"/>
            <a:stretch>
              <a:fillRect/>
            </a:stretch>
          </p:blipFill>
          <p:spPr>
            <a:xfrm>
              <a:off x="8725010" y="2750410"/>
              <a:ext cx="514350" cy="981075"/>
            </a:xfrm>
            <a:prstGeom prst="rect">
              <a:avLst/>
            </a:prstGeom>
          </p:spPr>
        </p:pic>
        <p:pic>
          <p:nvPicPr>
            <p:cNvPr id="17" name="Afbeelding 16">
              <a:extLst>
                <a:ext uri="{FF2B5EF4-FFF2-40B4-BE49-F238E27FC236}">
                  <a16:creationId xmlns:a16="http://schemas.microsoft.com/office/drawing/2014/main" id="{48CE11B8-7AB6-4E19-B095-433D53D95DF4}"/>
                </a:ext>
              </a:extLst>
            </p:cNvPr>
            <p:cNvPicPr>
              <a:picLocks noChangeAspect="1"/>
            </p:cNvPicPr>
            <p:nvPr userDrawn="1"/>
          </p:nvPicPr>
          <p:blipFill>
            <a:blip r:embed="rId6"/>
            <a:stretch>
              <a:fillRect/>
            </a:stretch>
          </p:blipFill>
          <p:spPr>
            <a:xfrm>
              <a:off x="9412436" y="2750410"/>
              <a:ext cx="533400" cy="952500"/>
            </a:xfrm>
            <a:prstGeom prst="rect">
              <a:avLst/>
            </a:prstGeom>
          </p:spPr>
        </p:pic>
        <p:pic>
          <p:nvPicPr>
            <p:cNvPr id="18" name="Afbeelding 17">
              <a:extLst>
                <a:ext uri="{FF2B5EF4-FFF2-40B4-BE49-F238E27FC236}">
                  <a16:creationId xmlns:a16="http://schemas.microsoft.com/office/drawing/2014/main" id="{8D70A900-2FD8-4FB9-AF71-534D4F178732}"/>
                </a:ext>
              </a:extLst>
            </p:cNvPr>
            <p:cNvPicPr>
              <a:picLocks noChangeAspect="1"/>
            </p:cNvPicPr>
            <p:nvPr userDrawn="1"/>
          </p:nvPicPr>
          <p:blipFill>
            <a:blip r:embed="rId7"/>
            <a:stretch>
              <a:fillRect/>
            </a:stretch>
          </p:blipFill>
          <p:spPr>
            <a:xfrm>
              <a:off x="10111039" y="2750410"/>
              <a:ext cx="542925" cy="971550"/>
            </a:xfrm>
            <a:prstGeom prst="rect">
              <a:avLst/>
            </a:prstGeom>
          </p:spPr>
        </p:pic>
      </p:grpSp>
      <p:sp>
        <p:nvSpPr>
          <p:cNvPr id="7" name="Rechthoek 6" hidden="1">
            <a:extLst>
              <a:ext uri="{FF2B5EF4-FFF2-40B4-BE49-F238E27FC236}">
                <a16:creationId xmlns:a16="http://schemas.microsoft.com/office/drawing/2014/main" id="{D5128FBB-B0CF-4CD4-A48C-E0D42F5ECC0E}"/>
              </a:ext>
            </a:extLst>
          </p:cNvPr>
          <p:cNvSpPr/>
          <p:nvPr userDrawn="1"/>
        </p:nvSpPr>
        <p:spPr>
          <a:xfrm>
            <a:off x="10055607" y="1582342"/>
            <a:ext cx="6093619" cy="3693319"/>
          </a:xfrm>
          <a:prstGeom prst="rect">
            <a:avLst/>
          </a:prstGeom>
        </p:spPr>
        <p:txBody>
          <a:bodyPr>
            <a:spAutoFit/>
          </a:bodyPr>
          <a:lstStyle/>
          <a:p>
            <a:pPr lvl="5"/>
            <a:r>
              <a:rPr lang="nl-NL" sz="1799" dirty="0"/>
              <a:t>Voorbeschouwing</a:t>
            </a:r>
          </a:p>
          <a:p>
            <a:pPr lvl="6"/>
            <a:r>
              <a:rPr lang="nl-NL" sz="1799" dirty="0"/>
              <a:t>Opstelling</a:t>
            </a:r>
          </a:p>
          <a:p>
            <a:pPr lvl="6"/>
            <a:r>
              <a:rPr lang="nl-NL" sz="1799" dirty="0" err="1"/>
              <a:t>Stats</a:t>
            </a:r>
            <a:r>
              <a:rPr lang="nl-NL" sz="1799" dirty="0"/>
              <a:t> KNVB</a:t>
            </a:r>
          </a:p>
          <a:p>
            <a:pPr lvl="5"/>
            <a:r>
              <a:rPr lang="nl-NL" sz="1799" dirty="0"/>
              <a:t>Wedstrijdanalyse:</a:t>
            </a:r>
          </a:p>
          <a:p>
            <a:pPr lvl="6"/>
            <a:r>
              <a:rPr lang="nl-NL" sz="1799" dirty="0"/>
              <a:t>KNVB Sponsorhistorie</a:t>
            </a:r>
          </a:p>
          <a:p>
            <a:pPr lvl="5"/>
            <a:r>
              <a:rPr lang="nl-NL" sz="1799" dirty="0"/>
              <a:t>Tactiek:</a:t>
            </a:r>
          </a:p>
          <a:p>
            <a:pPr lvl="6"/>
            <a:r>
              <a:rPr lang="nl-NL" sz="1799" dirty="0"/>
              <a:t>Partnershipmodel</a:t>
            </a:r>
          </a:p>
          <a:p>
            <a:pPr lvl="6"/>
            <a:r>
              <a:rPr lang="nl-NL" sz="1799" dirty="0"/>
              <a:t>Partnermogelijkheden</a:t>
            </a:r>
          </a:p>
          <a:p>
            <a:pPr lvl="5"/>
            <a:r>
              <a:rPr lang="nl-NL" sz="1799" dirty="0"/>
              <a:t>Wedstrijdstatistieken:</a:t>
            </a:r>
          </a:p>
          <a:p>
            <a:pPr lvl="6"/>
            <a:r>
              <a:rPr lang="nl-NL" sz="1799" dirty="0"/>
              <a:t>Voetbal.nl </a:t>
            </a:r>
            <a:r>
              <a:rPr lang="nl-NL" sz="1799" dirty="0" err="1"/>
              <a:t>stats</a:t>
            </a:r>
            <a:endParaRPr lang="nl-NL" sz="1799" dirty="0"/>
          </a:p>
          <a:p>
            <a:pPr lvl="6"/>
            <a:r>
              <a:rPr lang="nl-NL" sz="1799" dirty="0"/>
              <a:t>KNVB database </a:t>
            </a:r>
            <a:r>
              <a:rPr lang="nl-NL" sz="1799" dirty="0" err="1"/>
              <a:t>stats</a:t>
            </a:r>
            <a:endParaRPr lang="nl-NL" sz="1799" dirty="0"/>
          </a:p>
          <a:p>
            <a:pPr lvl="5"/>
            <a:r>
              <a:rPr lang="nl-NL" sz="1799" dirty="0"/>
              <a:t>Nabeschouwing:</a:t>
            </a:r>
          </a:p>
          <a:p>
            <a:pPr lvl="6"/>
            <a:r>
              <a:rPr lang="nl-NL" sz="1799" dirty="0"/>
              <a:t>   Next Steps</a:t>
            </a:r>
          </a:p>
        </p:txBody>
      </p:sp>
      <p:sp>
        <p:nvSpPr>
          <p:cNvPr id="2" name="Tekstvak 1">
            <a:extLst>
              <a:ext uri="{FF2B5EF4-FFF2-40B4-BE49-F238E27FC236}">
                <a16:creationId xmlns:a16="http://schemas.microsoft.com/office/drawing/2014/main" id="{885BA30C-DE4D-488F-BB4E-B7DD5042EE62}"/>
              </a:ext>
            </a:extLst>
          </p:cNvPr>
          <p:cNvSpPr txBox="1"/>
          <p:nvPr userDrawn="1"/>
        </p:nvSpPr>
        <p:spPr>
          <a:xfrm>
            <a:off x="4515467" y="-1008613"/>
            <a:ext cx="3161065" cy="461665"/>
          </a:xfrm>
          <a:prstGeom prst="rect">
            <a:avLst/>
          </a:prstGeom>
          <a:noFill/>
        </p:spPr>
        <p:txBody>
          <a:bodyPr wrap="square" rtlCol="0">
            <a:spAutoFit/>
          </a:bodyPr>
          <a:lstStyle/>
          <a:p>
            <a:pPr algn="ctr"/>
            <a:r>
              <a:rPr lang="nl-NL" sz="2399" b="0" kern="1200" dirty="0">
                <a:solidFill>
                  <a:schemeClr val="tx2"/>
                </a:solidFill>
                <a:latin typeface="Futura Hv BT" panose="020B0702020204020204" pitchFamily="34" charset="0"/>
                <a:ea typeface="+mn-ea"/>
                <a:cs typeface="+mn-cs"/>
              </a:rPr>
              <a:t>KNVB</a:t>
            </a:r>
          </a:p>
        </p:txBody>
      </p:sp>
    </p:spTree>
    <p:extLst>
      <p:ext uri="{BB962C8B-B14F-4D97-AF65-F5344CB8AC3E}">
        <p14:creationId xmlns:p14="http://schemas.microsoft.com/office/powerpoint/2010/main" val="1154346263"/>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034" rtl="0" eaLnBrk="1" latinLnBrk="0" hangingPunct="1">
        <a:lnSpc>
          <a:spcPct val="90000"/>
        </a:lnSpc>
        <a:spcBef>
          <a:spcPct val="0"/>
        </a:spcBef>
        <a:buNone/>
        <a:defRPr sz="1599" kern="1200">
          <a:solidFill>
            <a:schemeClr val="tx1"/>
          </a:solidFill>
          <a:latin typeface="+mn-lt"/>
          <a:ea typeface="+mj-ea"/>
          <a:cs typeface="+mj-cs"/>
        </a:defRPr>
      </a:lvl1pPr>
    </p:titleStyle>
    <p:bodyStyle>
      <a:lvl1pPr marL="266593" indent="-266593" algn="l" defTabSz="914034" rtl="0" eaLnBrk="1" latinLnBrk="0" hangingPunct="1">
        <a:lnSpc>
          <a:spcPct val="90000"/>
        </a:lnSpc>
        <a:spcBef>
          <a:spcPts val="2399"/>
        </a:spcBef>
        <a:buSzPct val="60000"/>
        <a:buFont typeface="Wingdings" panose="05000000000000000000" pitchFamily="2" charset="2"/>
        <a:buChar char=""/>
        <a:defRPr sz="1799" kern="1200">
          <a:solidFill>
            <a:schemeClr val="tx1"/>
          </a:solidFill>
          <a:latin typeface="+mn-lt"/>
          <a:ea typeface="+mn-ea"/>
          <a:cs typeface="Arial" panose="020B0604020202020204" pitchFamily="34" charset="0"/>
        </a:defRPr>
      </a:lvl1pPr>
      <a:lvl2pPr marL="531600" indent="-265007" algn="l" defTabSz="914034" rtl="0" eaLnBrk="1" latinLnBrk="0" hangingPunct="1">
        <a:lnSpc>
          <a:spcPct val="90000"/>
        </a:lnSpc>
        <a:spcBef>
          <a:spcPts val="2399"/>
        </a:spcBef>
        <a:buFont typeface="Futura Bk BT" panose="020B0502020204020303" pitchFamily="34" charset="0"/>
        <a:buChar char="−"/>
        <a:defRPr sz="1799" kern="1200">
          <a:solidFill>
            <a:schemeClr val="tx1"/>
          </a:solidFill>
          <a:latin typeface="+mn-lt"/>
          <a:ea typeface="+mn-ea"/>
          <a:cs typeface="Arial" panose="020B0604020202020204" pitchFamily="34" charset="0"/>
        </a:defRPr>
      </a:lvl2pPr>
      <a:lvl3pPr marL="0" indent="0" algn="l" defTabSz="266593" rtl="0" eaLnBrk="1" latinLnBrk="0" hangingPunct="1">
        <a:lnSpc>
          <a:spcPct val="90000"/>
        </a:lnSpc>
        <a:spcBef>
          <a:spcPts val="2399"/>
        </a:spcBef>
        <a:buFont typeface="Arial" panose="020B0604020202020204" pitchFamily="34" charset="0"/>
        <a:buNone/>
        <a:tabLst/>
        <a:defRPr sz="1799" kern="1200">
          <a:solidFill>
            <a:schemeClr val="tx1"/>
          </a:solidFill>
          <a:latin typeface="+mn-lt"/>
          <a:ea typeface="+mn-ea"/>
          <a:cs typeface="Arial" panose="020B0604020202020204" pitchFamily="34" charset="0"/>
        </a:defRPr>
      </a:lvl3pPr>
      <a:lvl4pPr marL="0" indent="0" algn="l" defTabSz="266593" rtl="0" eaLnBrk="1" latinLnBrk="0" hangingPunct="1">
        <a:lnSpc>
          <a:spcPct val="90000"/>
        </a:lnSpc>
        <a:spcBef>
          <a:spcPts val="1799"/>
        </a:spcBef>
        <a:spcAft>
          <a:spcPts val="600"/>
        </a:spcAft>
        <a:buFont typeface="Arial" panose="020B0604020202020204" pitchFamily="34" charset="0"/>
        <a:buNone/>
        <a:tabLst/>
        <a:defRPr sz="4398" b="1" kern="1200" cap="all" spc="300" baseline="0">
          <a:ln w="38100">
            <a:noFill/>
            <a:miter lim="800000"/>
          </a:ln>
          <a:solidFill>
            <a:schemeClr val="bg2"/>
          </a:solidFill>
          <a:latin typeface="+mn-lt"/>
          <a:ea typeface="+mn-ea"/>
          <a:cs typeface="+mn-cs"/>
        </a:defRPr>
      </a:lvl4pPr>
      <a:lvl5pPr marL="0" indent="0" algn="l" defTabSz="266593" rtl="0" eaLnBrk="1" latinLnBrk="0" hangingPunct="1">
        <a:lnSpc>
          <a:spcPct val="90000"/>
        </a:lnSpc>
        <a:spcBef>
          <a:spcPts val="600"/>
        </a:spcBef>
        <a:buFont typeface="Arial" panose="020B0604020202020204" pitchFamily="34" charset="0"/>
        <a:buNone/>
        <a:tabLst/>
        <a:defRPr sz="1799" b="1" kern="1200">
          <a:solidFill>
            <a:schemeClr val="tx1"/>
          </a:solidFill>
          <a:latin typeface="+mn-lt"/>
          <a:ea typeface="+mn-ea"/>
          <a:cs typeface="Arial" panose="020B0604020202020204" pitchFamily="34" charset="0"/>
        </a:defRPr>
      </a:lvl5pPr>
      <a:lvl6pPr marL="444322" indent="-444322" algn="l" defTabSz="266593" rtl="0" eaLnBrk="1" latinLnBrk="0" hangingPunct="1">
        <a:lnSpc>
          <a:spcPct val="90000"/>
        </a:lnSpc>
        <a:spcBef>
          <a:spcPts val="2399"/>
        </a:spcBef>
        <a:buSzPct val="85000"/>
        <a:buFont typeface="+mj-lt"/>
        <a:buAutoNum type="arabicPeriod"/>
        <a:tabLst/>
        <a:defRPr sz="1799" kern="1200">
          <a:solidFill>
            <a:schemeClr val="tx1"/>
          </a:solidFill>
          <a:latin typeface="+mn-lt"/>
          <a:ea typeface="+mn-ea"/>
          <a:cs typeface="Arial" panose="020B0604020202020204" pitchFamily="34" charset="0"/>
        </a:defRPr>
      </a:lvl6pPr>
      <a:lvl7pPr marL="723610" indent="-279288" algn="l" defTabSz="266593" rtl="0" eaLnBrk="1" latinLnBrk="0" hangingPunct="1">
        <a:lnSpc>
          <a:spcPct val="90000"/>
        </a:lnSpc>
        <a:spcBef>
          <a:spcPts val="2399"/>
        </a:spcBef>
        <a:buSzPct val="60000"/>
        <a:buFont typeface="Wingdings" panose="05000000000000000000" pitchFamily="2" charset="2"/>
        <a:buChar char="l"/>
        <a:tabLst/>
        <a:defRPr sz="1799" kern="1200">
          <a:solidFill>
            <a:schemeClr val="tx1"/>
          </a:solidFill>
          <a:latin typeface="+mn-lt"/>
          <a:ea typeface="+mn-ea"/>
          <a:cs typeface="Arial" panose="020B0604020202020204" pitchFamily="34" charset="0"/>
        </a:defRPr>
      </a:lvl7pPr>
      <a:lvl8pPr marL="723610" indent="-279288" algn="l" defTabSz="266593" rtl="0" eaLnBrk="1" latinLnBrk="0" hangingPunct="1">
        <a:lnSpc>
          <a:spcPct val="90000"/>
        </a:lnSpc>
        <a:spcBef>
          <a:spcPts val="2399"/>
        </a:spcBef>
        <a:buFont typeface="+mj-lt"/>
        <a:buAutoNum type="alphaLcPeriod"/>
        <a:tabLst/>
        <a:defRPr sz="1799" kern="1200">
          <a:solidFill>
            <a:schemeClr val="tx1"/>
          </a:solidFill>
          <a:latin typeface="+mn-lt"/>
          <a:ea typeface="+mn-ea"/>
          <a:cs typeface="Arial" panose="020B0604020202020204" pitchFamily="34" charset="0"/>
        </a:defRPr>
      </a:lvl8pPr>
      <a:lvl9pPr marL="0" indent="0" algn="l" defTabSz="266593" rtl="0" eaLnBrk="1" latinLnBrk="0" hangingPunct="1">
        <a:lnSpc>
          <a:spcPct val="90000"/>
        </a:lnSpc>
        <a:spcBef>
          <a:spcPts val="2399"/>
        </a:spcBef>
        <a:buFont typeface="Arial" panose="020B0604020202020204" pitchFamily="34" charset="0"/>
        <a:buNone/>
        <a:tabLst/>
        <a:defRPr sz="1000" i="1" kern="1200">
          <a:solidFill>
            <a:schemeClr val="tx1">
              <a:lumMod val="50000"/>
              <a:lumOff val="50000"/>
            </a:schemeClr>
          </a:solidFill>
          <a:latin typeface="+mn-lt"/>
          <a:ea typeface="+mn-ea"/>
          <a:cs typeface="Arial" panose="020B0604020202020204" pitchFamily="34" charset="0"/>
        </a:defRPr>
      </a:lvl9pPr>
    </p:bodyStyle>
    <p:otherStyle>
      <a:defPPr>
        <a:defRPr lang="en-US"/>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3">
          <p15:clr>
            <a:srgbClr val="F26B43"/>
          </p15:clr>
        </p15:guide>
        <p15:guide id="3" orient="horz">
          <p15:clr>
            <a:srgbClr val="F26B43"/>
          </p15:clr>
        </p15:guide>
        <p15:guide id="4" orient="horz" pos="4320">
          <p15:clr>
            <a:srgbClr val="F26B43"/>
          </p15:clr>
        </p15:guide>
        <p15:guide id="5" orient="horz" pos="482">
          <p15:clr>
            <a:srgbClr val="5ACBF0"/>
          </p15:clr>
        </p15:guide>
        <p15:guide id="6" pos="634">
          <p15:clr>
            <a:srgbClr val="5ACBF0"/>
          </p15:clr>
        </p15:guide>
        <p15:guide id="7" pos="7277">
          <p15:clr>
            <a:srgbClr val="5ACBF0"/>
          </p15:clr>
        </p15:guide>
        <p15:guide id="8" orient="horz" pos="890">
          <p15:clr>
            <a:srgbClr val="5ACBF0"/>
          </p15:clr>
        </p15:guide>
        <p15:guide id="9" orient="horz" pos="3908">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Tijdelijke aanduiding voor titel 28">
            <a:extLst>
              <a:ext uri="{FF2B5EF4-FFF2-40B4-BE49-F238E27FC236}">
                <a16:creationId xmlns:a16="http://schemas.microsoft.com/office/drawing/2014/main" id="{861CAFFE-FDE5-4524-B808-FA60752817AD}"/>
              </a:ext>
            </a:extLst>
          </p:cNvPr>
          <p:cNvSpPr>
            <a:spLocks noGrp="1"/>
          </p:cNvSpPr>
          <p:nvPr>
            <p:ph type="title"/>
          </p:nvPr>
        </p:nvSpPr>
        <p:spPr>
          <a:xfrm flipH="1">
            <a:off x="1021955" y="1"/>
            <a:ext cx="11673086" cy="759421"/>
          </a:xfrm>
          <a:custGeom>
            <a:avLst/>
            <a:gdLst>
              <a:gd name="connsiteX0" fmla="*/ 465426 w 11183934"/>
              <a:gd name="connsiteY0" fmla="*/ 0 h 759421"/>
              <a:gd name="connsiteX1" fmla="*/ 11183934 w 11183934"/>
              <a:gd name="connsiteY1" fmla="*/ 0 h 759421"/>
              <a:gd name="connsiteX2" fmla="*/ 11183934 w 11183934"/>
              <a:gd name="connsiteY2" fmla="*/ 759421 h 759421"/>
              <a:gd name="connsiteX3" fmla="*/ 0 w 11183934"/>
              <a:gd name="connsiteY3" fmla="*/ 759421 h 759421"/>
            </a:gdLst>
            <a:ahLst/>
            <a:cxnLst>
              <a:cxn ang="0">
                <a:pos x="connsiteX0" y="connsiteY0"/>
              </a:cxn>
              <a:cxn ang="0">
                <a:pos x="connsiteX1" y="connsiteY1"/>
              </a:cxn>
              <a:cxn ang="0">
                <a:pos x="connsiteX2" y="connsiteY2"/>
              </a:cxn>
              <a:cxn ang="0">
                <a:pos x="connsiteX3" y="connsiteY3"/>
              </a:cxn>
            </a:cxnLst>
            <a:rect l="l" t="t" r="r" b="b"/>
            <a:pathLst>
              <a:path w="11183934" h="759421">
                <a:moveTo>
                  <a:pt x="465426" y="0"/>
                </a:moveTo>
                <a:lnTo>
                  <a:pt x="11183934" y="0"/>
                </a:lnTo>
                <a:lnTo>
                  <a:pt x="11183934" y="759421"/>
                </a:lnTo>
                <a:lnTo>
                  <a:pt x="0" y="759421"/>
                </a:lnTo>
                <a:close/>
              </a:path>
            </a:pathLst>
          </a:custGeom>
          <a:solidFill>
            <a:schemeClr val="bg1"/>
          </a:solidFill>
        </p:spPr>
        <p:txBody>
          <a:bodyPr vert="horz" wrap="square" lIns="1260000" tIns="144000" rIns="36000" bIns="36000" rtlCol="0" anchor="ctr">
            <a:noAutofit/>
          </a:bodyPr>
          <a:lstStyle/>
          <a:p>
            <a:r>
              <a:rPr lang="nl-NL" dirty="0"/>
              <a:t>Plaats hier je titel</a:t>
            </a:r>
            <a:endParaRPr lang="en-US" dirty="0"/>
          </a:p>
        </p:txBody>
      </p:sp>
      <p:sp>
        <p:nvSpPr>
          <p:cNvPr id="3" name="Text Placeholder 2"/>
          <p:cNvSpPr>
            <a:spLocks noGrp="1"/>
          </p:cNvSpPr>
          <p:nvPr>
            <p:ph type="body" idx="1"/>
          </p:nvPr>
        </p:nvSpPr>
        <p:spPr>
          <a:xfrm>
            <a:off x="1006082" y="1413176"/>
            <a:ext cx="10541645" cy="4790774"/>
          </a:xfrm>
          <a:prstGeom prst="rect">
            <a:avLst/>
          </a:prstGeom>
        </p:spPr>
        <p:txBody>
          <a:bodyPr vert="horz" lIns="0" tIns="0" rIns="0" bIns="0" rtlCol="0" anchor="ctr" anchorCtr="0">
            <a:noAutofit/>
          </a:bodyPr>
          <a:lstStyle/>
          <a:p>
            <a:pPr lvl="0"/>
            <a:r>
              <a:rPr lang="nl-NL" dirty="0"/>
              <a:t>Klik hier om een </a:t>
            </a:r>
            <a:r>
              <a:rPr lang="nl-NL" dirty="0" err="1"/>
              <a:t>bullet</a:t>
            </a:r>
            <a:r>
              <a:rPr lang="nl-NL" dirty="0"/>
              <a:t> te plaatsen.</a:t>
            </a:r>
          </a:p>
          <a:p>
            <a:pPr lvl="1"/>
            <a:r>
              <a:rPr lang="nl-NL" dirty="0"/>
              <a:t>Sub-</a:t>
            </a:r>
            <a:r>
              <a:rPr lang="nl-NL" dirty="0" err="1"/>
              <a:t>bullet</a:t>
            </a:r>
            <a:endParaRPr lang="nl-NL" dirty="0"/>
          </a:p>
          <a:p>
            <a:pPr lvl="2"/>
            <a:r>
              <a:rPr lang="nl-NL" dirty="0"/>
              <a:t>Standaard tekst</a:t>
            </a:r>
          </a:p>
          <a:p>
            <a:pPr lvl="3"/>
            <a:r>
              <a:rPr lang="nl-NL" dirty="0"/>
              <a:t>Subtitel</a:t>
            </a:r>
          </a:p>
          <a:p>
            <a:pPr lvl="4"/>
            <a:r>
              <a:rPr lang="nl-NL" dirty="0"/>
              <a:t>Ondertitel</a:t>
            </a:r>
          </a:p>
          <a:p>
            <a:pPr lvl="5"/>
            <a:r>
              <a:rPr lang="nl-NL" dirty="0"/>
              <a:t>Numerieke </a:t>
            </a:r>
            <a:r>
              <a:rPr lang="nl-NL" dirty="0" err="1"/>
              <a:t>bullet</a:t>
            </a:r>
            <a:endParaRPr lang="nl-NL" dirty="0"/>
          </a:p>
          <a:p>
            <a:pPr lvl="6"/>
            <a:r>
              <a:rPr lang="nl-NL" dirty="0"/>
              <a:t>Sub-</a:t>
            </a:r>
            <a:r>
              <a:rPr lang="nl-NL" dirty="0" err="1"/>
              <a:t>bllet</a:t>
            </a:r>
            <a:endParaRPr lang="nl-NL" dirty="0"/>
          </a:p>
          <a:p>
            <a:pPr lvl="7"/>
            <a:r>
              <a:rPr lang="nl-NL" dirty="0"/>
              <a:t>Sub-</a:t>
            </a:r>
            <a:r>
              <a:rPr lang="nl-NL" dirty="0" err="1"/>
              <a:t>bullet</a:t>
            </a:r>
            <a:endParaRPr lang="nl-NL" dirty="0"/>
          </a:p>
          <a:p>
            <a:pPr lvl="8"/>
            <a:r>
              <a:rPr lang="nl-NL" noProof="0" dirty="0"/>
              <a:t>Bronvermelding</a:t>
            </a:r>
          </a:p>
        </p:txBody>
      </p:sp>
      <p:sp>
        <p:nvSpPr>
          <p:cNvPr id="4" name="Date Placeholder 3"/>
          <p:cNvSpPr>
            <a:spLocks noGrp="1"/>
          </p:cNvSpPr>
          <p:nvPr>
            <p:ph type="dt" sz="half" idx="2"/>
          </p:nvPr>
        </p:nvSpPr>
        <p:spPr>
          <a:xfrm>
            <a:off x="1006082" y="6443585"/>
            <a:ext cx="2575318" cy="174468"/>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3F4CE495-24E1-40E2-99AA-EB0A500FECF6}" type="datetimeFigureOut">
              <a:rPr lang="nl-NL" smtClean="0"/>
              <a:pPr/>
              <a:t>3-4-2025</a:t>
            </a:fld>
            <a:endParaRPr lang="nl-NL"/>
          </a:p>
        </p:txBody>
      </p:sp>
      <p:sp>
        <p:nvSpPr>
          <p:cNvPr id="5" name="Footer Placeholder 4"/>
          <p:cNvSpPr>
            <a:spLocks noGrp="1"/>
          </p:cNvSpPr>
          <p:nvPr>
            <p:ph type="ftr" sz="quarter" idx="3"/>
          </p:nvPr>
        </p:nvSpPr>
        <p:spPr>
          <a:xfrm>
            <a:off x="4038600" y="6443585"/>
            <a:ext cx="4114800" cy="174469"/>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nl-NL" dirty="0"/>
          </a:p>
        </p:txBody>
      </p:sp>
      <p:sp>
        <p:nvSpPr>
          <p:cNvPr id="6" name="Slide Number Placeholder 5"/>
          <p:cNvSpPr>
            <a:spLocks noGrp="1"/>
          </p:cNvSpPr>
          <p:nvPr>
            <p:ph type="sldNum" sz="quarter" idx="4"/>
          </p:nvPr>
        </p:nvSpPr>
        <p:spPr>
          <a:xfrm>
            <a:off x="8610600" y="6443585"/>
            <a:ext cx="2937127" cy="174469"/>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ACB7119F-C2DF-4234-B3BD-A33ADD8FB4F3}" type="slidenum">
              <a:rPr lang="nl-NL" smtClean="0"/>
              <a:pPr/>
              <a:t>‹#›</a:t>
            </a:fld>
            <a:endParaRPr lang="nl-NL"/>
          </a:p>
        </p:txBody>
      </p:sp>
      <p:sp>
        <p:nvSpPr>
          <p:cNvPr id="2" name="Tekstvak 1">
            <a:extLst>
              <a:ext uri="{FF2B5EF4-FFF2-40B4-BE49-F238E27FC236}">
                <a16:creationId xmlns:a16="http://schemas.microsoft.com/office/drawing/2014/main" id="{885BA30C-DE4D-488F-BB4E-B7DD5042EE62}"/>
              </a:ext>
            </a:extLst>
          </p:cNvPr>
          <p:cNvSpPr txBox="1"/>
          <p:nvPr userDrawn="1"/>
        </p:nvSpPr>
        <p:spPr>
          <a:xfrm>
            <a:off x="4515467" y="-1008613"/>
            <a:ext cx="3161065" cy="461665"/>
          </a:xfrm>
          <a:prstGeom prst="rect">
            <a:avLst/>
          </a:prstGeom>
          <a:noFill/>
        </p:spPr>
        <p:txBody>
          <a:bodyPr wrap="square" rtlCol="0">
            <a:spAutoFit/>
          </a:bodyPr>
          <a:lstStyle/>
          <a:p>
            <a:pPr algn="ctr"/>
            <a:r>
              <a:rPr lang="nl-NL" sz="2399" b="0" kern="1200" dirty="0">
                <a:solidFill>
                  <a:schemeClr val="tx2"/>
                </a:solidFill>
                <a:latin typeface="+mn-lt"/>
                <a:ea typeface="+mn-ea"/>
                <a:cs typeface="+mn-cs"/>
              </a:rPr>
              <a:t>KNVB</a:t>
            </a:r>
          </a:p>
        </p:txBody>
      </p:sp>
      <p:grpSp>
        <p:nvGrpSpPr>
          <p:cNvPr id="20" name="GRID" hidden="1">
            <a:extLst>
              <a:ext uri="{FF2B5EF4-FFF2-40B4-BE49-F238E27FC236}">
                <a16:creationId xmlns:a16="http://schemas.microsoft.com/office/drawing/2014/main" id="{379930F0-6A19-4358-814E-AEEB742C41A3}"/>
              </a:ext>
            </a:extLst>
          </p:cNvPr>
          <p:cNvGrpSpPr/>
          <p:nvPr userDrawn="1"/>
        </p:nvGrpSpPr>
        <p:grpSpPr>
          <a:xfrm>
            <a:off x="-2" y="-1"/>
            <a:ext cx="12192003" cy="6858001"/>
            <a:chOff x="-2" y="-1"/>
            <a:chExt cx="12196766" cy="6858001"/>
          </a:xfrm>
        </p:grpSpPr>
        <p:sp>
          <p:nvSpPr>
            <p:cNvPr id="21" name="GRID">
              <a:extLst>
                <a:ext uri="{FF2B5EF4-FFF2-40B4-BE49-F238E27FC236}">
                  <a16:creationId xmlns:a16="http://schemas.microsoft.com/office/drawing/2014/main" id="{BF2706C1-5CBB-49F5-8CC6-3CD2C5EA2425}"/>
                </a:ext>
              </a:extLst>
            </p:cNvPr>
            <p:cNvSpPr/>
            <p:nvPr userDrawn="1"/>
          </p:nvSpPr>
          <p:spPr>
            <a:xfrm>
              <a:off x="0" y="-1"/>
              <a:ext cx="1003447" cy="6858001"/>
            </a:xfrm>
            <a:prstGeom prst="rect">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2" name="GRID">
              <a:extLst>
                <a:ext uri="{FF2B5EF4-FFF2-40B4-BE49-F238E27FC236}">
                  <a16:creationId xmlns:a16="http://schemas.microsoft.com/office/drawing/2014/main" id="{EE6323E0-71C1-4167-BE0D-09DA85C0A82E}"/>
                </a:ext>
              </a:extLst>
            </p:cNvPr>
            <p:cNvSpPr/>
            <p:nvPr userDrawn="1"/>
          </p:nvSpPr>
          <p:spPr>
            <a:xfrm rot="5400000">
              <a:off x="5391943" y="-5391944"/>
              <a:ext cx="1412874" cy="12196764"/>
            </a:xfrm>
            <a:prstGeom prst="rect">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3" name="GRID">
              <a:extLst>
                <a:ext uri="{FF2B5EF4-FFF2-40B4-BE49-F238E27FC236}">
                  <a16:creationId xmlns:a16="http://schemas.microsoft.com/office/drawing/2014/main" id="{07FABB60-22CC-443E-B299-FDF501FC92A7}"/>
                </a:ext>
              </a:extLst>
            </p:cNvPr>
            <p:cNvSpPr/>
            <p:nvPr userDrawn="1"/>
          </p:nvSpPr>
          <p:spPr>
            <a:xfrm rot="10800000">
              <a:off x="11552238" y="0"/>
              <a:ext cx="644524" cy="6858000"/>
            </a:xfrm>
            <a:prstGeom prst="rect">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4" name="GRID">
              <a:extLst>
                <a:ext uri="{FF2B5EF4-FFF2-40B4-BE49-F238E27FC236}">
                  <a16:creationId xmlns:a16="http://schemas.microsoft.com/office/drawing/2014/main" id="{F2D6FB0B-D0DC-43F2-8EF0-6F12220CF378}"/>
                </a:ext>
              </a:extLst>
            </p:cNvPr>
            <p:cNvSpPr/>
            <p:nvPr userDrawn="1"/>
          </p:nvSpPr>
          <p:spPr>
            <a:xfrm rot="5400000">
              <a:off x="5777743" y="438979"/>
              <a:ext cx="641277" cy="12196764"/>
            </a:xfrm>
            <a:prstGeom prst="rect">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Tree>
    <p:extLst>
      <p:ext uri="{BB962C8B-B14F-4D97-AF65-F5344CB8AC3E}">
        <p14:creationId xmlns:p14="http://schemas.microsoft.com/office/powerpoint/2010/main" val="448852239"/>
      </p:ext>
    </p:extLst>
  </p:cSld>
  <p:clrMap bg1="lt1" tx1="dk1" bg2="lt2" tx2="dk2" accent1="accent1" accent2="accent2" accent3="accent3" accent4="accent4" accent5="accent5" accent6="accent6" hlink="hlink" folHlink="folHlink"/>
  <p:sldLayoutIdLst>
    <p:sldLayoutId id="214748367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034" rtl="0" eaLnBrk="1" latinLnBrk="0" hangingPunct="1">
        <a:lnSpc>
          <a:spcPct val="90000"/>
        </a:lnSpc>
        <a:spcBef>
          <a:spcPct val="0"/>
        </a:spcBef>
        <a:buNone/>
        <a:defRPr sz="1599" kern="1200">
          <a:solidFill>
            <a:schemeClr val="tx1"/>
          </a:solidFill>
          <a:latin typeface="+mn-lt"/>
          <a:ea typeface="+mj-ea"/>
          <a:cs typeface="+mj-cs"/>
        </a:defRPr>
      </a:lvl1pPr>
    </p:titleStyle>
    <p:bodyStyle>
      <a:lvl1pPr marL="266593" indent="-266593" algn="l" defTabSz="914034" rtl="0" eaLnBrk="1" latinLnBrk="0" hangingPunct="1">
        <a:lnSpc>
          <a:spcPct val="90000"/>
        </a:lnSpc>
        <a:spcBef>
          <a:spcPts val="2399"/>
        </a:spcBef>
        <a:buSzPct val="60000"/>
        <a:buFont typeface="Wingdings" panose="05000000000000000000" pitchFamily="2" charset="2"/>
        <a:buChar char=""/>
        <a:defRPr sz="1799" kern="1200">
          <a:solidFill>
            <a:schemeClr val="tx1"/>
          </a:solidFill>
          <a:latin typeface="Arial" panose="020B0604020202020204" pitchFamily="34" charset="0"/>
          <a:ea typeface="+mn-ea"/>
          <a:cs typeface="Arial" panose="020B0604020202020204" pitchFamily="34" charset="0"/>
        </a:defRPr>
      </a:lvl1pPr>
      <a:lvl2pPr marL="531600" indent="-265007" algn="l" defTabSz="914034" rtl="0" eaLnBrk="1" latinLnBrk="0" hangingPunct="1">
        <a:lnSpc>
          <a:spcPct val="90000"/>
        </a:lnSpc>
        <a:spcBef>
          <a:spcPts val="2399"/>
        </a:spcBef>
        <a:buFont typeface="Futura Bk BT" panose="020B0502020204020303" pitchFamily="34" charset="0"/>
        <a:buChar char="−"/>
        <a:defRPr sz="1799" kern="1200">
          <a:solidFill>
            <a:schemeClr val="tx1"/>
          </a:solidFill>
          <a:latin typeface="Arial" panose="020B0604020202020204" pitchFamily="34" charset="0"/>
          <a:ea typeface="+mn-ea"/>
          <a:cs typeface="Arial" panose="020B0604020202020204" pitchFamily="34" charset="0"/>
        </a:defRPr>
      </a:lvl2pPr>
      <a:lvl3pPr marL="0" indent="0" algn="l" defTabSz="266593" rtl="0" eaLnBrk="1" latinLnBrk="0" hangingPunct="1">
        <a:lnSpc>
          <a:spcPct val="90000"/>
        </a:lnSpc>
        <a:spcBef>
          <a:spcPts val="2399"/>
        </a:spcBef>
        <a:buFont typeface="Arial" panose="020B0604020202020204" pitchFamily="34" charset="0"/>
        <a:buNone/>
        <a:tabLst/>
        <a:defRPr sz="1799" kern="1200">
          <a:solidFill>
            <a:schemeClr val="tx1"/>
          </a:solidFill>
          <a:latin typeface="Arial" panose="020B0604020202020204" pitchFamily="34" charset="0"/>
          <a:ea typeface="+mn-ea"/>
          <a:cs typeface="Arial" panose="020B0604020202020204" pitchFamily="34" charset="0"/>
        </a:defRPr>
      </a:lvl3pPr>
      <a:lvl4pPr marL="0" indent="0" algn="l" defTabSz="266593" rtl="0" eaLnBrk="1" latinLnBrk="0" hangingPunct="1">
        <a:lnSpc>
          <a:spcPct val="90000"/>
        </a:lnSpc>
        <a:spcBef>
          <a:spcPts val="1799"/>
        </a:spcBef>
        <a:spcAft>
          <a:spcPts val="600"/>
        </a:spcAft>
        <a:buFont typeface="Arial" panose="020B0604020202020204" pitchFamily="34" charset="0"/>
        <a:buNone/>
        <a:tabLst/>
        <a:defRPr sz="4398" b="1" kern="1200" cap="all" spc="300" baseline="0">
          <a:ln w="38100">
            <a:noFill/>
            <a:miter lim="800000"/>
          </a:ln>
          <a:solidFill>
            <a:schemeClr val="bg2"/>
          </a:solidFill>
          <a:latin typeface="+mj-lt"/>
          <a:ea typeface="+mn-ea"/>
          <a:cs typeface="+mn-cs"/>
        </a:defRPr>
      </a:lvl4pPr>
      <a:lvl5pPr marL="0" indent="0" algn="l" defTabSz="266593" rtl="0" eaLnBrk="1" latinLnBrk="0" hangingPunct="1">
        <a:lnSpc>
          <a:spcPct val="90000"/>
        </a:lnSpc>
        <a:spcBef>
          <a:spcPts val="600"/>
        </a:spcBef>
        <a:buFont typeface="Arial" panose="020B0604020202020204" pitchFamily="34" charset="0"/>
        <a:buNone/>
        <a:tabLst/>
        <a:defRPr sz="1799" b="1" kern="1200">
          <a:solidFill>
            <a:schemeClr val="tx1"/>
          </a:solidFill>
          <a:latin typeface="Arial" panose="020B0604020202020204" pitchFamily="34" charset="0"/>
          <a:ea typeface="+mn-ea"/>
          <a:cs typeface="Arial" panose="020B0604020202020204" pitchFamily="34" charset="0"/>
        </a:defRPr>
      </a:lvl5pPr>
      <a:lvl6pPr marL="444322" indent="-444322" algn="l" defTabSz="266593" rtl="0" eaLnBrk="1" latinLnBrk="0" hangingPunct="1">
        <a:lnSpc>
          <a:spcPct val="90000"/>
        </a:lnSpc>
        <a:spcBef>
          <a:spcPts val="2399"/>
        </a:spcBef>
        <a:buSzPct val="85000"/>
        <a:buFont typeface="+mj-lt"/>
        <a:buAutoNum type="arabicPeriod"/>
        <a:tabLst/>
        <a:defRPr sz="1799" kern="1200">
          <a:solidFill>
            <a:schemeClr val="tx1"/>
          </a:solidFill>
          <a:latin typeface="Arial" panose="020B0604020202020204" pitchFamily="34" charset="0"/>
          <a:ea typeface="+mn-ea"/>
          <a:cs typeface="Arial" panose="020B0604020202020204" pitchFamily="34" charset="0"/>
        </a:defRPr>
      </a:lvl6pPr>
      <a:lvl7pPr marL="723610" indent="-279288" algn="l" defTabSz="266593" rtl="0" eaLnBrk="1" latinLnBrk="0" hangingPunct="1">
        <a:lnSpc>
          <a:spcPct val="90000"/>
        </a:lnSpc>
        <a:spcBef>
          <a:spcPts val="2399"/>
        </a:spcBef>
        <a:buSzPct val="60000"/>
        <a:buFont typeface="Wingdings" panose="05000000000000000000" pitchFamily="2" charset="2"/>
        <a:buChar char="l"/>
        <a:tabLst/>
        <a:defRPr sz="1799" kern="1200">
          <a:solidFill>
            <a:schemeClr val="tx1"/>
          </a:solidFill>
          <a:latin typeface="Arial" panose="020B0604020202020204" pitchFamily="34" charset="0"/>
          <a:ea typeface="+mn-ea"/>
          <a:cs typeface="Arial" panose="020B0604020202020204" pitchFamily="34" charset="0"/>
        </a:defRPr>
      </a:lvl7pPr>
      <a:lvl8pPr marL="723610" indent="-279288" algn="l" defTabSz="266593" rtl="0" eaLnBrk="1" latinLnBrk="0" hangingPunct="1">
        <a:lnSpc>
          <a:spcPct val="90000"/>
        </a:lnSpc>
        <a:spcBef>
          <a:spcPts val="2399"/>
        </a:spcBef>
        <a:buFont typeface="+mj-lt"/>
        <a:buAutoNum type="alphaLcPeriod"/>
        <a:tabLst/>
        <a:defRPr sz="1799" kern="1200">
          <a:solidFill>
            <a:schemeClr val="tx1"/>
          </a:solidFill>
          <a:latin typeface="Arial" panose="020B0604020202020204" pitchFamily="34" charset="0"/>
          <a:ea typeface="+mn-ea"/>
          <a:cs typeface="Arial" panose="020B0604020202020204" pitchFamily="34" charset="0"/>
        </a:defRPr>
      </a:lvl8pPr>
      <a:lvl9pPr marL="0" indent="0" algn="l" defTabSz="266593" rtl="0" eaLnBrk="1" latinLnBrk="0" hangingPunct="1">
        <a:lnSpc>
          <a:spcPct val="90000"/>
        </a:lnSpc>
        <a:spcBef>
          <a:spcPts val="2399"/>
        </a:spcBef>
        <a:buFont typeface="Arial" panose="020B0604020202020204" pitchFamily="34" charset="0"/>
        <a:buNone/>
        <a:tabLst/>
        <a:defRPr sz="1000" i="1" kern="1200">
          <a:solidFill>
            <a:schemeClr val="tx1">
              <a:lumMod val="50000"/>
              <a:lumOff val="50000"/>
            </a:schemeClr>
          </a:solidFill>
          <a:latin typeface="Arial" panose="020B0604020202020204" pitchFamily="34" charset="0"/>
          <a:ea typeface="+mn-ea"/>
          <a:cs typeface="Arial" panose="020B0604020202020204" pitchFamily="34" charset="0"/>
        </a:defRPr>
      </a:lvl9pPr>
    </p:bodyStyle>
    <p:otherStyle>
      <a:defPPr>
        <a:defRPr lang="en-US"/>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3">
          <p15:clr>
            <a:srgbClr val="F26B43"/>
          </p15:clr>
        </p15:guide>
        <p15:guide id="3" orient="horz">
          <p15:clr>
            <a:srgbClr val="F26B43"/>
          </p15:clr>
        </p15:guide>
        <p15:guide id="4" orient="horz" pos="4320">
          <p15:clr>
            <a:srgbClr val="F26B43"/>
          </p15:clr>
        </p15:guide>
        <p15:guide id="5" orient="horz" pos="482">
          <p15:clr>
            <a:srgbClr val="5ACBF0"/>
          </p15:clr>
        </p15:guide>
        <p15:guide id="6" pos="634">
          <p15:clr>
            <a:srgbClr val="5ACBF0"/>
          </p15:clr>
        </p15:guide>
        <p15:guide id="7" pos="7277">
          <p15:clr>
            <a:srgbClr val="5ACBF0"/>
          </p15:clr>
        </p15:guide>
        <p15:guide id="8" orient="horz" pos="890">
          <p15:clr>
            <a:srgbClr val="5ACBF0"/>
          </p15:clr>
        </p15:guide>
        <p15:guide id="9" orient="horz" pos="3908">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microsoft.com/office/2007/relationships/hdphoto" Target="../media/hdphoto2.wdp"/><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microsoft.com/office/2007/relationships/hdphoto" Target="../media/hdphoto2.wdp"/><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microsoft.com/office/2007/relationships/hdphoto" Target="../media/hdphoto2.wdp"/><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microsoft.com/office/2007/relationships/hdphoto" Target="../media/hdphoto2.wdp"/><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2E546B7B-CBE1-7F37-815E-227735EA6914}"/>
              </a:ext>
            </a:extLst>
          </p:cNvPr>
          <p:cNvPicPr>
            <a:picLocks noChangeAspect="1"/>
          </p:cNvPicPr>
          <p:nvPr/>
        </p:nvPicPr>
        <p:blipFill rotWithShape="1">
          <a:blip r:embed="rId2">
            <a:duotone>
              <a:prstClr val="black"/>
              <a:schemeClr val="accent3">
                <a:tint val="45000"/>
                <a:satMod val="400000"/>
              </a:schemeClr>
            </a:duotone>
          </a:blip>
          <a:srcRect l="10895" t="22016" r="19034" b="11949"/>
          <a:stretch/>
        </p:blipFill>
        <p:spPr>
          <a:xfrm>
            <a:off x="0" y="0"/>
            <a:ext cx="12192000" cy="6858000"/>
          </a:xfrm>
          <a:prstGeom prst="rect">
            <a:avLst/>
          </a:prstGeom>
        </p:spPr>
      </p:pic>
      <p:sp>
        <p:nvSpPr>
          <p:cNvPr id="23" name="Tijdelijke aanduiding voor tekst 22">
            <a:extLst>
              <a:ext uri="{FF2B5EF4-FFF2-40B4-BE49-F238E27FC236}">
                <a16:creationId xmlns:a16="http://schemas.microsoft.com/office/drawing/2014/main" id="{E6583139-EADC-42E1-BBC2-4751AB0092E7}"/>
              </a:ext>
            </a:extLst>
          </p:cNvPr>
          <p:cNvSpPr>
            <a:spLocks noGrp="1"/>
          </p:cNvSpPr>
          <p:nvPr>
            <p:ph type="body" sz="quarter" idx="14"/>
          </p:nvPr>
        </p:nvSpPr>
        <p:spPr>
          <a:solidFill>
            <a:srgbClr val="FF0000">
              <a:alpha val="65000"/>
            </a:srgbClr>
          </a:solidFill>
        </p:spPr>
        <p:txBody>
          <a:bodyPr/>
          <a:lstStyle/>
          <a:p>
            <a:endParaRPr lang="nl-NL" dirty="0"/>
          </a:p>
        </p:txBody>
      </p:sp>
      <p:sp>
        <p:nvSpPr>
          <p:cNvPr id="24" name="Tijdelijke aanduiding voor tekst 23">
            <a:extLst>
              <a:ext uri="{FF2B5EF4-FFF2-40B4-BE49-F238E27FC236}">
                <a16:creationId xmlns:a16="http://schemas.microsoft.com/office/drawing/2014/main" id="{A7B68EE9-280B-415D-B318-CFA5CE306BED}"/>
              </a:ext>
            </a:extLst>
          </p:cNvPr>
          <p:cNvSpPr>
            <a:spLocks noGrp="1"/>
          </p:cNvSpPr>
          <p:nvPr>
            <p:ph type="body" sz="quarter" idx="15"/>
          </p:nvPr>
        </p:nvSpPr>
        <p:spPr>
          <a:solidFill>
            <a:srgbClr val="FF0000"/>
          </a:solidFill>
        </p:spPr>
        <p:txBody>
          <a:bodyPr/>
          <a:lstStyle/>
          <a:p>
            <a:endParaRPr lang="nl-NL" dirty="0"/>
          </a:p>
        </p:txBody>
      </p:sp>
      <p:sp>
        <p:nvSpPr>
          <p:cNvPr id="29" name="Tijdelijke aanduiding voor tekst 28">
            <a:extLst>
              <a:ext uri="{FF2B5EF4-FFF2-40B4-BE49-F238E27FC236}">
                <a16:creationId xmlns:a16="http://schemas.microsoft.com/office/drawing/2014/main" id="{8BBD1FC1-78F4-4C86-9678-652620D0B228}"/>
              </a:ext>
            </a:extLst>
          </p:cNvPr>
          <p:cNvSpPr>
            <a:spLocks noGrp="1"/>
          </p:cNvSpPr>
          <p:nvPr>
            <p:ph type="body" sz="quarter" idx="22"/>
          </p:nvPr>
        </p:nvSpPr>
        <p:spPr/>
        <p:txBody>
          <a:bodyPr/>
          <a:lstStyle/>
          <a:p>
            <a:endParaRPr lang="nl-NL" dirty="0"/>
          </a:p>
        </p:txBody>
      </p:sp>
      <p:sp>
        <p:nvSpPr>
          <p:cNvPr id="25" name="Tijdelijke aanduiding voor tekst 24">
            <a:extLst>
              <a:ext uri="{FF2B5EF4-FFF2-40B4-BE49-F238E27FC236}">
                <a16:creationId xmlns:a16="http://schemas.microsoft.com/office/drawing/2014/main" id="{E7F45A14-7D62-4451-BE3A-A6900F75A092}"/>
              </a:ext>
            </a:extLst>
          </p:cNvPr>
          <p:cNvSpPr>
            <a:spLocks noGrp="1"/>
          </p:cNvSpPr>
          <p:nvPr>
            <p:ph type="body" sz="quarter" idx="16"/>
          </p:nvPr>
        </p:nvSpPr>
        <p:spPr/>
        <p:txBody>
          <a:bodyPr/>
          <a:lstStyle/>
          <a:p>
            <a:endParaRPr lang="nl-NL" dirty="0"/>
          </a:p>
        </p:txBody>
      </p:sp>
      <p:sp>
        <p:nvSpPr>
          <p:cNvPr id="26" name="Tijdelijke aanduiding voor tekst 25">
            <a:extLst>
              <a:ext uri="{FF2B5EF4-FFF2-40B4-BE49-F238E27FC236}">
                <a16:creationId xmlns:a16="http://schemas.microsoft.com/office/drawing/2014/main" id="{9C94012A-149A-436D-8828-2B06E41CE287}"/>
              </a:ext>
            </a:extLst>
          </p:cNvPr>
          <p:cNvSpPr>
            <a:spLocks noGrp="1"/>
          </p:cNvSpPr>
          <p:nvPr>
            <p:ph type="body" sz="quarter" idx="18"/>
          </p:nvPr>
        </p:nvSpPr>
        <p:spPr>
          <a:solidFill>
            <a:schemeClr val="accent5">
              <a:lumMod val="50000"/>
              <a:alpha val="75000"/>
            </a:schemeClr>
          </a:solidFill>
        </p:spPr>
        <p:txBody>
          <a:bodyPr/>
          <a:lstStyle/>
          <a:p>
            <a:endParaRPr lang="nl-NL" dirty="0"/>
          </a:p>
        </p:txBody>
      </p:sp>
      <p:sp>
        <p:nvSpPr>
          <p:cNvPr id="2" name="Tekstvak 1">
            <a:extLst>
              <a:ext uri="{FF2B5EF4-FFF2-40B4-BE49-F238E27FC236}">
                <a16:creationId xmlns:a16="http://schemas.microsoft.com/office/drawing/2014/main" id="{9CB7BD17-6B1C-4D2B-78F8-2699D95C6757}"/>
              </a:ext>
            </a:extLst>
          </p:cNvPr>
          <p:cNvSpPr txBox="1"/>
          <p:nvPr/>
        </p:nvSpPr>
        <p:spPr>
          <a:xfrm>
            <a:off x="720161" y="2256509"/>
            <a:ext cx="9400674" cy="2123658"/>
          </a:xfrm>
          <a:prstGeom prst="rect">
            <a:avLst/>
          </a:prstGeom>
          <a:noFill/>
        </p:spPr>
        <p:txBody>
          <a:bodyPr wrap="square" rtlCol="0">
            <a:spAutoFit/>
          </a:bodyPr>
          <a:lstStyle/>
          <a:p>
            <a:pPr algn="ctr"/>
            <a:r>
              <a:rPr lang="nl-NL" sz="4400" b="1" dirty="0">
                <a:solidFill>
                  <a:schemeClr val="bg1"/>
                </a:solidFill>
                <a:latin typeface="Segoe Script" panose="030B0504020000000003" pitchFamily="66" charset="0"/>
              </a:rPr>
              <a:t>SAMEN </a:t>
            </a:r>
          </a:p>
          <a:p>
            <a:pPr algn="ctr"/>
            <a:r>
              <a:rPr lang="nl-NL" sz="4400" b="1" dirty="0">
                <a:solidFill>
                  <a:schemeClr val="bg1"/>
                </a:solidFill>
                <a:latin typeface="Segoe Script" panose="030B0504020000000003" pitchFamily="66" charset="0"/>
              </a:rPr>
              <a:t>BERGEN </a:t>
            </a:r>
          </a:p>
          <a:p>
            <a:pPr algn="ctr"/>
            <a:r>
              <a:rPr lang="nl-NL" sz="4400" b="1" dirty="0">
                <a:solidFill>
                  <a:schemeClr val="bg1"/>
                </a:solidFill>
                <a:latin typeface="Segoe Script" panose="030B0504020000000003" pitchFamily="66" charset="0"/>
              </a:rPr>
              <a:t>VERZETTEN </a:t>
            </a:r>
          </a:p>
        </p:txBody>
      </p:sp>
      <p:sp>
        <p:nvSpPr>
          <p:cNvPr id="3" name="Tekstvak 2">
            <a:extLst>
              <a:ext uri="{FF2B5EF4-FFF2-40B4-BE49-F238E27FC236}">
                <a16:creationId xmlns:a16="http://schemas.microsoft.com/office/drawing/2014/main" id="{0F1504DE-B9F5-23AA-970E-1561E084F8D5}"/>
              </a:ext>
            </a:extLst>
          </p:cNvPr>
          <p:cNvSpPr txBox="1"/>
          <p:nvPr/>
        </p:nvSpPr>
        <p:spPr>
          <a:xfrm>
            <a:off x="2607390" y="715095"/>
            <a:ext cx="5626216" cy="646331"/>
          </a:xfrm>
          <a:prstGeom prst="rect">
            <a:avLst/>
          </a:prstGeom>
          <a:noFill/>
        </p:spPr>
        <p:txBody>
          <a:bodyPr wrap="square" rtlCol="0">
            <a:spAutoFit/>
          </a:bodyPr>
          <a:lstStyle/>
          <a:p>
            <a:pPr algn="ctr"/>
            <a:r>
              <a:rPr lang="nl-NL" b="1" dirty="0">
                <a:solidFill>
                  <a:schemeClr val="bg1"/>
                </a:solidFill>
              </a:rPr>
              <a:t>TECHNISCH BELEIDSPLAN VV BERGEN</a:t>
            </a:r>
          </a:p>
          <a:p>
            <a:pPr algn="ctr"/>
            <a:r>
              <a:rPr lang="nl-NL" b="1" dirty="0">
                <a:solidFill>
                  <a:schemeClr val="bg1"/>
                </a:solidFill>
              </a:rPr>
              <a:t>2025 - 2028</a:t>
            </a:r>
          </a:p>
        </p:txBody>
      </p:sp>
      <p:pic>
        <p:nvPicPr>
          <p:cNvPr id="1030" name="Picture 6" descr="Voetbal bij VV Bergen | Sportpark De Kiefthoek">
            <a:extLst>
              <a:ext uri="{FF2B5EF4-FFF2-40B4-BE49-F238E27FC236}">
                <a16:creationId xmlns:a16="http://schemas.microsoft.com/office/drawing/2014/main" id="{F11D4E30-0EBB-3463-C491-C1E8621AB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546" y="533543"/>
            <a:ext cx="15049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85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B7DED-1AAA-58A9-423A-2AD3AC4DBC46}"/>
            </a:ext>
          </a:extLst>
        </p:cNvPr>
        <p:cNvGrpSpPr/>
        <p:nvPr/>
      </p:nvGrpSpPr>
      <p:grpSpPr>
        <a:xfrm>
          <a:off x="0" y="0"/>
          <a:ext cx="0" cy="0"/>
          <a:chOff x="0" y="0"/>
          <a:chExt cx="0" cy="0"/>
        </a:xfrm>
      </p:grpSpPr>
      <p:sp>
        <p:nvSpPr>
          <p:cNvPr id="3" name="Rechthoek 2">
            <a:extLst>
              <a:ext uri="{FF2B5EF4-FFF2-40B4-BE49-F238E27FC236}">
                <a16:creationId xmlns:a16="http://schemas.microsoft.com/office/drawing/2014/main" id="{C8408676-4760-CB45-1767-54BE5450BFD8}"/>
              </a:ext>
            </a:extLst>
          </p:cNvPr>
          <p:cNvSpPr/>
          <p:nvPr/>
        </p:nvSpPr>
        <p:spPr>
          <a:xfrm>
            <a:off x="2024129" y="1798320"/>
            <a:ext cx="4803391" cy="47650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ijdelijke aanduiding voor tekst 5">
            <a:extLst>
              <a:ext uri="{FF2B5EF4-FFF2-40B4-BE49-F238E27FC236}">
                <a16:creationId xmlns:a16="http://schemas.microsoft.com/office/drawing/2014/main" id="{8FFD12F1-3A60-BA4E-9542-9704EEAD8FB5}"/>
              </a:ext>
            </a:extLst>
          </p:cNvPr>
          <p:cNvSpPr>
            <a:spLocks noGrp="1"/>
          </p:cNvSpPr>
          <p:nvPr>
            <p:ph type="body" sz="quarter" idx="19"/>
          </p:nvPr>
        </p:nvSpPr>
        <p:spPr>
          <a:xfrm flipH="1">
            <a:off x="-1" y="-3"/>
            <a:ext cx="12191999" cy="858201"/>
          </a:xfrm>
          <a:solidFill>
            <a:srgbClr val="C00000"/>
          </a:solidFill>
        </p:spPr>
        <p:txBody>
          <a:bodyPr/>
          <a:lstStyle/>
          <a:p>
            <a:endParaRPr lang="nl-NL" dirty="0"/>
          </a:p>
        </p:txBody>
      </p:sp>
      <p:sp>
        <p:nvSpPr>
          <p:cNvPr id="133126" name="Title 6">
            <a:extLst>
              <a:ext uri="{FF2B5EF4-FFF2-40B4-BE49-F238E27FC236}">
                <a16:creationId xmlns:a16="http://schemas.microsoft.com/office/drawing/2014/main" id="{1C3B06B5-E66A-B35E-190D-AD02603B4773}"/>
              </a:ext>
            </a:extLst>
          </p:cNvPr>
          <p:cNvSpPr>
            <a:spLocks noGrp="1" noChangeArrowheads="1"/>
          </p:cNvSpPr>
          <p:nvPr>
            <p:ph type="title"/>
          </p:nvPr>
        </p:nvSpPr>
        <p:spPr>
          <a:xfrm flipH="1">
            <a:off x="809513" y="-3"/>
            <a:ext cx="12335489" cy="759421"/>
          </a:xfrm>
        </p:spPr>
        <p:txBody>
          <a:bodyPr/>
          <a:lstStyle/>
          <a:p>
            <a:r>
              <a:rPr lang="nl-NL" b="1" dirty="0">
                <a:solidFill>
                  <a:schemeClr val="accent5">
                    <a:lumMod val="50000"/>
                  </a:schemeClr>
                </a:solidFill>
              </a:rPr>
              <a:t>DOELEN &amp; ACTIES PRESTATIES </a:t>
            </a:r>
            <a:endParaRPr lang="nl-NL" altLang="en-US" b="1" dirty="0">
              <a:solidFill>
                <a:schemeClr val="accent5">
                  <a:lumMod val="50000"/>
                </a:schemeClr>
              </a:solidFill>
            </a:endParaRPr>
          </a:p>
        </p:txBody>
      </p:sp>
      <p:sp>
        <p:nvSpPr>
          <p:cNvPr id="9" name="Tijdelijke aanduiding voor tekst 8">
            <a:extLst>
              <a:ext uri="{FF2B5EF4-FFF2-40B4-BE49-F238E27FC236}">
                <a16:creationId xmlns:a16="http://schemas.microsoft.com/office/drawing/2014/main" id="{4CC3CEB0-21DA-E86D-D5E0-38C6C7BC4BB9}"/>
              </a:ext>
            </a:extLst>
          </p:cNvPr>
          <p:cNvSpPr>
            <a:spLocks noGrp="1"/>
          </p:cNvSpPr>
          <p:nvPr>
            <p:ph type="body" sz="quarter" idx="21"/>
          </p:nvPr>
        </p:nvSpPr>
        <p:spPr>
          <a:xfrm>
            <a:off x="2024129" y="-8961"/>
            <a:ext cx="3842107" cy="108000"/>
          </a:xfrm>
          <a:solidFill>
            <a:srgbClr val="002060"/>
          </a:solidFill>
        </p:spPr>
        <p:txBody>
          <a:bodyPr/>
          <a:lstStyle/>
          <a:p>
            <a:endParaRPr lang="nl-NL" dirty="0"/>
          </a:p>
        </p:txBody>
      </p:sp>
      <p:pic>
        <p:nvPicPr>
          <p:cNvPr id="2" name="Picture 4" descr="⚽ Voetbalvereniging VV Bergen uit Bergen (NH) | Clubpagina | KNVB ...">
            <a:extLst>
              <a:ext uri="{FF2B5EF4-FFF2-40B4-BE49-F238E27FC236}">
                <a16:creationId xmlns:a16="http://schemas.microsoft.com/office/drawing/2014/main" id="{BF8E3641-AFB6-80A4-E4CA-6CBD54B3693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34" b="93285" l="7384" r="91772">
                        <a14:foregroundMark x1="47890" y1="55354" x2="47890" y2="55354"/>
                        <a14:foregroundMark x1="36076" y1="62250" x2="36076" y2="62250"/>
                        <a14:foregroundMark x1="24473" y1="62976" x2="24473" y2="62976"/>
                        <a14:foregroundMark x1="13080" y1="53721" x2="13080" y2="53721"/>
                        <a14:foregroundMark x1="30169" y1="79129" x2="30169" y2="79129"/>
                        <a14:foregroundMark x1="36920" y1="66969" x2="36920" y2="66969"/>
                        <a14:foregroundMark x1="34810" y1="67151" x2="34810" y2="67151"/>
                        <a14:foregroundMark x1="72785" y1="65336" x2="72785" y2="65336"/>
                        <a14:foregroundMark x1="60338" y1="45554" x2="60338" y2="45554"/>
                        <a14:foregroundMark x1="60338" y1="31760" x2="60338" y2="31760"/>
                        <a14:foregroundMark x1="57173" y1="32123" x2="57173" y2="32123"/>
                        <a14:foregroundMark x1="52110" y1="33212" x2="52110" y2="33212"/>
                        <a14:foregroundMark x1="52110" y1="33212" x2="52110" y2="33212"/>
                        <a14:foregroundMark x1="35865" y1="40653" x2="35865" y2="40653"/>
                        <a14:foregroundMark x1="32489" y1="42468" x2="32489" y2="42468"/>
                        <a14:foregroundMark x1="31224" y1="42831" x2="31224" y2="42831"/>
                        <a14:foregroundMark x1="28903" y1="43557" x2="28903" y2="43557"/>
                        <a14:foregroundMark x1="25527" y1="47005" x2="25527" y2="47005"/>
                        <a14:foregroundMark x1="24684" y1="47731" x2="24684" y2="47731"/>
                        <a14:foregroundMark x1="22363" y1="51180" x2="22363" y2="51180"/>
                        <a14:foregroundMark x1="35443" y1="58621" x2="35443" y2="58621"/>
                        <a14:foregroundMark x1="40928" y1="57895" x2="40928" y2="57895"/>
                        <a14:foregroundMark x1="40928" y1="57713" x2="40928" y2="57713"/>
                        <a14:foregroundMark x1="65612" y1="56080" x2="65612" y2="56080"/>
                        <a14:foregroundMark x1="65612" y1="56080" x2="65612" y2="56080"/>
                        <a14:foregroundMark x1="65612" y1="56080" x2="65612" y2="56080"/>
                        <a14:foregroundMark x1="65612" y1="56080" x2="65612" y2="54446"/>
                        <a14:foregroundMark x1="64557" y1="47731" x2="64557" y2="47731"/>
                        <a14:foregroundMark x1="64979" y1="47368" x2="64979" y2="47368"/>
                        <a14:foregroundMark x1="64979" y1="45372" x2="65401" y2="44283"/>
                        <a14:foregroundMark x1="65401" y1="42468" x2="65612" y2="41561"/>
                        <a14:foregroundMark x1="65401" y1="39564" x2="65401" y2="39564"/>
                        <a14:foregroundMark x1="65401" y1="38657" x2="65401" y2="38657"/>
                        <a14:foregroundMark x1="64979" y1="36116" x2="64979" y2="36116"/>
                        <a14:foregroundMark x1="57173" y1="33575" x2="57173" y2="33575"/>
                        <a14:foregroundMark x1="54219" y1="31760" x2="54219" y2="31760"/>
                        <a14:foregroundMark x1="54219" y1="31579" x2="54219" y2="31579"/>
                        <a14:foregroundMark x1="47046" y1="8530" x2="47046" y2="8530"/>
                        <a14:foregroundMark x1="47046" y1="6534" x2="47046" y2="6534"/>
                        <a14:foregroundMark x1="56118" y1="6897" x2="56118" y2="6897"/>
                        <a14:foregroundMark x1="71519" y1="8348" x2="71519" y2="8348"/>
                        <a14:foregroundMark x1="87342" y1="16334" x2="87342" y2="16334"/>
                        <a14:foregroundMark x1="92405" y1="23593" x2="92405" y2="23593"/>
                        <a14:foregroundMark x1="85232" y1="41016" x2="85232" y2="41016"/>
                        <a14:foregroundMark x1="76160" y1="47005" x2="76160" y2="47005"/>
                        <a14:foregroundMark x1="63291" y1="52632" x2="63291" y2="52632"/>
                        <a14:foregroundMark x1="56962" y1="43739" x2="56962" y2="43739"/>
                        <a14:foregroundMark x1="56540" y1="43013" x2="56540" y2="43013"/>
                        <a14:foregroundMark x1="58861" y1="31034" x2="58861" y2="31034"/>
                        <a14:foregroundMark x1="58861" y1="25953" x2="58861" y2="25953"/>
                        <a14:foregroundMark x1="64346" y1="33031" x2="64346" y2="33031"/>
                        <a14:foregroundMark x1="54430" y1="33212" x2="54430" y2="33212"/>
                        <a14:foregroundMark x1="50844" y1="41924" x2="50844" y2="41924"/>
                        <a14:foregroundMark x1="36287" y1="49909" x2="36287" y2="49909"/>
                        <a14:foregroundMark x1="31857" y1="53176" x2="31857" y2="53176"/>
                        <a14:foregroundMark x1="29325" y1="56987" x2="29325" y2="56987"/>
                        <a14:foregroundMark x1="64346" y1="78584" x2="64346" y2="78584"/>
                        <a14:foregroundMark x1="64557" y1="78766" x2="64557" y2="78766"/>
                        <a14:foregroundMark x1="65612" y1="71506" x2="65612" y2="71506"/>
                        <a14:foregroundMark x1="63291" y1="65154" x2="63291" y2="65154"/>
                        <a14:foregroundMark x1="13713" y1="65336" x2="13713" y2="65336"/>
                        <a14:foregroundMark x1="14135" y1="63339" x2="14135" y2="63339"/>
                        <a14:foregroundMark x1="14768" y1="64610" x2="14768" y2="64610"/>
                        <a14:foregroundMark x1="12447" y1="63884" x2="12447" y2="63884"/>
                        <a14:foregroundMark x1="7806" y1="59528" x2="7806" y2="59528"/>
                        <a14:foregroundMark x1="47890" y1="93466" x2="47890" y2="93466"/>
                        <a14:foregroundMark x1="7384" y1="22323" x2="7384" y2="22323"/>
                        <a14:foregroundMark x1="50211" y1="35027" x2="50211" y2="35027"/>
                      </a14:backgroundRemoval>
                    </a14:imgEffect>
                  </a14:imgLayer>
                </a14:imgProps>
              </a:ext>
              <a:ext uri="{28A0092B-C50C-407E-A947-70E740481C1C}">
                <a14:useLocalDpi xmlns:a14="http://schemas.microsoft.com/office/drawing/2010/main" val="0"/>
              </a:ext>
            </a:extLst>
          </a:blip>
          <a:srcRect/>
          <a:stretch>
            <a:fillRect/>
          </a:stretch>
        </p:blipFill>
        <p:spPr bwMode="auto">
          <a:xfrm>
            <a:off x="317912" y="-3"/>
            <a:ext cx="983203" cy="1018172"/>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Bergen met effen opvulling">
            <a:extLst>
              <a:ext uri="{FF2B5EF4-FFF2-40B4-BE49-F238E27FC236}">
                <a16:creationId xmlns:a16="http://schemas.microsoft.com/office/drawing/2014/main" id="{5E22083B-2534-EAA0-B2B5-E363CC57E9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7912" y="4652987"/>
            <a:ext cx="1246772" cy="1246772"/>
          </a:xfrm>
          <a:prstGeom prst="rect">
            <a:avLst/>
          </a:prstGeom>
        </p:spPr>
      </p:pic>
      <p:sp>
        <p:nvSpPr>
          <p:cNvPr id="7" name="Tekstvak 6">
            <a:extLst>
              <a:ext uri="{FF2B5EF4-FFF2-40B4-BE49-F238E27FC236}">
                <a16:creationId xmlns:a16="http://schemas.microsoft.com/office/drawing/2014/main" id="{4365DB8E-212E-3BEC-FF7A-11E14179294B}"/>
              </a:ext>
            </a:extLst>
          </p:cNvPr>
          <p:cNvSpPr txBox="1"/>
          <p:nvPr/>
        </p:nvSpPr>
        <p:spPr>
          <a:xfrm rot="16200000">
            <a:off x="-453396" y="3277139"/>
            <a:ext cx="2525817" cy="523220"/>
          </a:xfrm>
          <a:prstGeom prst="rect">
            <a:avLst/>
          </a:prstGeom>
          <a:noFill/>
        </p:spPr>
        <p:txBody>
          <a:bodyPr wrap="square" rtlCol="0">
            <a:spAutoFit/>
          </a:bodyPr>
          <a:lstStyle/>
          <a:p>
            <a:r>
              <a:rPr lang="nl-NL" sz="2800" b="1" dirty="0">
                <a:solidFill>
                  <a:srgbClr val="002060"/>
                </a:solidFill>
              </a:rPr>
              <a:t>PRESTATIES</a:t>
            </a:r>
          </a:p>
        </p:txBody>
      </p:sp>
      <p:sp>
        <p:nvSpPr>
          <p:cNvPr id="5" name="Rechthoek 4">
            <a:extLst>
              <a:ext uri="{FF2B5EF4-FFF2-40B4-BE49-F238E27FC236}">
                <a16:creationId xmlns:a16="http://schemas.microsoft.com/office/drawing/2014/main" id="{BD1CF099-823A-DBBC-29E2-A3BB13ACB0EA}"/>
              </a:ext>
            </a:extLst>
          </p:cNvPr>
          <p:cNvSpPr/>
          <p:nvPr/>
        </p:nvSpPr>
        <p:spPr>
          <a:xfrm>
            <a:off x="6977257" y="1798320"/>
            <a:ext cx="4803391" cy="4765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descr="Voetbaldoel silhouet">
            <a:extLst>
              <a:ext uri="{FF2B5EF4-FFF2-40B4-BE49-F238E27FC236}">
                <a16:creationId xmlns:a16="http://schemas.microsoft.com/office/drawing/2014/main" id="{BC58C369-72C2-EE19-022D-1112405C78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55308" y="1257332"/>
            <a:ext cx="779748" cy="779748"/>
          </a:xfrm>
          <a:prstGeom prst="rect">
            <a:avLst/>
          </a:prstGeom>
        </p:spPr>
      </p:pic>
      <p:pic>
        <p:nvPicPr>
          <p:cNvPr id="12" name="Graphic 11" descr="Voetbal silhouet">
            <a:extLst>
              <a:ext uri="{FF2B5EF4-FFF2-40B4-BE49-F238E27FC236}">
                <a16:creationId xmlns:a16="http://schemas.microsoft.com/office/drawing/2014/main" id="{F39F1D49-B6BC-362D-1F5D-D2F80984979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83490" y="1247734"/>
            <a:ext cx="550586" cy="550586"/>
          </a:xfrm>
          <a:prstGeom prst="rect">
            <a:avLst/>
          </a:prstGeom>
        </p:spPr>
      </p:pic>
      <p:sp>
        <p:nvSpPr>
          <p:cNvPr id="13" name="Tekstvak 12">
            <a:extLst>
              <a:ext uri="{FF2B5EF4-FFF2-40B4-BE49-F238E27FC236}">
                <a16:creationId xmlns:a16="http://schemas.microsoft.com/office/drawing/2014/main" id="{4603EFB3-1081-B240-655D-BBD772ECA466}"/>
              </a:ext>
            </a:extLst>
          </p:cNvPr>
          <p:cNvSpPr txBox="1"/>
          <p:nvPr/>
        </p:nvSpPr>
        <p:spPr>
          <a:xfrm>
            <a:off x="4180422" y="1230639"/>
            <a:ext cx="1181980" cy="584775"/>
          </a:xfrm>
          <a:prstGeom prst="rect">
            <a:avLst/>
          </a:prstGeom>
          <a:noFill/>
        </p:spPr>
        <p:txBody>
          <a:bodyPr wrap="square" rtlCol="0">
            <a:spAutoFit/>
          </a:bodyPr>
          <a:lstStyle/>
          <a:p>
            <a:pPr algn="ctr"/>
            <a:endParaRPr lang="nl-NL" sz="1600" b="1" dirty="0">
              <a:solidFill>
                <a:schemeClr val="accent5">
                  <a:lumMod val="50000"/>
                </a:schemeClr>
              </a:solidFill>
              <a:latin typeface="Segoe Script" panose="030B0504020000000003" pitchFamily="66" charset="0"/>
            </a:endParaRPr>
          </a:p>
          <a:p>
            <a:pPr algn="ctr"/>
            <a:r>
              <a:rPr lang="nl-NL" sz="1600" b="1" dirty="0">
                <a:solidFill>
                  <a:schemeClr val="accent5">
                    <a:lumMod val="50000"/>
                  </a:schemeClr>
                </a:solidFill>
                <a:latin typeface="Segoe Script" panose="030B0504020000000003" pitchFamily="66" charset="0"/>
              </a:rPr>
              <a:t>DOELEN </a:t>
            </a:r>
          </a:p>
        </p:txBody>
      </p:sp>
      <p:sp>
        <p:nvSpPr>
          <p:cNvPr id="14" name="Tekstvak 13">
            <a:extLst>
              <a:ext uri="{FF2B5EF4-FFF2-40B4-BE49-F238E27FC236}">
                <a16:creationId xmlns:a16="http://schemas.microsoft.com/office/drawing/2014/main" id="{5F272803-77EA-E2E3-1C9B-5F832F480233}"/>
              </a:ext>
            </a:extLst>
          </p:cNvPr>
          <p:cNvSpPr txBox="1"/>
          <p:nvPr/>
        </p:nvSpPr>
        <p:spPr>
          <a:xfrm>
            <a:off x="8708520" y="1211599"/>
            <a:ext cx="1181980" cy="584775"/>
          </a:xfrm>
          <a:prstGeom prst="rect">
            <a:avLst/>
          </a:prstGeom>
          <a:noFill/>
        </p:spPr>
        <p:txBody>
          <a:bodyPr wrap="square" rtlCol="0">
            <a:spAutoFit/>
          </a:bodyPr>
          <a:lstStyle/>
          <a:p>
            <a:pPr algn="ctr"/>
            <a:endParaRPr lang="nl-NL" sz="1600" b="1" dirty="0">
              <a:solidFill>
                <a:schemeClr val="accent5">
                  <a:lumMod val="50000"/>
                </a:schemeClr>
              </a:solidFill>
              <a:latin typeface="Segoe Script" panose="030B0504020000000003" pitchFamily="66" charset="0"/>
            </a:endParaRPr>
          </a:p>
          <a:p>
            <a:pPr algn="ctr"/>
            <a:r>
              <a:rPr lang="nl-NL" sz="1600" b="1" dirty="0">
                <a:solidFill>
                  <a:schemeClr val="accent5">
                    <a:lumMod val="50000"/>
                  </a:schemeClr>
                </a:solidFill>
                <a:latin typeface="Segoe Script" panose="030B0504020000000003" pitchFamily="66" charset="0"/>
              </a:rPr>
              <a:t>ACTIES </a:t>
            </a:r>
          </a:p>
        </p:txBody>
      </p:sp>
      <p:sp>
        <p:nvSpPr>
          <p:cNvPr id="8" name="Tekstvak 7">
            <a:extLst>
              <a:ext uri="{FF2B5EF4-FFF2-40B4-BE49-F238E27FC236}">
                <a16:creationId xmlns:a16="http://schemas.microsoft.com/office/drawing/2014/main" id="{65F85A50-7F43-1837-7E70-80FA065EC178}"/>
              </a:ext>
            </a:extLst>
          </p:cNvPr>
          <p:cNvSpPr txBox="1"/>
          <p:nvPr/>
        </p:nvSpPr>
        <p:spPr>
          <a:xfrm>
            <a:off x="2200784" y="2088613"/>
            <a:ext cx="4626736" cy="3139321"/>
          </a:xfrm>
          <a:prstGeom prst="rect">
            <a:avLst/>
          </a:prstGeom>
          <a:noFill/>
        </p:spPr>
        <p:txBody>
          <a:bodyPr wrap="square" rtlCol="0">
            <a:spAutoFit/>
          </a:bodyPr>
          <a:lstStyle/>
          <a:p>
            <a:pPr marL="285750" indent="-285750">
              <a:buFont typeface="Arial" panose="020B0604020202020204" pitchFamily="34" charset="0"/>
              <a:buChar char="•"/>
            </a:pPr>
            <a:r>
              <a:rPr lang="nl-NL" sz="1400" dirty="0">
                <a:solidFill>
                  <a:schemeClr val="bg1"/>
                </a:solidFill>
              </a:rPr>
              <a:t>Eerste elftal mannen: 2</a:t>
            </a:r>
            <a:r>
              <a:rPr lang="nl-NL" sz="1400" baseline="30000" dirty="0">
                <a:solidFill>
                  <a:schemeClr val="bg1"/>
                </a:solidFill>
              </a:rPr>
              <a:t>e</a:t>
            </a:r>
            <a:r>
              <a:rPr lang="nl-NL" sz="1400" dirty="0">
                <a:solidFill>
                  <a:schemeClr val="bg1"/>
                </a:solidFill>
              </a:rPr>
              <a:t> klasse niveau zondag </a:t>
            </a:r>
          </a:p>
          <a:p>
            <a:pPr marL="285750" indent="-285750">
              <a:buFont typeface="Arial" panose="020B0604020202020204" pitchFamily="34" charset="0"/>
              <a:buChar char="•"/>
            </a:pPr>
            <a:r>
              <a:rPr lang="nl-NL" sz="1400" dirty="0">
                <a:solidFill>
                  <a:schemeClr val="bg1"/>
                </a:solidFill>
              </a:rPr>
              <a:t>Eerste elftal vrouwen: Team samenstellen met prioriteit veldvoetbal en inpassen MO20 speelsters. </a:t>
            </a:r>
          </a:p>
          <a:p>
            <a:pPr marL="285750" indent="-285750">
              <a:buFont typeface="Arial" panose="020B0604020202020204" pitchFamily="34" charset="0"/>
              <a:buChar char="•"/>
            </a:pPr>
            <a:r>
              <a:rPr lang="nl-NL" sz="1400" dirty="0">
                <a:solidFill>
                  <a:schemeClr val="bg1"/>
                </a:solidFill>
              </a:rPr>
              <a:t>Topjeugd (eerste teams vanaf O10): minimaal 1</a:t>
            </a:r>
            <a:r>
              <a:rPr lang="nl-NL" sz="1400" baseline="30000" dirty="0">
                <a:solidFill>
                  <a:schemeClr val="bg1"/>
                </a:solidFill>
              </a:rPr>
              <a:t>ste</a:t>
            </a:r>
            <a:r>
              <a:rPr lang="nl-NL" sz="1400" dirty="0">
                <a:solidFill>
                  <a:schemeClr val="bg1"/>
                </a:solidFill>
              </a:rPr>
              <a:t> klasse niveau; </a:t>
            </a:r>
          </a:p>
          <a:p>
            <a:pPr marL="285750" indent="-285750">
              <a:buFont typeface="Arial" panose="020B0604020202020204" pitchFamily="34" charset="0"/>
              <a:buChar char="•"/>
            </a:pPr>
            <a:r>
              <a:rPr lang="nl-NL" sz="1400" dirty="0">
                <a:solidFill>
                  <a:schemeClr val="bg1"/>
                </a:solidFill>
              </a:rPr>
              <a:t>(Top) talenten behouden, overloop naar grotere clubs voorkomen door aanbod en (extra) aandacht</a:t>
            </a:r>
          </a:p>
          <a:p>
            <a:pPr marL="285750" indent="-285750">
              <a:buFont typeface="Arial" panose="020B0604020202020204" pitchFamily="34" charset="0"/>
              <a:buChar char="•"/>
            </a:pPr>
            <a:r>
              <a:rPr lang="nl-NL" sz="1400" dirty="0">
                <a:solidFill>
                  <a:schemeClr val="bg1"/>
                </a:solidFill>
              </a:rPr>
              <a:t>Overige teams: op een zo’n goed mogelijk niveau passend bij mogelijkheden; </a:t>
            </a:r>
          </a:p>
          <a:p>
            <a:pPr marL="285750" indent="-285750">
              <a:buFont typeface="Arial" panose="020B0604020202020204" pitchFamily="34" charset="0"/>
              <a:buChar char="•"/>
            </a:pPr>
            <a:endParaRPr lang="nl-NL" dirty="0">
              <a:solidFill>
                <a:schemeClr val="bg1"/>
              </a:solidFill>
            </a:endParaRPr>
          </a:p>
          <a:p>
            <a:pPr marL="285750" indent="-285750">
              <a:buFont typeface="Arial" panose="020B0604020202020204" pitchFamily="34" charset="0"/>
              <a:buChar char="•"/>
            </a:pPr>
            <a:endParaRPr lang="nl-NL" dirty="0">
              <a:solidFill>
                <a:schemeClr val="bg1"/>
              </a:solidFill>
            </a:endParaRPr>
          </a:p>
          <a:p>
            <a:pPr marL="285750" indent="-285750">
              <a:buFont typeface="Arial" panose="020B0604020202020204" pitchFamily="34" charset="0"/>
              <a:buChar char="•"/>
            </a:pPr>
            <a:endParaRPr lang="nl-NL" dirty="0">
              <a:solidFill>
                <a:schemeClr val="bg1"/>
              </a:solidFill>
            </a:endParaRPr>
          </a:p>
          <a:p>
            <a:pPr marL="285750" indent="-285750">
              <a:buFont typeface="Arial" panose="020B0604020202020204" pitchFamily="34" charset="0"/>
              <a:buChar char="•"/>
            </a:pPr>
            <a:endParaRPr lang="nl-NL" dirty="0">
              <a:solidFill>
                <a:schemeClr val="bg1"/>
              </a:solidFill>
            </a:endParaRPr>
          </a:p>
        </p:txBody>
      </p:sp>
      <p:sp>
        <p:nvSpPr>
          <p:cNvPr id="11" name="Tekstvak 10">
            <a:extLst>
              <a:ext uri="{FF2B5EF4-FFF2-40B4-BE49-F238E27FC236}">
                <a16:creationId xmlns:a16="http://schemas.microsoft.com/office/drawing/2014/main" id="{F8F4E9B4-A727-9972-7F50-3328EDD91C41}"/>
              </a:ext>
            </a:extLst>
          </p:cNvPr>
          <p:cNvSpPr txBox="1"/>
          <p:nvPr/>
        </p:nvSpPr>
        <p:spPr>
          <a:xfrm>
            <a:off x="7004174" y="2088613"/>
            <a:ext cx="4639924" cy="2523768"/>
          </a:xfrm>
          <a:prstGeom prst="rect">
            <a:avLst/>
          </a:prstGeom>
          <a:noFill/>
        </p:spPr>
        <p:txBody>
          <a:bodyPr wrap="square" rtlCol="0">
            <a:spAutoFit/>
          </a:bodyPr>
          <a:lstStyle/>
          <a:p>
            <a:pPr marL="285750" indent="-285750">
              <a:buFont typeface="Arial" panose="020B0604020202020204" pitchFamily="34" charset="0"/>
              <a:buChar char="•"/>
            </a:pPr>
            <a:r>
              <a:rPr lang="nl-NL" sz="1400" dirty="0">
                <a:solidFill>
                  <a:schemeClr val="bg1"/>
                </a:solidFill>
              </a:rPr>
              <a:t>Uitstekende trainers Heren 1 en Dames 1 </a:t>
            </a:r>
          </a:p>
          <a:p>
            <a:pPr marL="285750" indent="-285750">
              <a:buFont typeface="Arial" panose="020B0604020202020204" pitchFamily="34" charset="0"/>
              <a:buChar char="•"/>
            </a:pPr>
            <a:r>
              <a:rPr lang="nl-NL" sz="1400" dirty="0">
                <a:solidFill>
                  <a:schemeClr val="bg1"/>
                </a:solidFill>
              </a:rPr>
              <a:t>Gediplomeerde trainers en coaches op alle topjeugd teams (vanaf O10);</a:t>
            </a:r>
          </a:p>
          <a:p>
            <a:pPr marL="285750" indent="-285750">
              <a:buFont typeface="Arial" panose="020B0604020202020204" pitchFamily="34" charset="0"/>
              <a:buChar char="•"/>
            </a:pPr>
            <a:r>
              <a:rPr lang="nl-NL" sz="1400" dirty="0">
                <a:solidFill>
                  <a:schemeClr val="bg1"/>
                </a:solidFill>
              </a:rPr>
              <a:t>Toptalenten vervroegd doorschuiven naar hoger/ouder team; </a:t>
            </a:r>
          </a:p>
          <a:p>
            <a:pPr marL="285750" indent="-285750">
              <a:buFont typeface="Arial" panose="020B0604020202020204" pitchFamily="34" charset="0"/>
              <a:buChar char="•"/>
            </a:pPr>
            <a:r>
              <a:rPr lang="nl-NL" sz="1400" dirty="0">
                <a:solidFill>
                  <a:schemeClr val="bg1"/>
                </a:solidFill>
              </a:rPr>
              <a:t>Hoogste teams indelen op basis van kwaliteit, niet op vriendjes of andere criteria; </a:t>
            </a:r>
          </a:p>
          <a:p>
            <a:pPr marL="285750" indent="-285750">
              <a:buFont typeface="Arial" panose="020B0604020202020204" pitchFamily="34" charset="0"/>
              <a:buChar char="•"/>
            </a:pPr>
            <a:r>
              <a:rPr lang="nl-NL" sz="1400" dirty="0">
                <a:solidFill>
                  <a:schemeClr val="bg1"/>
                </a:solidFill>
              </a:rPr>
              <a:t>Teamindelingen tijdig communiceren en mogelijkheid creëren om tussentijds (winterstop) aanpassingen te doen als dit nodig is;  </a:t>
            </a:r>
            <a:endParaRPr lang="nl-NL" dirty="0">
              <a:solidFill>
                <a:schemeClr val="bg1"/>
              </a:solidFill>
            </a:endParaRPr>
          </a:p>
          <a:p>
            <a:pPr marL="285750" indent="-285750">
              <a:buFont typeface="Arial" panose="020B0604020202020204" pitchFamily="34" charset="0"/>
              <a:buChar char="•"/>
            </a:pPr>
            <a:endParaRPr lang="nl-NL" dirty="0">
              <a:solidFill>
                <a:schemeClr val="bg1"/>
              </a:solidFill>
            </a:endParaRPr>
          </a:p>
        </p:txBody>
      </p:sp>
    </p:spTree>
    <p:extLst>
      <p:ext uri="{BB962C8B-B14F-4D97-AF65-F5344CB8AC3E}">
        <p14:creationId xmlns:p14="http://schemas.microsoft.com/office/powerpoint/2010/main" val="146563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4BDAF-AE9C-C860-5FF0-75FA39EECE94}"/>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48ED784E-EECB-E89C-0C9F-EDB6AD4D8C47}"/>
              </a:ext>
            </a:extLst>
          </p:cNvPr>
          <p:cNvSpPr>
            <a:spLocks noGrp="1"/>
          </p:cNvSpPr>
          <p:nvPr>
            <p:ph type="body" sz="quarter" idx="19"/>
          </p:nvPr>
        </p:nvSpPr>
        <p:spPr>
          <a:xfrm flipH="1">
            <a:off x="-1" y="-3"/>
            <a:ext cx="12191999" cy="858201"/>
          </a:xfrm>
          <a:solidFill>
            <a:srgbClr val="C00000"/>
          </a:solidFill>
        </p:spPr>
        <p:txBody>
          <a:bodyPr/>
          <a:lstStyle/>
          <a:p>
            <a:endParaRPr lang="nl-NL" dirty="0"/>
          </a:p>
        </p:txBody>
      </p:sp>
      <p:sp>
        <p:nvSpPr>
          <p:cNvPr id="133126" name="Title 6">
            <a:extLst>
              <a:ext uri="{FF2B5EF4-FFF2-40B4-BE49-F238E27FC236}">
                <a16:creationId xmlns:a16="http://schemas.microsoft.com/office/drawing/2014/main" id="{3C9CC158-01BF-1461-771D-B60998B8CB41}"/>
              </a:ext>
            </a:extLst>
          </p:cNvPr>
          <p:cNvSpPr>
            <a:spLocks noGrp="1" noChangeArrowheads="1"/>
          </p:cNvSpPr>
          <p:nvPr>
            <p:ph type="title"/>
          </p:nvPr>
        </p:nvSpPr>
        <p:spPr>
          <a:xfrm flipH="1">
            <a:off x="809513" y="-3"/>
            <a:ext cx="12335489" cy="759421"/>
          </a:xfrm>
        </p:spPr>
        <p:txBody>
          <a:bodyPr/>
          <a:lstStyle/>
          <a:p>
            <a:r>
              <a:rPr lang="nl-NL" b="1" dirty="0">
                <a:solidFill>
                  <a:schemeClr val="accent5">
                    <a:lumMod val="50000"/>
                  </a:schemeClr>
                </a:solidFill>
              </a:rPr>
              <a:t> </a:t>
            </a:r>
            <a:r>
              <a:rPr lang="nl-NL" b="1" i="0" dirty="0">
                <a:solidFill>
                  <a:srgbClr val="333333"/>
                </a:solidFill>
                <a:effectLst/>
                <a:latin typeface="Roboto Condensed" panose="02000000000000000000" pitchFamily="2" charset="0"/>
              </a:rPr>
              <a:t>Beleidslijnen voetbalvisie</a:t>
            </a:r>
            <a:endParaRPr lang="nl-NL" altLang="en-US" b="1" dirty="0">
              <a:solidFill>
                <a:schemeClr val="accent5">
                  <a:lumMod val="50000"/>
                </a:schemeClr>
              </a:solidFill>
            </a:endParaRPr>
          </a:p>
        </p:txBody>
      </p:sp>
      <p:sp>
        <p:nvSpPr>
          <p:cNvPr id="9" name="Tijdelijke aanduiding voor tekst 8">
            <a:extLst>
              <a:ext uri="{FF2B5EF4-FFF2-40B4-BE49-F238E27FC236}">
                <a16:creationId xmlns:a16="http://schemas.microsoft.com/office/drawing/2014/main" id="{703C9C4C-FAF1-71A3-EC37-527B4016475B}"/>
              </a:ext>
            </a:extLst>
          </p:cNvPr>
          <p:cNvSpPr>
            <a:spLocks noGrp="1"/>
          </p:cNvSpPr>
          <p:nvPr>
            <p:ph type="body" sz="quarter" idx="21"/>
          </p:nvPr>
        </p:nvSpPr>
        <p:spPr>
          <a:xfrm>
            <a:off x="2024129" y="-8961"/>
            <a:ext cx="3842107" cy="108000"/>
          </a:xfrm>
          <a:solidFill>
            <a:srgbClr val="002060"/>
          </a:solidFill>
        </p:spPr>
        <p:txBody>
          <a:bodyPr/>
          <a:lstStyle/>
          <a:p>
            <a:endParaRPr lang="nl-NL" dirty="0"/>
          </a:p>
        </p:txBody>
      </p:sp>
      <p:pic>
        <p:nvPicPr>
          <p:cNvPr id="2" name="Picture 4" descr="⚽ Voetbalvereniging VV Bergen uit Bergen (NH) | Clubpagina | KNVB ...">
            <a:extLst>
              <a:ext uri="{FF2B5EF4-FFF2-40B4-BE49-F238E27FC236}">
                <a16:creationId xmlns:a16="http://schemas.microsoft.com/office/drawing/2014/main" id="{F9108573-413A-7EAE-C20D-88129966459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34" b="93285" l="7384" r="91772">
                        <a14:foregroundMark x1="47890" y1="55354" x2="47890" y2="55354"/>
                        <a14:foregroundMark x1="36076" y1="62250" x2="36076" y2="62250"/>
                        <a14:foregroundMark x1="24473" y1="62976" x2="24473" y2="62976"/>
                        <a14:foregroundMark x1="13080" y1="53721" x2="13080" y2="53721"/>
                        <a14:foregroundMark x1="30169" y1="79129" x2="30169" y2="79129"/>
                        <a14:foregroundMark x1="36920" y1="66969" x2="36920" y2="66969"/>
                        <a14:foregroundMark x1="34810" y1="67151" x2="34810" y2="67151"/>
                        <a14:foregroundMark x1="72785" y1="65336" x2="72785" y2="65336"/>
                        <a14:foregroundMark x1="60338" y1="45554" x2="60338" y2="45554"/>
                        <a14:foregroundMark x1="60338" y1="31760" x2="60338" y2="31760"/>
                        <a14:foregroundMark x1="57173" y1="32123" x2="57173" y2="32123"/>
                        <a14:foregroundMark x1="52110" y1="33212" x2="52110" y2="33212"/>
                        <a14:foregroundMark x1="52110" y1="33212" x2="52110" y2="33212"/>
                        <a14:foregroundMark x1="35865" y1="40653" x2="35865" y2="40653"/>
                        <a14:foregroundMark x1="32489" y1="42468" x2="32489" y2="42468"/>
                        <a14:foregroundMark x1="31224" y1="42831" x2="31224" y2="42831"/>
                        <a14:foregroundMark x1="28903" y1="43557" x2="28903" y2="43557"/>
                        <a14:foregroundMark x1="25527" y1="47005" x2="25527" y2="47005"/>
                        <a14:foregroundMark x1="24684" y1="47731" x2="24684" y2="47731"/>
                        <a14:foregroundMark x1="22363" y1="51180" x2="22363" y2="51180"/>
                        <a14:foregroundMark x1="35443" y1="58621" x2="35443" y2="58621"/>
                        <a14:foregroundMark x1="40928" y1="57895" x2="40928" y2="57895"/>
                        <a14:foregroundMark x1="40928" y1="57713" x2="40928" y2="57713"/>
                        <a14:foregroundMark x1="65612" y1="56080" x2="65612" y2="56080"/>
                        <a14:foregroundMark x1="65612" y1="56080" x2="65612" y2="56080"/>
                        <a14:foregroundMark x1="65612" y1="56080" x2="65612" y2="56080"/>
                        <a14:foregroundMark x1="65612" y1="56080" x2="65612" y2="54446"/>
                        <a14:foregroundMark x1="64557" y1="47731" x2="64557" y2="47731"/>
                        <a14:foregroundMark x1="64979" y1="47368" x2="64979" y2="47368"/>
                        <a14:foregroundMark x1="64979" y1="45372" x2="65401" y2="44283"/>
                        <a14:foregroundMark x1="65401" y1="42468" x2="65612" y2="41561"/>
                        <a14:foregroundMark x1="65401" y1="39564" x2="65401" y2="39564"/>
                        <a14:foregroundMark x1="65401" y1="38657" x2="65401" y2="38657"/>
                        <a14:foregroundMark x1="64979" y1="36116" x2="64979" y2="36116"/>
                        <a14:foregroundMark x1="57173" y1="33575" x2="57173" y2="33575"/>
                        <a14:foregroundMark x1="54219" y1="31760" x2="54219" y2="31760"/>
                        <a14:foregroundMark x1="54219" y1="31579" x2="54219" y2="31579"/>
                        <a14:foregroundMark x1="47046" y1="8530" x2="47046" y2="8530"/>
                        <a14:foregroundMark x1="47046" y1="6534" x2="47046" y2="6534"/>
                        <a14:foregroundMark x1="56118" y1="6897" x2="56118" y2="6897"/>
                        <a14:foregroundMark x1="71519" y1="8348" x2="71519" y2="8348"/>
                        <a14:foregroundMark x1="87342" y1="16334" x2="87342" y2="16334"/>
                        <a14:foregroundMark x1="92405" y1="23593" x2="92405" y2="23593"/>
                        <a14:foregroundMark x1="85232" y1="41016" x2="85232" y2="41016"/>
                        <a14:foregroundMark x1="76160" y1="47005" x2="76160" y2="47005"/>
                        <a14:foregroundMark x1="63291" y1="52632" x2="63291" y2="52632"/>
                        <a14:foregroundMark x1="56962" y1="43739" x2="56962" y2="43739"/>
                        <a14:foregroundMark x1="56540" y1="43013" x2="56540" y2="43013"/>
                        <a14:foregroundMark x1="58861" y1="31034" x2="58861" y2="31034"/>
                        <a14:foregroundMark x1="58861" y1="25953" x2="58861" y2="25953"/>
                        <a14:foregroundMark x1="64346" y1="33031" x2="64346" y2="33031"/>
                        <a14:foregroundMark x1="54430" y1="33212" x2="54430" y2="33212"/>
                        <a14:foregroundMark x1="50844" y1="41924" x2="50844" y2="41924"/>
                        <a14:foregroundMark x1="36287" y1="49909" x2="36287" y2="49909"/>
                        <a14:foregroundMark x1="31857" y1="53176" x2="31857" y2="53176"/>
                        <a14:foregroundMark x1="29325" y1="56987" x2="29325" y2="56987"/>
                        <a14:foregroundMark x1="64346" y1="78584" x2="64346" y2="78584"/>
                        <a14:foregroundMark x1="64557" y1="78766" x2="64557" y2="78766"/>
                        <a14:foregroundMark x1="65612" y1="71506" x2="65612" y2="71506"/>
                        <a14:foregroundMark x1="63291" y1="65154" x2="63291" y2="65154"/>
                        <a14:foregroundMark x1="13713" y1="65336" x2="13713" y2="65336"/>
                        <a14:foregroundMark x1="14135" y1="63339" x2="14135" y2="63339"/>
                        <a14:foregroundMark x1="14768" y1="64610" x2="14768" y2="64610"/>
                        <a14:foregroundMark x1="12447" y1="63884" x2="12447" y2="63884"/>
                        <a14:foregroundMark x1="7806" y1="59528" x2="7806" y2="59528"/>
                        <a14:foregroundMark x1="47890" y1="93466" x2="47890" y2="93466"/>
                        <a14:foregroundMark x1="7384" y1="22323" x2="7384" y2="22323"/>
                        <a14:foregroundMark x1="50211" y1="35027" x2="50211" y2="35027"/>
                      </a14:backgroundRemoval>
                    </a14:imgEffect>
                  </a14:imgLayer>
                </a14:imgProps>
              </a:ext>
              <a:ext uri="{28A0092B-C50C-407E-A947-70E740481C1C}">
                <a14:useLocalDpi xmlns:a14="http://schemas.microsoft.com/office/drawing/2010/main" val="0"/>
              </a:ext>
            </a:extLst>
          </a:blip>
          <a:srcRect/>
          <a:stretch>
            <a:fillRect/>
          </a:stretch>
        </p:blipFill>
        <p:spPr bwMode="auto">
          <a:xfrm>
            <a:off x="317912" y="-3"/>
            <a:ext cx="983203" cy="101817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A74834DF-A7CC-5D7F-5304-977D60311D4C}"/>
              </a:ext>
            </a:extLst>
          </p:cNvPr>
          <p:cNvSpPr txBox="1"/>
          <p:nvPr/>
        </p:nvSpPr>
        <p:spPr>
          <a:xfrm>
            <a:off x="643386" y="1436989"/>
            <a:ext cx="10986361" cy="2554545"/>
          </a:xfrm>
          <a:prstGeom prst="rect">
            <a:avLst/>
          </a:prstGeom>
          <a:noFill/>
        </p:spPr>
        <p:txBody>
          <a:bodyPr wrap="square" rtlCol="0">
            <a:spAutoFit/>
          </a:bodyPr>
          <a:lstStyle/>
          <a:p>
            <a:pPr algn="l">
              <a:buFont typeface="Arial" panose="020B0604020202020204" pitchFamily="34" charset="0"/>
              <a:buChar char="•"/>
            </a:pPr>
            <a:r>
              <a:rPr lang="nl-NL" sz="1600" b="0" i="0" dirty="0">
                <a:solidFill>
                  <a:srgbClr val="333333"/>
                </a:solidFill>
                <a:effectLst/>
                <a:latin typeface="Roboto Condensed" panose="02000000000000000000" pitchFamily="2" charset="0"/>
              </a:rPr>
              <a:t> Het spelconcept 1:1:2:2 (6 tegen 6) en 1:2:3:2 (8 tegen 8) is het uitgangspunt voor de groep ` JO8 tot en met JO12.</a:t>
            </a:r>
          </a:p>
          <a:p>
            <a:pPr>
              <a:buFont typeface="Arial" panose="020B0604020202020204" pitchFamily="34" charset="0"/>
              <a:buChar char="•"/>
            </a:pPr>
            <a:r>
              <a:rPr lang="nl-NL" sz="1600" b="0" i="0" dirty="0">
                <a:solidFill>
                  <a:srgbClr val="333333"/>
                </a:solidFill>
                <a:effectLst/>
                <a:latin typeface="Roboto Condensed" panose="02000000000000000000" pitchFamily="2" charset="0"/>
              </a:rPr>
              <a:t> Het algemene spelconcept 1:4:3:3 is het uitgangspunt voor groep JO13 tot en met JO19 binnen de verschillende vormen in de gehele jeugdopleiding.</a:t>
            </a:r>
          </a:p>
          <a:p>
            <a:pPr>
              <a:buFont typeface="Arial" panose="020B0604020202020204" pitchFamily="34" charset="0"/>
              <a:buChar char="•"/>
            </a:pPr>
            <a:r>
              <a:rPr lang="nl-NL" sz="1600" b="0" i="0" dirty="0">
                <a:solidFill>
                  <a:srgbClr val="333333"/>
                </a:solidFill>
                <a:effectLst/>
                <a:latin typeface="Roboto Condensed" panose="02000000000000000000" pitchFamily="2" charset="0"/>
              </a:rPr>
              <a:t> Vanaf JO17 kan het spelconcept wijzigen en is 1:4:3:3 niet altijd het uitgangspunt. Spelers moeten vanaf die leeftijd verschillende spelconcepten leren beheersen.</a:t>
            </a:r>
          </a:p>
          <a:p>
            <a:pPr>
              <a:buFont typeface="Arial" panose="020B0604020202020204" pitchFamily="34" charset="0"/>
              <a:buChar char="•"/>
            </a:pPr>
            <a:r>
              <a:rPr lang="nl-NL" sz="1600" b="0" i="0" dirty="0">
                <a:solidFill>
                  <a:srgbClr val="333333"/>
                </a:solidFill>
                <a:effectLst/>
                <a:latin typeface="Roboto Condensed" panose="02000000000000000000" pitchFamily="2" charset="0"/>
              </a:rPr>
              <a:t> Het leerplan is gebaseerd op het voetbalontwikkelingsmodel van de jeugdvoetballers, en is de rode draad binnen de opleiding</a:t>
            </a:r>
          </a:p>
          <a:p>
            <a:pPr>
              <a:buFont typeface="Arial" panose="020B0604020202020204" pitchFamily="34" charset="0"/>
              <a:buChar char="•"/>
            </a:pPr>
            <a:r>
              <a:rPr lang="nl-NL" sz="1600" b="0" i="0" dirty="0">
                <a:solidFill>
                  <a:srgbClr val="333333"/>
                </a:solidFill>
                <a:effectLst/>
                <a:latin typeface="Roboto Condensed" panose="02000000000000000000" pitchFamily="2" charset="0"/>
              </a:rPr>
              <a:t> Een gestructureerde trainingsopbouw, met een afwisseling van wedstrijd- en trainingsvormen.</a:t>
            </a:r>
          </a:p>
          <a:p>
            <a:pPr>
              <a:buFont typeface="Arial" panose="020B0604020202020204" pitchFamily="34" charset="0"/>
              <a:buChar char="•"/>
            </a:pPr>
            <a:endParaRPr lang="nl-NL" sz="1600" b="0" i="0" dirty="0">
              <a:solidFill>
                <a:srgbClr val="333333"/>
              </a:solidFill>
              <a:effectLst/>
              <a:latin typeface="Roboto Condensed" panose="02000000000000000000" pitchFamily="2" charset="0"/>
            </a:endParaRPr>
          </a:p>
          <a:p>
            <a:pPr>
              <a:buFont typeface="Arial" panose="020B0604020202020204" pitchFamily="34" charset="0"/>
              <a:buChar char="•"/>
            </a:pPr>
            <a:endParaRPr lang="nl-NL" sz="1600" b="0" i="0" dirty="0">
              <a:solidFill>
                <a:srgbClr val="333333"/>
              </a:solidFill>
              <a:effectLst/>
              <a:latin typeface="Roboto Condensed" panose="02000000000000000000" pitchFamily="2" charset="0"/>
            </a:endParaRPr>
          </a:p>
          <a:p>
            <a:pPr algn="l">
              <a:buFont typeface="Arial" panose="020B0604020202020204" pitchFamily="34" charset="0"/>
              <a:buChar char="•"/>
            </a:pPr>
            <a:endParaRPr lang="nl-NL" sz="1600" b="0" i="0" dirty="0">
              <a:solidFill>
                <a:srgbClr val="333333"/>
              </a:solidFill>
              <a:effectLst/>
              <a:latin typeface="Roboto Condensed" panose="02000000000000000000" pitchFamily="2" charset="0"/>
            </a:endParaRPr>
          </a:p>
        </p:txBody>
      </p:sp>
      <p:sp>
        <p:nvSpPr>
          <p:cNvPr id="11" name="TextBox 10">
            <a:extLst>
              <a:ext uri="{FF2B5EF4-FFF2-40B4-BE49-F238E27FC236}">
                <a16:creationId xmlns:a16="http://schemas.microsoft.com/office/drawing/2014/main" id="{03E743C4-78B9-A398-7DB4-D190475959D4}"/>
              </a:ext>
            </a:extLst>
          </p:cNvPr>
          <p:cNvSpPr txBox="1"/>
          <p:nvPr/>
        </p:nvSpPr>
        <p:spPr>
          <a:xfrm>
            <a:off x="317912" y="929898"/>
            <a:ext cx="11728146" cy="369332"/>
          </a:xfrm>
          <a:prstGeom prst="rect">
            <a:avLst/>
          </a:prstGeom>
          <a:noFill/>
        </p:spPr>
        <p:txBody>
          <a:bodyPr wrap="square">
            <a:spAutoFit/>
          </a:bodyPr>
          <a:lstStyle/>
          <a:p>
            <a:r>
              <a:rPr lang="nl-NL" b="0" i="0" dirty="0">
                <a:solidFill>
                  <a:srgbClr val="333333"/>
                </a:solidFill>
                <a:effectLst/>
                <a:latin typeface="Roboto Condensed" panose="02000000000000000000" pitchFamily="2" charset="0"/>
              </a:rPr>
              <a:t>   De opleidingsvisie steunt op diverse belangrijke beleidslijnen, die door de gehele jeugdopleiding worden doorgetrokken:</a:t>
            </a:r>
            <a:endParaRPr lang="nl-NL" dirty="0"/>
          </a:p>
        </p:txBody>
      </p:sp>
    </p:spTree>
    <p:extLst>
      <p:ext uri="{BB962C8B-B14F-4D97-AF65-F5344CB8AC3E}">
        <p14:creationId xmlns:p14="http://schemas.microsoft.com/office/powerpoint/2010/main" val="423001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959A7-5CDC-DD44-1518-89952DB65E3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37DA62A-A58B-FF65-C03C-8E3D30775BBE}"/>
              </a:ext>
            </a:extLst>
          </p:cNvPr>
          <p:cNvSpPr>
            <a:spLocks noGrp="1"/>
          </p:cNvSpPr>
          <p:nvPr>
            <p:ph type="body" sz="quarter" idx="19"/>
          </p:nvPr>
        </p:nvSpPr>
        <p:spPr/>
        <p:txBody>
          <a:bodyPr/>
          <a:lstStyle/>
          <a:p>
            <a:endParaRPr lang="nl-NL"/>
          </a:p>
        </p:txBody>
      </p:sp>
      <p:sp>
        <p:nvSpPr>
          <p:cNvPr id="4" name="Title 3">
            <a:extLst>
              <a:ext uri="{FF2B5EF4-FFF2-40B4-BE49-F238E27FC236}">
                <a16:creationId xmlns:a16="http://schemas.microsoft.com/office/drawing/2014/main" id="{FE2CC685-6E09-15C5-AE91-3048FA5D111A}"/>
              </a:ext>
            </a:extLst>
          </p:cNvPr>
          <p:cNvSpPr>
            <a:spLocks noGrp="1"/>
          </p:cNvSpPr>
          <p:nvPr>
            <p:ph type="title"/>
          </p:nvPr>
        </p:nvSpPr>
        <p:spPr/>
        <p:txBody>
          <a:bodyPr/>
          <a:lstStyle/>
          <a:p>
            <a:r>
              <a:rPr lang="nl-NL" b="1" i="0" dirty="0">
                <a:solidFill>
                  <a:srgbClr val="333333"/>
                </a:solidFill>
                <a:effectLst/>
                <a:latin typeface="Roboto Condensed" panose="02000000000000000000" pitchFamily="2" charset="0"/>
              </a:rPr>
              <a:t>Doelstellingen voetbalvisie</a:t>
            </a:r>
            <a:br>
              <a:rPr lang="nl-NL" b="0" i="0" dirty="0">
                <a:solidFill>
                  <a:srgbClr val="333333"/>
                </a:solidFill>
                <a:effectLst/>
                <a:latin typeface="Roboto Condensed" panose="02000000000000000000" pitchFamily="2" charset="0"/>
              </a:rPr>
            </a:br>
            <a:endParaRPr lang="nl-NL" dirty="0"/>
          </a:p>
        </p:txBody>
      </p:sp>
      <p:sp>
        <p:nvSpPr>
          <p:cNvPr id="5" name="Text Placeholder 4">
            <a:extLst>
              <a:ext uri="{FF2B5EF4-FFF2-40B4-BE49-F238E27FC236}">
                <a16:creationId xmlns:a16="http://schemas.microsoft.com/office/drawing/2014/main" id="{865659CF-3091-C363-C6F1-D0F1C12E39D4}"/>
              </a:ext>
            </a:extLst>
          </p:cNvPr>
          <p:cNvSpPr>
            <a:spLocks noGrp="1"/>
          </p:cNvSpPr>
          <p:nvPr>
            <p:ph type="body" sz="quarter" idx="21"/>
          </p:nvPr>
        </p:nvSpPr>
        <p:spPr/>
        <p:txBody>
          <a:bodyPr/>
          <a:lstStyle/>
          <a:p>
            <a:endParaRPr lang="nl-NL"/>
          </a:p>
        </p:txBody>
      </p:sp>
      <p:sp>
        <p:nvSpPr>
          <p:cNvPr id="7" name="TextBox 6">
            <a:extLst>
              <a:ext uri="{FF2B5EF4-FFF2-40B4-BE49-F238E27FC236}">
                <a16:creationId xmlns:a16="http://schemas.microsoft.com/office/drawing/2014/main" id="{2C01FC78-F2B9-19D5-0C61-EC1520E8A275}"/>
              </a:ext>
            </a:extLst>
          </p:cNvPr>
          <p:cNvSpPr txBox="1"/>
          <p:nvPr/>
        </p:nvSpPr>
        <p:spPr>
          <a:xfrm>
            <a:off x="643388" y="961658"/>
            <a:ext cx="11489649" cy="4934684"/>
          </a:xfrm>
          <a:prstGeom prst="rect">
            <a:avLst/>
          </a:prstGeom>
          <a:noFill/>
        </p:spPr>
        <p:txBody>
          <a:bodyPr wrap="square">
            <a:spAutoFit/>
          </a:bodyPr>
          <a:lstStyle/>
          <a:p>
            <a:pPr algn="l">
              <a:spcAft>
                <a:spcPts val="750"/>
              </a:spcAft>
            </a:pPr>
            <a:r>
              <a:rPr lang="nl-NL" b="1" i="0" dirty="0">
                <a:solidFill>
                  <a:srgbClr val="333333"/>
                </a:solidFill>
                <a:effectLst/>
                <a:latin typeface="Roboto Condensed" panose="02000000000000000000" pitchFamily="2" charset="0"/>
              </a:rPr>
              <a:t>      </a:t>
            </a:r>
            <a:endParaRPr lang="nl-NL" b="0" i="0" dirty="0">
              <a:solidFill>
                <a:srgbClr val="333333"/>
              </a:solidFill>
              <a:effectLst/>
              <a:latin typeface="Roboto Condensed" panose="02000000000000000000" pitchFamily="2" charset="0"/>
            </a:endParaRPr>
          </a:p>
          <a:p>
            <a:pPr algn="l">
              <a:buFont typeface="Arial" panose="020B0604020202020204" pitchFamily="34" charset="0"/>
              <a:buChar char="•"/>
            </a:pPr>
            <a:r>
              <a:rPr lang="nl-NL" b="0" i="0" dirty="0">
                <a:solidFill>
                  <a:srgbClr val="333333"/>
                </a:solidFill>
                <a:effectLst/>
                <a:latin typeface="Roboto Condensed" panose="02000000000000000000" pitchFamily="2" charset="0"/>
              </a:rPr>
              <a:t> Aanvallend voetbal stimuleren:</a:t>
            </a:r>
          </a:p>
          <a:p>
            <a:pPr algn="l">
              <a:spcAft>
                <a:spcPts val="750"/>
              </a:spcAft>
            </a:pPr>
            <a:r>
              <a:rPr lang="nl-NL" b="0" i="0" dirty="0">
                <a:solidFill>
                  <a:srgbClr val="333333"/>
                </a:solidFill>
                <a:effectLst/>
                <a:latin typeface="Roboto Condensed" panose="02000000000000000000" pitchFamily="2" charset="0"/>
              </a:rPr>
              <a:t>  Stimuleren van de creativiteit, persoonlijkheid en zelfstandigheid in keuzes</a:t>
            </a:r>
          </a:p>
          <a:p>
            <a:pPr algn="l">
              <a:buFont typeface="Arial" panose="020B0604020202020204" pitchFamily="34" charset="0"/>
              <a:buChar char="•"/>
            </a:pPr>
            <a:r>
              <a:rPr lang="nl-NL" b="0" i="0" dirty="0">
                <a:solidFill>
                  <a:srgbClr val="333333"/>
                </a:solidFill>
                <a:effectLst/>
                <a:latin typeface="Roboto Condensed" panose="02000000000000000000" pitchFamily="2" charset="0"/>
              </a:rPr>
              <a:t> Laten voetballen van achteruit:</a:t>
            </a:r>
          </a:p>
          <a:p>
            <a:pPr algn="l">
              <a:spcAft>
                <a:spcPts val="750"/>
              </a:spcAft>
            </a:pPr>
            <a:r>
              <a:rPr lang="nl-NL" b="0" i="0" dirty="0">
                <a:solidFill>
                  <a:srgbClr val="333333"/>
                </a:solidFill>
                <a:effectLst/>
                <a:latin typeface="Roboto Condensed" panose="02000000000000000000" pitchFamily="2" charset="0"/>
              </a:rPr>
              <a:t>  Het zo eenvoudig mogelijk houden, want voetbal is simpel. Zoveel mogelijk kinderen de kans bieden om op eigen niveau         voetbal te spelen.</a:t>
            </a:r>
          </a:p>
          <a:p>
            <a:pPr algn="l">
              <a:spcAft>
                <a:spcPts val="750"/>
              </a:spcAft>
            </a:pPr>
            <a:r>
              <a:rPr lang="nl-NL" b="0" i="0" dirty="0">
                <a:solidFill>
                  <a:srgbClr val="333333"/>
                </a:solidFill>
                <a:effectLst/>
                <a:latin typeface="Roboto Condensed" panose="02000000000000000000" pitchFamily="2" charset="0"/>
              </a:rPr>
              <a:t>De opleidingsvisie steunt op diverse belangrijke beleidslijnen, die door de gehele jeugdopleiding worden doorgetrokken:</a:t>
            </a:r>
          </a:p>
          <a:p>
            <a:pPr algn="l">
              <a:buFont typeface="Arial" panose="020B0604020202020204" pitchFamily="34" charset="0"/>
              <a:buChar char="•"/>
            </a:pPr>
            <a:r>
              <a:rPr lang="nl-NL" b="0" i="0" dirty="0">
                <a:solidFill>
                  <a:srgbClr val="333333"/>
                </a:solidFill>
                <a:effectLst/>
                <a:latin typeface="Roboto Condensed" panose="02000000000000000000" pitchFamily="2" charset="0"/>
              </a:rPr>
              <a:t> Het spelconcept 1:1:2:2 (6 tegen 6) en 1:2:3:2 (8 tegen 8) is het uitgangspunt voor de groep `JO8 tot en met JO12.</a:t>
            </a:r>
          </a:p>
          <a:p>
            <a:pPr algn="l">
              <a:buFont typeface="Arial" panose="020B0604020202020204" pitchFamily="34" charset="0"/>
              <a:buChar char="•"/>
            </a:pPr>
            <a:r>
              <a:rPr lang="nl-NL" b="0" i="0" dirty="0">
                <a:solidFill>
                  <a:srgbClr val="333333"/>
                </a:solidFill>
                <a:effectLst/>
                <a:latin typeface="Roboto Condensed" panose="02000000000000000000" pitchFamily="2" charset="0"/>
              </a:rPr>
              <a:t> Het algemene spelconcept 1:4:3:3 is het uitgangspunt voor groep JO13 tot en met JO19 binnen de verschillende vormen in  de gehele jeugdopleiding.</a:t>
            </a:r>
          </a:p>
          <a:p>
            <a:pPr algn="l">
              <a:buFont typeface="Arial" panose="020B0604020202020204" pitchFamily="34" charset="0"/>
              <a:buChar char="•"/>
            </a:pPr>
            <a:r>
              <a:rPr lang="nl-NL" b="0" i="0" dirty="0">
                <a:solidFill>
                  <a:srgbClr val="333333"/>
                </a:solidFill>
                <a:effectLst/>
                <a:latin typeface="Roboto Condensed" panose="02000000000000000000" pitchFamily="2" charset="0"/>
              </a:rPr>
              <a:t>Vanaf JO17 kan het spelconcept wijzigen en is 1:4:3:3 niet altijd het uitgangspunt. Spelers moeten vanaf die leeftijd verschillende spelconcepten leren beheersen.</a:t>
            </a:r>
          </a:p>
          <a:p>
            <a:pPr algn="l">
              <a:buFont typeface="Arial" panose="020B0604020202020204" pitchFamily="34" charset="0"/>
              <a:buChar char="•"/>
            </a:pPr>
            <a:r>
              <a:rPr lang="nl-NL" b="0" i="0" dirty="0">
                <a:solidFill>
                  <a:srgbClr val="333333"/>
                </a:solidFill>
                <a:effectLst/>
                <a:latin typeface="Roboto Condensed" panose="02000000000000000000" pitchFamily="2" charset="0"/>
              </a:rPr>
              <a:t> Het leerplan is gebaseerd op het voetbalontwikkelingsmodel van de jeugdvoetballers, en is de rode draad binnen de opleiding.</a:t>
            </a:r>
          </a:p>
          <a:p>
            <a:pPr algn="l">
              <a:buFont typeface="Arial" panose="020B0604020202020204" pitchFamily="34" charset="0"/>
              <a:buChar char="•"/>
            </a:pPr>
            <a:r>
              <a:rPr lang="nl-NL" b="0" i="0" dirty="0">
                <a:solidFill>
                  <a:srgbClr val="333333"/>
                </a:solidFill>
                <a:effectLst/>
                <a:latin typeface="Roboto Condensed" panose="02000000000000000000" pitchFamily="2" charset="0"/>
              </a:rPr>
              <a:t> Een gestructureerde trainingsopbouw, met een afwisseling van wedstrijd- en trainingsvormen.</a:t>
            </a:r>
          </a:p>
          <a:p>
            <a:pPr algn="l">
              <a:spcAft>
                <a:spcPts val="750"/>
              </a:spcAft>
            </a:pPr>
            <a:endParaRPr lang="nl-NL" b="0" i="0" dirty="0">
              <a:solidFill>
                <a:srgbClr val="333333"/>
              </a:solidFill>
              <a:effectLst/>
              <a:latin typeface="Roboto Condensed" panose="02000000000000000000" pitchFamily="2" charset="0"/>
            </a:endParaRPr>
          </a:p>
        </p:txBody>
      </p:sp>
    </p:spTree>
    <p:extLst>
      <p:ext uri="{BB962C8B-B14F-4D97-AF65-F5344CB8AC3E}">
        <p14:creationId xmlns:p14="http://schemas.microsoft.com/office/powerpoint/2010/main" val="297246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06483-D98B-B530-6614-72E59F918EA9}"/>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B745BA27-592D-F28D-0137-7421A082A2C6}"/>
              </a:ext>
            </a:extLst>
          </p:cNvPr>
          <p:cNvSpPr>
            <a:spLocks noGrp="1"/>
          </p:cNvSpPr>
          <p:nvPr>
            <p:ph type="body" sz="quarter" idx="19"/>
          </p:nvPr>
        </p:nvSpPr>
        <p:spPr>
          <a:xfrm flipH="1">
            <a:off x="-1" y="-3"/>
            <a:ext cx="12191999" cy="858201"/>
          </a:xfrm>
          <a:solidFill>
            <a:srgbClr val="C00000"/>
          </a:solidFill>
        </p:spPr>
        <p:txBody>
          <a:bodyPr/>
          <a:lstStyle/>
          <a:p>
            <a:endParaRPr lang="nl-NL" dirty="0"/>
          </a:p>
        </p:txBody>
      </p:sp>
      <p:sp>
        <p:nvSpPr>
          <p:cNvPr id="133126" name="Title 6">
            <a:extLst>
              <a:ext uri="{FF2B5EF4-FFF2-40B4-BE49-F238E27FC236}">
                <a16:creationId xmlns:a16="http://schemas.microsoft.com/office/drawing/2014/main" id="{B4865971-CC2B-9DE9-DBFA-9463E0F3E6C6}"/>
              </a:ext>
            </a:extLst>
          </p:cNvPr>
          <p:cNvSpPr>
            <a:spLocks noGrp="1" noChangeArrowheads="1"/>
          </p:cNvSpPr>
          <p:nvPr>
            <p:ph type="title"/>
          </p:nvPr>
        </p:nvSpPr>
        <p:spPr>
          <a:xfrm flipH="1">
            <a:off x="809513" y="-3"/>
            <a:ext cx="12335489" cy="759421"/>
          </a:xfrm>
        </p:spPr>
        <p:txBody>
          <a:bodyPr/>
          <a:lstStyle/>
          <a:p>
            <a:r>
              <a:rPr lang="nl-NL" b="1" dirty="0">
                <a:solidFill>
                  <a:schemeClr val="accent5">
                    <a:lumMod val="50000"/>
                  </a:schemeClr>
                </a:solidFill>
              </a:rPr>
              <a:t> </a:t>
            </a:r>
            <a:r>
              <a:rPr lang="nl-NL" b="1" i="0" u="sng" dirty="0">
                <a:solidFill>
                  <a:srgbClr val="333333"/>
                </a:solidFill>
                <a:effectLst/>
                <a:latin typeface="Roboto Condensed" panose="02000000000000000000" pitchFamily="2" charset="0"/>
              </a:rPr>
              <a:t>De training en de organisatie en voorwaarden</a:t>
            </a:r>
            <a:endParaRPr lang="nl-NL" altLang="en-US" b="1" dirty="0">
              <a:solidFill>
                <a:schemeClr val="accent5">
                  <a:lumMod val="50000"/>
                </a:schemeClr>
              </a:solidFill>
            </a:endParaRPr>
          </a:p>
        </p:txBody>
      </p:sp>
      <p:sp>
        <p:nvSpPr>
          <p:cNvPr id="9" name="Tijdelijke aanduiding voor tekst 8">
            <a:extLst>
              <a:ext uri="{FF2B5EF4-FFF2-40B4-BE49-F238E27FC236}">
                <a16:creationId xmlns:a16="http://schemas.microsoft.com/office/drawing/2014/main" id="{0DA7CAE4-C108-F13A-E289-25457EF83963}"/>
              </a:ext>
            </a:extLst>
          </p:cNvPr>
          <p:cNvSpPr>
            <a:spLocks noGrp="1"/>
          </p:cNvSpPr>
          <p:nvPr>
            <p:ph type="body" sz="quarter" idx="21"/>
          </p:nvPr>
        </p:nvSpPr>
        <p:spPr>
          <a:xfrm>
            <a:off x="2024129" y="-8961"/>
            <a:ext cx="3842107" cy="108000"/>
          </a:xfrm>
          <a:solidFill>
            <a:srgbClr val="002060"/>
          </a:solidFill>
        </p:spPr>
        <p:txBody>
          <a:bodyPr/>
          <a:lstStyle/>
          <a:p>
            <a:endParaRPr lang="nl-NL" dirty="0"/>
          </a:p>
        </p:txBody>
      </p:sp>
      <p:pic>
        <p:nvPicPr>
          <p:cNvPr id="2" name="Picture 4" descr="⚽ Voetbalvereniging VV Bergen uit Bergen (NH) | Clubpagina | KNVB ...">
            <a:extLst>
              <a:ext uri="{FF2B5EF4-FFF2-40B4-BE49-F238E27FC236}">
                <a16:creationId xmlns:a16="http://schemas.microsoft.com/office/drawing/2014/main" id="{7484CCE9-F795-1B74-2974-A7E1C6D35FB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34" b="93285" l="7384" r="91772">
                        <a14:foregroundMark x1="47890" y1="55354" x2="47890" y2="55354"/>
                        <a14:foregroundMark x1="36076" y1="62250" x2="36076" y2="62250"/>
                        <a14:foregroundMark x1="24473" y1="62976" x2="24473" y2="62976"/>
                        <a14:foregroundMark x1="13080" y1="53721" x2="13080" y2="53721"/>
                        <a14:foregroundMark x1="30169" y1="79129" x2="30169" y2="79129"/>
                        <a14:foregroundMark x1="36920" y1="66969" x2="36920" y2="66969"/>
                        <a14:foregroundMark x1="34810" y1="67151" x2="34810" y2="67151"/>
                        <a14:foregroundMark x1="72785" y1="65336" x2="72785" y2="65336"/>
                        <a14:foregroundMark x1="60338" y1="45554" x2="60338" y2="45554"/>
                        <a14:foregroundMark x1="60338" y1="31760" x2="60338" y2="31760"/>
                        <a14:foregroundMark x1="57173" y1="32123" x2="57173" y2="32123"/>
                        <a14:foregroundMark x1="52110" y1="33212" x2="52110" y2="33212"/>
                        <a14:foregroundMark x1="52110" y1="33212" x2="52110" y2="33212"/>
                        <a14:foregroundMark x1="35865" y1="40653" x2="35865" y2="40653"/>
                        <a14:foregroundMark x1="32489" y1="42468" x2="32489" y2="42468"/>
                        <a14:foregroundMark x1="31224" y1="42831" x2="31224" y2="42831"/>
                        <a14:foregroundMark x1="28903" y1="43557" x2="28903" y2="43557"/>
                        <a14:foregroundMark x1="25527" y1="47005" x2="25527" y2="47005"/>
                        <a14:foregroundMark x1="24684" y1="47731" x2="24684" y2="47731"/>
                        <a14:foregroundMark x1="22363" y1="51180" x2="22363" y2="51180"/>
                        <a14:foregroundMark x1="35443" y1="58621" x2="35443" y2="58621"/>
                        <a14:foregroundMark x1="40928" y1="57895" x2="40928" y2="57895"/>
                        <a14:foregroundMark x1="40928" y1="57713" x2="40928" y2="57713"/>
                        <a14:foregroundMark x1="65612" y1="56080" x2="65612" y2="56080"/>
                        <a14:foregroundMark x1="65612" y1="56080" x2="65612" y2="56080"/>
                        <a14:foregroundMark x1="65612" y1="56080" x2="65612" y2="56080"/>
                        <a14:foregroundMark x1="65612" y1="56080" x2="65612" y2="54446"/>
                        <a14:foregroundMark x1="64557" y1="47731" x2="64557" y2="47731"/>
                        <a14:foregroundMark x1="64979" y1="47368" x2="64979" y2="47368"/>
                        <a14:foregroundMark x1="64979" y1="45372" x2="65401" y2="44283"/>
                        <a14:foregroundMark x1="65401" y1="42468" x2="65612" y2="41561"/>
                        <a14:foregroundMark x1="65401" y1="39564" x2="65401" y2="39564"/>
                        <a14:foregroundMark x1="65401" y1="38657" x2="65401" y2="38657"/>
                        <a14:foregroundMark x1="64979" y1="36116" x2="64979" y2="36116"/>
                        <a14:foregroundMark x1="57173" y1="33575" x2="57173" y2="33575"/>
                        <a14:foregroundMark x1="54219" y1="31760" x2="54219" y2="31760"/>
                        <a14:foregroundMark x1="54219" y1="31579" x2="54219" y2="31579"/>
                        <a14:foregroundMark x1="47046" y1="8530" x2="47046" y2="8530"/>
                        <a14:foregroundMark x1="47046" y1="6534" x2="47046" y2="6534"/>
                        <a14:foregroundMark x1="56118" y1="6897" x2="56118" y2="6897"/>
                        <a14:foregroundMark x1="71519" y1="8348" x2="71519" y2="8348"/>
                        <a14:foregroundMark x1="87342" y1="16334" x2="87342" y2="16334"/>
                        <a14:foregroundMark x1="92405" y1="23593" x2="92405" y2="23593"/>
                        <a14:foregroundMark x1="85232" y1="41016" x2="85232" y2="41016"/>
                        <a14:foregroundMark x1="76160" y1="47005" x2="76160" y2="47005"/>
                        <a14:foregroundMark x1="63291" y1="52632" x2="63291" y2="52632"/>
                        <a14:foregroundMark x1="56962" y1="43739" x2="56962" y2="43739"/>
                        <a14:foregroundMark x1="56540" y1="43013" x2="56540" y2="43013"/>
                        <a14:foregroundMark x1="58861" y1="31034" x2="58861" y2="31034"/>
                        <a14:foregroundMark x1="58861" y1="25953" x2="58861" y2="25953"/>
                        <a14:foregroundMark x1="64346" y1="33031" x2="64346" y2="33031"/>
                        <a14:foregroundMark x1="54430" y1="33212" x2="54430" y2="33212"/>
                        <a14:foregroundMark x1="50844" y1="41924" x2="50844" y2="41924"/>
                        <a14:foregroundMark x1="36287" y1="49909" x2="36287" y2="49909"/>
                        <a14:foregroundMark x1="31857" y1="53176" x2="31857" y2="53176"/>
                        <a14:foregroundMark x1="29325" y1="56987" x2="29325" y2="56987"/>
                        <a14:foregroundMark x1="64346" y1="78584" x2="64346" y2="78584"/>
                        <a14:foregroundMark x1="64557" y1="78766" x2="64557" y2="78766"/>
                        <a14:foregroundMark x1="65612" y1="71506" x2="65612" y2="71506"/>
                        <a14:foregroundMark x1="63291" y1="65154" x2="63291" y2="65154"/>
                        <a14:foregroundMark x1="13713" y1="65336" x2="13713" y2="65336"/>
                        <a14:foregroundMark x1="14135" y1="63339" x2="14135" y2="63339"/>
                        <a14:foregroundMark x1="14768" y1="64610" x2="14768" y2="64610"/>
                        <a14:foregroundMark x1="12447" y1="63884" x2="12447" y2="63884"/>
                        <a14:foregroundMark x1="7806" y1="59528" x2="7806" y2="59528"/>
                        <a14:foregroundMark x1="47890" y1="93466" x2="47890" y2="93466"/>
                        <a14:foregroundMark x1="7384" y1="22323" x2="7384" y2="22323"/>
                        <a14:foregroundMark x1="50211" y1="35027" x2="50211" y2="35027"/>
                      </a14:backgroundRemoval>
                    </a14:imgEffect>
                  </a14:imgLayer>
                </a14:imgProps>
              </a:ext>
              <a:ext uri="{28A0092B-C50C-407E-A947-70E740481C1C}">
                <a14:useLocalDpi xmlns:a14="http://schemas.microsoft.com/office/drawing/2010/main" val="0"/>
              </a:ext>
            </a:extLst>
          </a:blip>
          <a:srcRect/>
          <a:stretch>
            <a:fillRect/>
          </a:stretch>
        </p:blipFill>
        <p:spPr bwMode="auto">
          <a:xfrm>
            <a:off x="317912" y="-3"/>
            <a:ext cx="983203" cy="101817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1AF33ABC-3713-4999-12B6-46747B00C438}"/>
              </a:ext>
            </a:extLst>
          </p:cNvPr>
          <p:cNvSpPr txBox="1"/>
          <p:nvPr/>
        </p:nvSpPr>
        <p:spPr>
          <a:xfrm>
            <a:off x="643386" y="1436989"/>
            <a:ext cx="10986361" cy="5221942"/>
          </a:xfrm>
          <a:prstGeom prst="rect">
            <a:avLst/>
          </a:prstGeom>
          <a:noFill/>
        </p:spPr>
        <p:txBody>
          <a:bodyPr wrap="square" rtlCol="0">
            <a:spAutoFit/>
          </a:bodyPr>
          <a:lstStyle/>
          <a:p>
            <a:pPr algn="l">
              <a:spcAft>
                <a:spcPts val="750"/>
              </a:spcAft>
            </a:pPr>
            <a:r>
              <a:rPr lang="nl-NL" sz="1600" b="0" i="0" u="sng" dirty="0">
                <a:solidFill>
                  <a:srgbClr val="333333"/>
                </a:solidFill>
                <a:effectLst/>
                <a:latin typeface="Roboto Condensed" panose="02000000000000000000" pitchFamily="2" charset="0"/>
              </a:rPr>
              <a:t>Intensiteit</a:t>
            </a:r>
            <a:endParaRPr lang="nl-NL" sz="1600" b="0" i="0" dirty="0">
              <a:solidFill>
                <a:srgbClr val="333333"/>
              </a:solidFill>
              <a:effectLst/>
              <a:latin typeface="Roboto Condensed" panose="02000000000000000000" pitchFamily="2" charset="0"/>
            </a:endParaRPr>
          </a:p>
          <a:p>
            <a:pPr algn="l">
              <a:buFont typeface="Arial" panose="020B0604020202020204" pitchFamily="34" charset="0"/>
              <a:buChar char="•"/>
            </a:pPr>
            <a:r>
              <a:rPr lang="nl-NL" sz="1600" b="0" i="0" dirty="0">
                <a:solidFill>
                  <a:srgbClr val="333333"/>
                </a:solidFill>
                <a:effectLst/>
                <a:latin typeface="Roboto Condensed" panose="02000000000000000000" pitchFamily="2" charset="0"/>
              </a:rPr>
              <a:t> uur voetbaltraining</a:t>
            </a:r>
            <a:br>
              <a:rPr lang="nl-NL" sz="1600" b="0" i="0" dirty="0">
                <a:solidFill>
                  <a:srgbClr val="333333"/>
                </a:solidFill>
                <a:effectLst/>
                <a:latin typeface="Roboto Condensed" panose="02000000000000000000" pitchFamily="2" charset="0"/>
              </a:rPr>
            </a:br>
            <a:r>
              <a:rPr lang="nl-NL" sz="1600" b="0" i="0" dirty="0">
                <a:solidFill>
                  <a:srgbClr val="333333"/>
                </a:solidFill>
                <a:effectLst/>
                <a:latin typeface="Roboto Condensed" panose="02000000000000000000" pitchFamily="2" charset="0"/>
              </a:rPr>
              <a:t>• Spelers hebben veel balcontacten</a:t>
            </a:r>
            <a:br>
              <a:rPr lang="nl-NL" sz="1600" b="0" i="0" dirty="0">
                <a:solidFill>
                  <a:srgbClr val="333333"/>
                </a:solidFill>
                <a:effectLst/>
                <a:latin typeface="Roboto Condensed" panose="02000000000000000000" pitchFamily="2" charset="0"/>
              </a:rPr>
            </a:br>
            <a:r>
              <a:rPr lang="nl-NL" sz="1600" b="0" i="0" dirty="0">
                <a:solidFill>
                  <a:srgbClr val="333333"/>
                </a:solidFill>
                <a:effectLst/>
                <a:latin typeface="Roboto Condensed" panose="02000000000000000000" pitchFamily="2" charset="0"/>
              </a:rPr>
              <a:t>• Spelers kunnen vaak scoren (succesbeleving)</a:t>
            </a:r>
            <a:br>
              <a:rPr lang="nl-NL" sz="1600" b="0" i="0" dirty="0">
                <a:solidFill>
                  <a:srgbClr val="333333"/>
                </a:solidFill>
                <a:effectLst/>
                <a:latin typeface="Roboto Condensed" panose="02000000000000000000" pitchFamily="2" charset="0"/>
              </a:rPr>
            </a:br>
            <a:r>
              <a:rPr lang="nl-NL" sz="1600" b="0" i="0" dirty="0">
                <a:solidFill>
                  <a:srgbClr val="333333"/>
                </a:solidFill>
                <a:effectLst/>
                <a:latin typeface="Roboto Condensed" panose="02000000000000000000" pitchFamily="2" charset="0"/>
              </a:rPr>
              <a:t>• Spelers staan weinig stil of in lange rijen te wachten</a:t>
            </a:r>
            <a:br>
              <a:rPr lang="nl-NL" sz="1600" b="0" i="0" dirty="0">
                <a:solidFill>
                  <a:srgbClr val="333333"/>
                </a:solidFill>
                <a:effectLst/>
                <a:latin typeface="Roboto Condensed" panose="02000000000000000000" pitchFamily="2" charset="0"/>
              </a:rPr>
            </a:br>
            <a:r>
              <a:rPr lang="nl-NL" sz="1600" b="0" i="0" dirty="0">
                <a:solidFill>
                  <a:srgbClr val="333333"/>
                </a:solidFill>
                <a:effectLst/>
                <a:latin typeface="Roboto Condensed" panose="02000000000000000000" pitchFamily="2" charset="0"/>
              </a:rPr>
              <a:t>• Conditietraining = voetbaltraining (altijd met de bal)</a:t>
            </a:r>
          </a:p>
          <a:p>
            <a:pPr algn="l">
              <a:buFont typeface="Arial" panose="020B0604020202020204" pitchFamily="34" charset="0"/>
              <a:buChar char="•"/>
            </a:pPr>
            <a:endParaRPr lang="nl-NL" sz="1600" b="0" i="0" dirty="0">
              <a:solidFill>
                <a:srgbClr val="333333"/>
              </a:solidFill>
              <a:effectLst/>
              <a:latin typeface="Roboto Condensed" panose="02000000000000000000" pitchFamily="2" charset="0"/>
            </a:endParaRPr>
          </a:p>
          <a:p>
            <a:pPr algn="l">
              <a:spcAft>
                <a:spcPts val="750"/>
              </a:spcAft>
            </a:pPr>
            <a:r>
              <a:rPr lang="nl-NL" sz="1600" b="0" i="0" dirty="0">
                <a:solidFill>
                  <a:srgbClr val="333333"/>
                </a:solidFill>
                <a:effectLst/>
                <a:latin typeface="Roboto Condensed" panose="02000000000000000000" pitchFamily="2" charset="0"/>
              </a:rPr>
              <a:t>  </a:t>
            </a:r>
            <a:r>
              <a:rPr lang="nl-NL" sz="1600" b="0" i="0" u="sng" dirty="0">
                <a:solidFill>
                  <a:srgbClr val="333333"/>
                </a:solidFill>
                <a:effectLst/>
                <a:latin typeface="Roboto Condensed" panose="02000000000000000000" pitchFamily="2" charset="0"/>
              </a:rPr>
              <a:t>Organisatie</a:t>
            </a:r>
            <a:endParaRPr lang="nl-NL" sz="1600" b="0" i="0" dirty="0">
              <a:solidFill>
                <a:srgbClr val="333333"/>
              </a:solidFill>
              <a:effectLst/>
              <a:latin typeface="Roboto Condensed" panose="02000000000000000000" pitchFamily="2" charset="0"/>
            </a:endParaRPr>
          </a:p>
          <a:p>
            <a:pPr algn="l">
              <a:buFont typeface="Arial" panose="020B0604020202020204" pitchFamily="34" charset="0"/>
              <a:buChar char="•"/>
            </a:pPr>
            <a:r>
              <a:rPr lang="nl-NL" sz="1600" b="0" i="0" dirty="0">
                <a:solidFill>
                  <a:srgbClr val="333333"/>
                </a:solidFill>
                <a:effectLst/>
                <a:latin typeface="Roboto Condensed" panose="02000000000000000000" pitchFamily="2" charset="0"/>
              </a:rPr>
              <a:t>Voor de training benoemen van voetbalprobleem (voorbespreking)</a:t>
            </a:r>
            <a:br>
              <a:rPr lang="nl-NL" sz="1600" b="0" i="0" dirty="0">
                <a:solidFill>
                  <a:srgbClr val="333333"/>
                </a:solidFill>
                <a:effectLst/>
                <a:latin typeface="Roboto Condensed" panose="02000000000000000000" pitchFamily="2" charset="0"/>
              </a:rPr>
            </a:br>
            <a:r>
              <a:rPr lang="nl-NL" sz="1600" b="0" i="0" dirty="0">
                <a:solidFill>
                  <a:srgbClr val="333333"/>
                </a:solidFill>
                <a:effectLst/>
                <a:latin typeface="Roboto Condensed" panose="02000000000000000000" pitchFamily="2" charset="0"/>
              </a:rPr>
              <a:t>• Spelers worden gestimuleerd mee te denken over het oplossen van het probleem</a:t>
            </a:r>
            <a:br>
              <a:rPr lang="nl-NL" sz="1600" b="0" i="0" dirty="0">
                <a:solidFill>
                  <a:srgbClr val="333333"/>
                </a:solidFill>
                <a:effectLst/>
                <a:latin typeface="Roboto Condensed" panose="02000000000000000000" pitchFamily="2" charset="0"/>
              </a:rPr>
            </a:br>
            <a:r>
              <a:rPr lang="nl-NL" sz="1600" b="0" i="0" dirty="0">
                <a:solidFill>
                  <a:srgbClr val="333333"/>
                </a:solidFill>
                <a:effectLst/>
                <a:latin typeface="Roboto Condensed" panose="02000000000000000000" pitchFamily="2" charset="0"/>
              </a:rPr>
              <a:t>• Organisatie van training zoveel mogelijk klaar zetten voor training (veldjes, goals)</a:t>
            </a:r>
            <a:br>
              <a:rPr lang="nl-NL" sz="1600" b="0" i="0" dirty="0">
                <a:solidFill>
                  <a:srgbClr val="333333"/>
                </a:solidFill>
                <a:effectLst/>
                <a:latin typeface="Roboto Condensed" panose="02000000000000000000" pitchFamily="2" charset="0"/>
              </a:rPr>
            </a:br>
            <a:r>
              <a:rPr lang="nl-NL" sz="1600" b="0" i="0" dirty="0">
                <a:solidFill>
                  <a:srgbClr val="333333"/>
                </a:solidFill>
                <a:effectLst/>
                <a:latin typeface="Roboto Condensed" panose="02000000000000000000" pitchFamily="2" charset="0"/>
              </a:rPr>
              <a:t>• Weinig tijd verspillen door veranderen van organisatie tussen oefenvormen door</a:t>
            </a:r>
            <a:br>
              <a:rPr lang="nl-NL" sz="1600" b="0" i="0" dirty="0">
                <a:solidFill>
                  <a:srgbClr val="333333"/>
                </a:solidFill>
                <a:effectLst/>
                <a:latin typeface="Roboto Condensed" panose="02000000000000000000" pitchFamily="2" charset="0"/>
              </a:rPr>
            </a:br>
            <a:r>
              <a:rPr lang="nl-NL" sz="1600" b="0" i="0" dirty="0">
                <a:solidFill>
                  <a:srgbClr val="333333"/>
                </a:solidFill>
                <a:effectLst/>
                <a:latin typeface="Roboto Condensed" panose="02000000000000000000" pitchFamily="2" charset="0"/>
              </a:rPr>
              <a:t>• Spelers van tevoren indelen in twee of drie teams (hesjes uitdelen voor training)</a:t>
            </a:r>
            <a:br>
              <a:rPr lang="nl-NL" sz="1600" b="0" i="0" dirty="0">
                <a:solidFill>
                  <a:srgbClr val="333333"/>
                </a:solidFill>
                <a:effectLst/>
                <a:latin typeface="Roboto Condensed" panose="02000000000000000000" pitchFamily="2" charset="0"/>
              </a:rPr>
            </a:br>
            <a:r>
              <a:rPr lang="nl-NL" sz="1600" b="0" i="0" dirty="0">
                <a:solidFill>
                  <a:srgbClr val="333333"/>
                </a:solidFill>
                <a:effectLst/>
                <a:latin typeface="Roboto Condensed" panose="02000000000000000000" pitchFamily="2" charset="0"/>
              </a:rPr>
              <a:t>• Drie of vier oefenvormen kiezen (niet teveel oefenvormen)</a:t>
            </a:r>
            <a:br>
              <a:rPr lang="nl-NL" sz="1600" b="0" i="0" dirty="0">
                <a:solidFill>
                  <a:srgbClr val="333333"/>
                </a:solidFill>
                <a:effectLst/>
                <a:latin typeface="Roboto Condensed" panose="02000000000000000000" pitchFamily="2" charset="0"/>
              </a:rPr>
            </a:br>
            <a:r>
              <a:rPr lang="nl-NL" sz="1600" b="0" i="0" dirty="0">
                <a:solidFill>
                  <a:srgbClr val="333333"/>
                </a:solidFill>
                <a:effectLst/>
                <a:latin typeface="Roboto Condensed" panose="02000000000000000000" pitchFamily="2" charset="0"/>
              </a:rPr>
              <a:t>• Er is samenhang tussen oefenvormen</a:t>
            </a:r>
            <a:br>
              <a:rPr lang="nl-NL" sz="1600" b="0" i="0" dirty="0">
                <a:solidFill>
                  <a:srgbClr val="333333"/>
                </a:solidFill>
                <a:effectLst/>
                <a:latin typeface="Roboto Condensed" panose="02000000000000000000" pitchFamily="2" charset="0"/>
              </a:rPr>
            </a:br>
            <a:r>
              <a:rPr lang="nl-NL" sz="1600" b="0" i="0" dirty="0">
                <a:solidFill>
                  <a:srgbClr val="333333"/>
                </a:solidFill>
                <a:effectLst/>
                <a:latin typeface="Roboto Condensed" panose="02000000000000000000" pitchFamily="2" charset="0"/>
              </a:rPr>
              <a:t>• Oefenvormen zijn niet te moeilijk maar ook niet te makkelijk</a:t>
            </a:r>
            <a:br>
              <a:rPr lang="nl-NL" sz="1600" b="0" i="0" dirty="0">
                <a:solidFill>
                  <a:srgbClr val="333333"/>
                </a:solidFill>
                <a:effectLst/>
                <a:latin typeface="Roboto Condensed" panose="02000000000000000000" pitchFamily="2" charset="0"/>
              </a:rPr>
            </a:br>
            <a:r>
              <a:rPr lang="nl-NL" sz="1600" b="0" i="0" dirty="0">
                <a:solidFill>
                  <a:srgbClr val="333333"/>
                </a:solidFill>
                <a:effectLst/>
                <a:latin typeface="Roboto Condensed" panose="02000000000000000000" pitchFamily="2" charset="0"/>
              </a:rPr>
              <a:t>• Methodische stappen zetten (oefenvorm makkelijker/moeilijker maken wanneer nodig)</a:t>
            </a:r>
          </a:p>
          <a:p>
            <a:pPr algn="l">
              <a:buFont typeface="Arial" panose="020B0604020202020204" pitchFamily="34" charset="0"/>
              <a:buChar char="•"/>
            </a:pPr>
            <a:endParaRPr lang="nl-NL" sz="1600" b="0" i="0" dirty="0">
              <a:solidFill>
                <a:srgbClr val="333333"/>
              </a:solidFill>
              <a:effectLst/>
              <a:latin typeface="Roboto Condensed" panose="02000000000000000000" pitchFamily="2" charset="0"/>
            </a:endParaRPr>
          </a:p>
          <a:p>
            <a:pPr>
              <a:buFont typeface="Arial" panose="020B0604020202020204" pitchFamily="34" charset="0"/>
              <a:buChar char="•"/>
            </a:pPr>
            <a:endParaRPr lang="nl-NL" sz="1600" b="0" i="0" dirty="0">
              <a:solidFill>
                <a:srgbClr val="333333"/>
              </a:solidFill>
              <a:effectLst/>
              <a:latin typeface="Roboto Condensed" panose="02000000000000000000" pitchFamily="2" charset="0"/>
            </a:endParaRPr>
          </a:p>
          <a:p>
            <a:pPr algn="l">
              <a:buFont typeface="Arial" panose="020B0604020202020204" pitchFamily="34" charset="0"/>
              <a:buChar char="•"/>
            </a:pPr>
            <a:endParaRPr lang="nl-NL" sz="1600" b="0" i="0" dirty="0">
              <a:solidFill>
                <a:srgbClr val="333333"/>
              </a:solidFill>
              <a:effectLst/>
              <a:latin typeface="Roboto Condensed" panose="02000000000000000000" pitchFamily="2" charset="0"/>
            </a:endParaRPr>
          </a:p>
        </p:txBody>
      </p:sp>
      <p:sp>
        <p:nvSpPr>
          <p:cNvPr id="11" name="TextBox 10">
            <a:extLst>
              <a:ext uri="{FF2B5EF4-FFF2-40B4-BE49-F238E27FC236}">
                <a16:creationId xmlns:a16="http://schemas.microsoft.com/office/drawing/2014/main" id="{D12D5826-34A4-C9A7-EEC3-DBDCE3CE06C3}"/>
              </a:ext>
            </a:extLst>
          </p:cNvPr>
          <p:cNvSpPr txBox="1"/>
          <p:nvPr/>
        </p:nvSpPr>
        <p:spPr>
          <a:xfrm>
            <a:off x="317912" y="929898"/>
            <a:ext cx="11728146" cy="369332"/>
          </a:xfrm>
          <a:prstGeom prst="rect">
            <a:avLst/>
          </a:prstGeom>
          <a:noFill/>
        </p:spPr>
        <p:txBody>
          <a:bodyPr wrap="square">
            <a:spAutoFit/>
          </a:bodyPr>
          <a:lstStyle/>
          <a:p>
            <a:r>
              <a:rPr lang="nl-NL" b="1" i="0" u="sng" dirty="0">
                <a:solidFill>
                  <a:srgbClr val="333333"/>
                </a:solidFill>
                <a:effectLst/>
                <a:latin typeface="Roboto Condensed" panose="02000000000000000000" pitchFamily="2" charset="0"/>
              </a:rPr>
              <a:t>Leeftijdscategorie J08 – 09 (1)</a:t>
            </a:r>
            <a:endParaRPr lang="nl-NL" dirty="0"/>
          </a:p>
        </p:txBody>
      </p:sp>
    </p:spTree>
    <p:extLst>
      <p:ext uri="{BB962C8B-B14F-4D97-AF65-F5344CB8AC3E}">
        <p14:creationId xmlns:p14="http://schemas.microsoft.com/office/powerpoint/2010/main" val="334964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D4F4C-08FE-2974-98D9-DDE8FA80ED76}"/>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852284C0-2D3B-A2E7-C572-8036584A6675}"/>
              </a:ext>
            </a:extLst>
          </p:cNvPr>
          <p:cNvSpPr>
            <a:spLocks noGrp="1"/>
          </p:cNvSpPr>
          <p:nvPr>
            <p:ph type="body" sz="quarter" idx="19"/>
          </p:nvPr>
        </p:nvSpPr>
        <p:spPr>
          <a:xfrm flipH="1">
            <a:off x="-1" y="-3"/>
            <a:ext cx="12191999" cy="858201"/>
          </a:xfrm>
          <a:solidFill>
            <a:srgbClr val="C00000"/>
          </a:solidFill>
        </p:spPr>
        <p:txBody>
          <a:bodyPr/>
          <a:lstStyle/>
          <a:p>
            <a:endParaRPr lang="nl-NL" dirty="0"/>
          </a:p>
        </p:txBody>
      </p:sp>
      <p:sp>
        <p:nvSpPr>
          <p:cNvPr id="133126" name="Title 6">
            <a:extLst>
              <a:ext uri="{FF2B5EF4-FFF2-40B4-BE49-F238E27FC236}">
                <a16:creationId xmlns:a16="http://schemas.microsoft.com/office/drawing/2014/main" id="{08F7ACBF-7C1F-35FE-CBCF-D2B2D0D99FEE}"/>
              </a:ext>
            </a:extLst>
          </p:cNvPr>
          <p:cNvSpPr>
            <a:spLocks noGrp="1" noChangeArrowheads="1"/>
          </p:cNvSpPr>
          <p:nvPr>
            <p:ph type="title"/>
          </p:nvPr>
        </p:nvSpPr>
        <p:spPr>
          <a:xfrm flipH="1">
            <a:off x="809513" y="-3"/>
            <a:ext cx="12335489" cy="759421"/>
          </a:xfrm>
        </p:spPr>
        <p:txBody>
          <a:bodyPr/>
          <a:lstStyle/>
          <a:p>
            <a:r>
              <a:rPr lang="nl-NL" b="1" dirty="0">
                <a:solidFill>
                  <a:schemeClr val="accent5">
                    <a:lumMod val="50000"/>
                  </a:schemeClr>
                </a:solidFill>
              </a:rPr>
              <a:t> </a:t>
            </a:r>
            <a:r>
              <a:rPr lang="nl-NL" b="1" i="0" u="sng" dirty="0">
                <a:solidFill>
                  <a:srgbClr val="333333"/>
                </a:solidFill>
                <a:effectLst/>
                <a:latin typeface="Roboto Condensed" panose="02000000000000000000" pitchFamily="2" charset="0"/>
              </a:rPr>
              <a:t>De training en de organisatie en voorwaarden</a:t>
            </a:r>
            <a:endParaRPr lang="nl-NL" altLang="en-US" b="1" dirty="0">
              <a:solidFill>
                <a:schemeClr val="accent5">
                  <a:lumMod val="50000"/>
                </a:schemeClr>
              </a:solidFill>
            </a:endParaRPr>
          </a:p>
        </p:txBody>
      </p:sp>
      <p:sp>
        <p:nvSpPr>
          <p:cNvPr id="9" name="Tijdelijke aanduiding voor tekst 8">
            <a:extLst>
              <a:ext uri="{FF2B5EF4-FFF2-40B4-BE49-F238E27FC236}">
                <a16:creationId xmlns:a16="http://schemas.microsoft.com/office/drawing/2014/main" id="{CF1BA62B-F313-5A6F-FEC1-CD656982CEE5}"/>
              </a:ext>
            </a:extLst>
          </p:cNvPr>
          <p:cNvSpPr>
            <a:spLocks noGrp="1"/>
          </p:cNvSpPr>
          <p:nvPr>
            <p:ph type="body" sz="quarter" idx="21"/>
          </p:nvPr>
        </p:nvSpPr>
        <p:spPr>
          <a:xfrm>
            <a:off x="2024129" y="-8961"/>
            <a:ext cx="3842107" cy="108000"/>
          </a:xfrm>
          <a:solidFill>
            <a:srgbClr val="002060"/>
          </a:solidFill>
        </p:spPr>
        <p:txBody>
          <a:bodyPr/>
          <a:lstStyle/>
          <a:p>
            <a:endParaRPr lang="nl-NL" dirty="0"/>
          </a:p>
        </p:txBody>
      </p:sp>
      <p:pic>
        <p:nvPicPr>
          <p:cNvPr id="2" name="Picture 4" descr="⚽ Voetbalvereniging VV Bergen uit Bergen (NH) | Clubpagina | KNVB ...">
            <a:extLst>
              <a:ext uri="{FF2B5EF4-FFF2-40B4-BE49-F238E27FC236}">
                <a16:creationId xmlns:a16="http://schemas.microsoft.com/office/drawing/2014/main" id="{3153FCF0-CA5A-CB8E-C0EB-F6B008AA63B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34" b="93285" l="7384" r="91772">
                        <a14:foregroundMark x1="47890" y1="55354" x2="47890" y2="55354"/>
                        <a14:foregroundMark x1="36076" y1="62250" x2="36076" y2="62250"/>
                        <a14:foregroundMark x1="24473" y1="62976" x2="24473" y2="62976"/>
                        <a14:foregroundMark x1="13080" y1="53721" x2="13080" y2="53721"/>
                        <a14:foregroundMark x1="30169" y1="79129" x2="30169" y2="79129"/>
                        <a14:foregroundMark x1="36920" y1="66969" x2="36920" y2="66969"/>
                        <a14:foregroundMark x1="34810" y1="67151" x2="34810" y2="67151"/>
                        <a14:foregroundMark x1="72785" y1="65336" x2="72785" y2="65336"/>
                        <a14:foregroundMark x1="60338" y1="45554" x2="60338" y2="45554"/>
                        <a14:foregroundMark x1="60338" y1="31760" x2="60338" y2="31760"/>
                        <a14:foregroundMark x1="57173" y1="32123" x2="57173" y2="32123"/>
                        <a14:foregroundMark x1="52110" y1="33212" x2="52110" y2="33212"/>
                        <a14:foregroundMark x1="52110" y1="33212" x2="52110" y2="33212"/>
                        <a14:foregroundMark x1="35865" y1="40653" x2="35865" y2="40653"/>
                        <a14:foregroundMark x1="32489" y1="42468" x2="32489" y2="42468"/>
                        <a14:foregroundMark x1="31224" y1="42831" x2="31224" y2="42831"/>
                        <a14:foregroundMark x1="28903" y1="43557" x2="28903" y2="43557"/>
                        <a14:foregroundMark x1="25527" y1="47005" x2="25527" y2="47005"/>
                        <a14:foregroundMark x1="24684" y1="47731" x2="24684" y2="47731"/>
                        <a14:foregroundMark x1="22363" y1="51180" x2="22363" y2="51180"/>
                        <a14:foregroundMark x1="35443" y1="58621" x2="35443" y2="58621"/>
                        <a14:foregroundMark x1="40928" y1="57895" x2="40928" y2="57895"/>
                        <a14:foregroundMark x1="40928" y1="57713" x2="40928" y2="57713"/>
                        <a14:foregroundMark x1="65612" y1="56080" x2="65612" y2="56080"/>
                        <a14:foregroundMark x1="65612" y1="56080" x2="65612" y2="56080"/>
                        <a14:foregroundMark x1="65612" y1="56080" x2="65612" y2="56080"/>
                        <a14:foregroundMark x1="65612" y1="56080" x2="65612" y2="54446"/>
                        <a14:foregroundMark x1="64557" y1="47731" x2="64557" y2="47731"/>
                        <a14:foregroundMark x1="64979" y1="47368" x2="64979" y2="47368"/>
                        <a14:foregroundMark x1="64979" y1="45372" x2="65401" y2="44283"/>
                        <a14:foregroundMark x1="65401" y1="42468" x2="65612" y2="41561"/>
                        <a14:foregroundMark x1="65401" y1="39564" x2="65401" y2="39564"/>
                        <a14:foregroundMark x1="65401" y1="38657" x2="65401" y2="38657"/>
                        <a14:foregroundMark x1="64979" y1="36116" x2="64979" y2="36116"/>
                        <a14:foregroundMark x1="57173" y1="33575" x2="57173" y2="33575"/>
                        <a14:foregroundMark x1="54219" y1="31760" x2="54219" y2="31760"/>
                        <a14:foregroundMark x1="54219" y1="31579" x2="54219" y2="31579"/>
                        <a14:foregroundMark x1="47046" y1="8530" x2="47046" y2="8530"/>
                        <a14:foregroundMark x1="47046" y1="6534" x2="47046" y2="6534"/>
                        <a14:foregroundMark x1="56118" y1="6897" x2="56118" y2="6897"/>
                        <a14:foregroundMark x1="71519" y1="8348" x2="71519" y2="8348"/>
                        <a14:foregroundMark x1="87342" y1="16334" x2="87342" y2="16334"/>
                        <a14:foregroundMark x1="92405" y1="23593" x2="92405" y2="23593"/>
                        <a14:foregroundMark x1="85232" y1="41016" x2="85232" y2="41016"/>
                        <a14:foregroundMark x1="76160" y1="47005" x2="76160" y2="47005"/>
                        <a14:foregroundMark x1="63291" y1="52632" x2="63291" y2="52632"/>
                        <a14:foregroundMark x1="56962" y1="43739" x2="56962" y2="43739"/>
                        <a14:foregroundMark x1="56540" y1="43013" x2="56540" y2="43013"/>
                        <a14:foregroundMark x1="58861" y1="31034" x2="58861" y2="31034"/>
                        <a14:foregroundMark x1="58861" y1="25953" x2="58861" y2="25953"/>
                        <a14:foregroundMark x1="64346" y1="33031" x2="64346" y2="33031"/>
                        <a14:foregroundMark x1="54430" y1="33212" x2="54430" y2="33212"/>
                        <a14:foregroundMark x1="50844" y1="41924" x2="50844" y2="41924"/>
                        <a14:foregroundMark x1="36287" y1="49909" x2="36287" y2="49909"/>
                        <a14:foregroundMark x1="31857" y1="53176" x2="31857" y2="53176"/>
                        <a14:foregroundMark x1="29325" y1="56987" x2="29325" y2="56987"/>
                        <a14:foregroundMark x1="64346" y1="78584" x2="64346" y2="78584"/>
                        <a14:foregroundMark x1="64557" y1="78766" x2="64557" y2="78766"/>
                        <a14:foregroundMark x1="65612" y1="71506" x2="65612" y2="71506"/>
                        <a14:foregroundMark x1="63291" y1="65154" x2="63291" y2="65154"/>
                        <a14:foregroundMark x1="13713" y1="65336" x2="13713" y2="65336"/>
                        <a14:foregroundMark x1="14135" y1="63339" x2="14135" y2="63339"/>
                        <a14:foregroundMark x1="14768" y1="64610" x2="14768" y2="64610"/>
                        <a14:foregroundMark x1="12447" y1="63884" x2="12447" y2="63884"/>
                        <a14:foregroundMark x1="7806" y1="59528" x2="7806" y2="59528"/>
                        <a14:foregroundMark x1="47890" y1="93466" x2="47890" y2="93466"/>
                        <a14:foregroundMark x1="7384" y1="22323" x2="7384" y2="22323"/>
                        <a14:foregroundMark x1="50211" y1="35027" x2="50211" y2="35027"/>
                      </a14:backgroundRemoval>
                    </a14:imgEffect>
                  </a14:imgLayer>
                </a14:imgProps>
              </a:ext>
              <a:ext uri="{28A0092B-C50C-407E-A947-70E740481C1C}">
                <a14:useLocalDpi xmlns:a14="http://schemas.microsoft.com/office/drawing/2010/main" val="0"/>
              </a:ext>
            </a:extLst>
          </a:blip>
          <a:srcRect/>
          <a:stretch>
            <a:fillRect/>
          </a:stretch>
        </p:blipFill>
        <p:spPr bwMode="auto">
          <a:xfrm>
            <a:off x="317912" y="-3"/>
            <a:ext cx="983203" cy="101817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96A00F12-4FA0-2816-EAEC-86F2DF806E31}"/>
              </a:ext>
            </a:extLst>
          </p:cNvPr>
          <p:cNvSpPr txBox="1"/>
          <p:nvPr/>
        </p:nvSpPr>
        <p:spPr>
          <a:xfrm>
            <a:off x="688804" y="1444738"/>
            <a:ext cx="10986361" cy="6801862"/>
          </a:xfrm>
          <a:prstGeom prst="rect">
            <a:avLst/>
          </a:prstGeom>
          <a:noFill/>
        </p:spPr>
        <p:txBody>
          <a:bodyPr wrap="square" rtlCol="0">
            <a:spAutoFit/>
          </a:bodyPr>
          <a:lstStyle/>
          <a:p>
            <a:pPr algn="l">
              <a:buFont typeface="Arial" panose="020B0604020202020204" pitchFamily="34" charset="0"/>
              <a:buChar char="•"/>
            </a:pPr>
            <a:r>
              <a:rPr lang="nl-NL" sz="1600" b="0" i="0" u="sng" dirty="0">
                <a:solidFill>
                  <a:srgbClr val="333333"/>
                </a:solidFill>
                <a:effectLst/>
                <a:latin typeface="Roboto Condensed" panose="02000000000000000000" pitchFamily="2" charset="0"/>
              </a:rPr>
              <a:t>Doelstellingen</a:t>
            </a:r>
            <a:br>
              <a:rPr lang="nl-NL" sz="1600" dirty="0"/>
            </a:br>
            <a:r>
              <a:rPr lang="nl-NL" sz="1600" b="0" i="0" dirty="0">
                <a:solidFill>
                  <a:srgbClr val="333333"/>
                </a:solidFill>
                <a:effectLst/>
                <a:latin typeface="Roboto Condensed" panose="02000000000000000000" pitchFamily="2" charset="0"/>
              </a:rPr>
              <a:t>• Baas worden over de BAL.</a:t>
            </a:r>
            <a:br>
              <a:rPr lang="nl-NL" sz="1600" dirty="0"/>
            </a:br>
            <a:r>
              <a:rPr lang="nl-NL" sz="1600" b="0" i="0" dirty="0">
                <a:solidFill>
                  <a:srgbClr val="333333"/>
                </a:solidFill>
                <a:effectLst/>
                <a:latin typeface="Roboto Condensed" panose="02000000000000000000" pitchFamily="2" charset="0"/>
              </a:rPr>
              <a:t>• Balgevoel krijgen in: Techniek, Richting, Snelheid, Nauwkeurigheid.</a:t>
            </a:r>
            <a:br>
              <a:rPr lang="nl-NL" sz="1600" dirty="0"/>
            </a:br>
            <a:r>
              <a:rPr lang="nl-NL" sz="1600" b="0" i="0" dirty="0">
                <a:solidFill>
                  <a:srgbClr val="333333"/>
                </a:solidFill>
                <a:effectLst/>
                <a:latin typeface="Roboto Condensed" panose="02000000000000000000" pitchFamily="2" charset="0"/>
              </a:rPr>
              <a:t>• Gewenning; trainen, wedstrijden, teamsport etc.</a:t>
            </a:r>
            <a:br>
              <a:rPr lang="nl-NL" sz="1600" dirty="0"/>
            </a:br>
            <a:r>
              <a:rPr lang="nl-NL" sz="1600" b="0" i="0" dirty="0">
                <a:solidFill>
                  <a:srgbClr val="333333"/>
                </a:solidFill>
                <a:effectLst/>
                <a:latin typeface="Roboto Condensed" panose="02000000000000000000" pitchFamily="2" charset="0"/>
              </a:rPr>
              <a:t>• Leren omgaan met de weerstanden in het spel (de bal, het veld, de tegenstander).</a:t>
            </a:r>
            <a:br>
              <a:rPr lang="nl-NL" sz="1600" dirty="0"/>
            </a:br>
            <a:r>
              <a:rPr lang="nl-NL" sz="1600" b="0" i="0" dirty="0">
                <a:solidFill>
                  <a:srgbClr val="333333"/>
                </a:solidFill>
                <a:effectLst/>
                <a:latin typeface="Roboto Condensed" panose="02000000000000000000" pitchFamily="2" charset="0"/>
              </a:rPr>
              <a:t>• Zorg voor herkenbaarheid in het spel.</a:t>
            </a:r>
          </a:p>
          <a:p>
            <a:pPr algn="l">
              <a:spcAft>
                <a:spcPts val="750"/>
              </a:spcAft>
            </a:pPr>
            <a:r>
              <a:rPr lang="nl-NL" sz="1600" b="0" i="0" u="sng" dirty="0">
                <a:solidFill>
                  <a:srgbClr val="333333"/>
                </a:solidFill>
                <a:effectLst/>
                <a:latin typeface="Roboto Condensed" panose="02000000000000000000" pitchFamily="2" charset="0"/>
              </a:rPr>
              <a:t>Speeltijd</a:t>
            </a:r>
            <a:br>
              <a:rPr lang="nl-NL" sz="1600" b="0" i="0" u="sng" dirty="0">
                <a:solidFill>
                  <a:srgbClr val="333333"/>
                </a:solidFill>
                <a:effectLst/>
                <a:latin typeface="Roboto Condensed" panose="02000000000000000000" pitchFamily="2" charset="0"/>
              </a:rPr>
            </a:br>
            <a:r>
              <a:rPr lang="nl-NL" sz="1600" b="0" i="0" dirty="0">
                <a:solidFill>
                  <a:srgbClr val="333333"/>
                </a:solidFill>
                <a:effectLst/>
                <a:latin typeface="Roboto Condensed" panose="02000000000000000000" pitchFamily="2" charset="0"/>
              </a:rPr>
              <a:t>• Iedereen speelt even veel</a:t>
            </a:r>
            <a:br>
              <a:rPr lang="nl-NL" sz="1600" b="0" i="0" dirty="0">
                <a:solidFill>
                  <a:srgbClr val="333333"/>
                </a:solidFill>
                <a:effectLst/>
                <a:latin typeface="Roboto Condensed" panose="02000000000000000000" pitchFamily="2" charset="0"/>
              </a:rPr>
            </a:br>
            <a:r>
              <a:rPr lang="nl-NL" sz="1600" b="0" i="0" dirty="0">
                <a:solidFill>
                  <a:srgbClr val="333333"/>
                </a:solidFill>
                <a:effectLst/>
                <a:latin typeface="Roboto Condensed" panose="02000000000000000000" pitchFamily="2" charset="0"/>
              </a:rPr>
              <a:t>  Posities en manier van spelen:</a:t>
            </a:r>
            <a:br>
              <a:rPr lang="nl-NL" sz="1600" b="0" i="0" dirty="0">
                <a:solidFill>
                  <a:srgbClr val="333333"/>
                </a:solidFill>
                <a:effectLst/>
                <a:latin typeface="Roboto Condensed" panose="02000000000000000000" pitchFamily="2" charset="0"/>
              </a:rPr>
            </a:br>
            <a:r>
              <a:rPr lang="nl-NL" sz="1600" b="0" i="0" dirty="0">
                <a:solidFill>
                  <a:srgbClr val="333333"/>
                </a:solidFill>
                <a:effectLst/>
                <a:latin typeface="Roboto Condensed" panose="02000000000000000000" pitchFamily="2" charset="0"/>
              </a:rPr>
              <a:t>• Er wordt algemeen gewerkt met aanvallers, middenvelders en verdedigers en een keeper. Spelers spelen op alle posities en wisselen   hierbij door. Vooral richten op basisvaardigheden en ‘ons voetbal’.</a:t>
            </a:r>
          </a:p>
          <a:p>
            <a:pPr algn="l">
              <a:spcAft>
                <a:spcPts val="750"/>
              </a:spcAft>
            </a:pPr>
            <a:r>
              <a:rPr lang="nl-NL" sz="1600" b="0" i="0" u="sng" dirty="0">
                <a:solidFill>
                  <a:srgbClr val="333333"/>
                </a:solidFill>
                <a:effectLst/>
                <a:latin typeface="Roboto Condensed" panose="02000000000000000000" pitchFamily="2" charset="0"/>
              </a:rPr>
              <a:t>Oefenstof:</a:t>
            </a:r>
            <a:endParaRPr lang="nl-NL" sz="1600" b="0" i="0" dirty="0">
              <a:solidFill>
                <a:srgbClr val="333333"/>
              </a:solidFill>
              <a:effectLst/>
              <a:latin typeface="Roboto Condensed" panose="02000000000000000000" pitchFamily="2" charset="0"/>
            </a:endParaRPr>
          </a:p>
          <a:p>
            <a:pPr algn="l">
              <a:buFont typeface="Arial" panose="020B0604020202020204" pitchFamily="34" charset="0"/>
              <a:buChar char="•"/>
            </a:pPr>
            <a:r>
              <a:rPr lang="nl-NL" sz="1600" b="0" i="0" dirty="0">
                <a:solidFill>
                  <a:srgbClr val="333333"/>
                </a:solidFill>
                <a:effectLst/>
                <a:latin typeface="Roboto Condensed" panose="02000000000000000000" pitchFamily="2" charset="0"/>
              </a:rPr>
              <a:t>Dribbelen: Links en rechts</a:t>
            </a:r>
            <a:br>
              <a:rPr lang="nl-NL" sz="1600" b="0" i="0" dirty="0">
                <a:solidFill>
                  <a:srgbClr val="333333"/>
                </a:solidFill>
                <a:effectLst/>
                <a:latin typeface="Roboto Condensed" panose="02000000000000000000" pitchFamily="2" charset="0"/>
              </a:rPr>
            </a:br>
            <a:r>
              <a:rPr lang="nl-NL" sz="1600" b="0" i="0" dirty="0">
                <a:solidFill>
                  <a:srgbClr val="333333"/>
                </a:solidFill>
                <a:effectLst/>
                <a:latin typeface="Roboto Condensed" panose="02000000000000000000" pitchFamily="2" charset="0"/>
              </a:rPr>
              <a:t>• Afkappen van de bal: Links en rechts/binnenkant voet + buitenkant voet</a:t>
            </a:r>
            <a:br>
              <a:rPr lang="nl-NL" sz="1600" b="0" i="0" dirty="0">
                <a:solidFill>
                  <a:srgbClr val="333333"/>
                </a:solidFill>
                <a:effectLst/>
                <a:latin typeface="Roboto Condensed" panose="02000000000000000000" pitchFamily="2" charset="0"/>
              </a:rPr>
            </a:br>
            <a:r>
              <a:rPr lang="nl-NL" sz="1600" b="0" i="0" dirty="0">
                <a:solidFill>
                  <a:srgbClr val="333333"/>
                </a:solidFill>
                <a:effectLst/>
                <a:latin typeface="Roboto Condensed" panose="02000000000000000000" pitchFamily="2" charset="0"/>
              </a:rPr>
              <a:t>• Trappen: Links en rechts/binnenkant voet + wreef</a:t>
            </a:r>
            <a:br>
              <a:rPr lang="nl-NL" sz="1600" b="0" i="0" dirty="0">
                <a:solidFill>
                  <a:srgbClr val="333333"/>
                </a:solidFill>
                <a:effectLst/>
                <a:latin typeface="Roboto Condensed" panose="02000000000000000000" pitchFamily="2" charset="0"/>
              </a:rPr>
            </a:br>
            <a:r>
              <a:rPr lang="nl-NL" sz="1600" b="0" i="0" dirty="0">
                <a:solidFill>
                  <a:srgbClr val="333333"/>
                </a:solidFill>
                <a:effectLst/>
                <a:latin typeface="Roboto Condensed" panose="02000000000000000000" pitchFamily="2" charset="0"/>
              </a:rPr>
              <a:t>• Aanname van de bal: Links en rechts/binnenkant voet + wreef</a:t>
            </a:r>
            <a:br>
              <a:rPr lang="nl-NL" sz="1600" b="0" i="0" dirty="0">
                <a:solidFill>
                  <a:srgbClr val="333333"/>
                </a:solidFill>
                <a:effectLst/>
                <a:latin typeface="Roboto Condensed" panose="02000000000000000000" pitchFamily="2" charset="0"/>
              </a:rPr>
            </a:br>
            <a:r>
              <a:rPr lang="nl-NL" sz="1600" b="0" i="0" dirty="0">
                <a:solidFill>
                  <a:srgbClr val="333333"/>
                </a:solidFill>
                <a:effectLst/>
                <a:latin typeface="Roboto Condensed" panose="02000000000000000000" pitchFamily="2" charset="0"/>
              </a:rPr>
              <a:t>• Motoriek: Loopladder (=speedladder)/touwtje springen/horde lopen etc.</a:t>
            </a:r>
            <a:br>
              <a:rPr lang="nl-NL" sz="1600" b="0" i="0" dirty="0">
                <a:solidFill>
                  <a:srgbClr val="333333"/>
                </a:solidFill>
                <a:effectLst/>
                <a:latin typeface="Roboto Condensed" panose="02000000000000000000" pitchFamily="2" charset="0"/>
              </a:rPr>
            </a:br>
            <a:r>
              <a:rPr lang="nl-NL" sz="1600" b="0" i="0" dirty="0">
                <a:solidFill>
                  <a:srgbClr val="333333"/>
                </a:solidFill>
                <a:effectLst/>
                <a:latin typeface="Roboto Condensed" panose="02000000000000000000" pitchFamily="2" charset="0"/>
              </a:rPr>
              <a:t>• Partijspelen: Kleine teams, kleine velden, pupillengoals</a:t>
            </a:r>
            <a:br>
              <a:rPr lang="nl-NL" sz="1600" b="0" i="0" dirty="0">
                <a:solidFill>
                  <a:srgbClr val="333333"/>
                </a:solidFill>
                <a:effectLst/>
                <a:latin typeface="Roboto Condensed" panose="02000000000000000000" pitchFamily="2" charset="0"/>
              </a:rPr>
            </a:br>
            <a:r>
              <a:rPr lang="nl-NL" sz="1600" b="0" i="0" dirty="0">
                <a:solidFill>
                  <a:srgbClr val="333333"/>
                </a:solidFill>
                <a:effectLst/>
                <a:latin typeface="Roboto Condensed" panose="02000000000000000000" pitchFamily="2" charset="0"/>
              </a:rPr>
              <a:t>• Vormen partijspel: 1:1/2:2/2:3/4:4</a:t>
            </a:r>
            <a:br>
              <a:rPr lang="nl-NL" sz="1600" b="0" i="0" dirty="0">
                <a:solidFill>
                  <a:srgbClr val="333333"/>
                </a:solidFill>
                <a:effectLst/>
                <a:latin typeface="Roboto Condensed" panose="02000000000000000000" pitchFamily="2" charset="0"/>
              </a:rPr>
            </a:br>
            <a:r>
              <a:rPr lang="nl-NL" sz="1600" b="0" i="0" dirty="0">
                <a:solidFill>
                  <a:srgbClr val="333333"/>
                </a:solidFill>
                <a:effectLst/>
                <a:latin typeface="Roboto Condensed" panose="02000000000000000000" pitchFamily="2" charset="0"/>
              </a:rPr>
              <a:t>• Verhouding: 80% Techniek en 20% Organisatie/Tactiek </a:t>
            </a:r>
            <a:br>
              <a:rPr lang="nl-NL" sz="1600" b="0" i="0" dirty="0">
                <a:solidFill>
                  <a:srgbClr val="333333"/>
                </a:solidFill>
                <a:effectLst/>
                <a:latin typeface="Roboto Condensed" panose="02000000000000000000" pitchFamily="2" charset="0"/>
              </a:rPr>
            </a:br>
            <a:r>
              <a:rPr lang="nl-NL" sz="1600" b="0" i="0" dirty="0">
                <a:solidFill>
                  <a:srgbClr val="333333"/>
                </a:solidFill>
                <a:effectLst/>
                <a:latin typeface="Roboto Condensed" panose="02000000000000000000" pitchFamily="2" charset="0"/>
              </a:rPr>
              <a:t>• Jaarplanning voetbalinhoud</a:t>
            </a:r>
          </a:p>
          <a:p>
            <a:pPr algn="l">
              <a:buFont typeface="Arial" panose="020B0604020202020204" pitchFamily="34" charset="0"/>
              <a:buChar char="•"/>
            </a:pPr>
            <a:endParaRPr lang="nl-NL" sz="1600" b="0" i="0" dirty="0">
              <a:solidFill>
                <a:srgbClr val="333333"/>
              </a:solidFill>
              <a:effectLst/>
              <a:latin typeface="Roboto Condensed" panose="02000000000000000000" pitchFamily="2" charset="0"/>
            </a:endParaRPr>
          </a:p>
          <a:p>
            <a:pPr algn="l">
              <a:spcAft>
                <a:spcPts val="750"/>
              </a:spcAft>
            </a:pPr>
            <a:endParaRPr lang="nl-NL" sz="1600" b="0" i="0" dirty="0">
              <a:solidFill>
                <a:srgbClr val="333333"/>
              </a:solidFill>
              <a:effectLst/>
              <a:latin typeface="Roboto Condensed" panose="02000000000000000000" pitchFamily="2" charset="0"/>
            </a:endParaRPr>
          </a:p>
          <a:p>
            <a:pPr algn="l">
              <a:buFont typeface="Arial" panose="020B0604020202020204" pitchFamily="34" charset="0"/>
              <a:buChar char="•"/>
            </a:pPr>
            <a:endParaRPr lang="nl-NL" sz="1600" b="0" i="0" dirty="0">
              <a:solidFill>
                <a:srgbClr val="333333"/>
              </a:solidFill>
              <a:effectLst/>
              <a:latin typeface="Roboto Condensed" panose="02000000000000000000" pitchFamily="2" charset="0"/>
            </a:endParaRPr>
          </a:p>
          <a:p>
            <a:pPr>
              <a:buFont typeface="Arial" panose="020B0604020202020204" pitchFamily="34" charset="0"/>
              <a:buChar char="•"/>
            </a:pPr>
            <a:endParaRPr lang="nl-NL" sz="1600" b="0" i="0" dirty="0">
              <a:solidFill>
                <a:srgbClr val="333333"/>
              </a:solidFill>
              <a:effectLst/>
              <a:latin typeface="Roboto Condensed" panose="02000000000000000000" pitchFamily="2" charset="0"/>
            </a:endParaRPr>
          </a:p>
          <a:p>
            <a:pPr algn="l">
              <a:buFont typeface="Arial" panose="020B0604020202020204" pitchFamily="34" charset="0"/>
              <a:buChar char="•"/>
            </a:pPr>
            <a:endParaRPr lang="nl-NL" sz="1600" b="0" i="0" dirty="0">
              <a:solidFill>
                <a:srgbClr val="333333"/>
              </a:solidFill>
              <a:effectLst/>
              <a:latin typeface="Roboto Condensed" panose="02000000000000000000" pitchFamily="2" charset="0"/>
            </a:endParaRPr>
          </a:p>
        </p:txBody>
      </p:sp>
      <p:sp>
        <p:nvSpPr>
          <p:cNvPr id="11" name="TextBox 10">
            <a:extLst>
              <a:ext uri="{FF2B5EF4-FFF2-40B4-BE49-F238E27FC236}">
                <a16:creationId xmlns:a16="http://schemas.microsoft.com/office/drawing/2014/main" id="{A112F733-5CE2-D5A3-C0B0-147A5150FF61}"/>
              </a:ext>
            </a:extLst>
          </p:cNvPr>
          <p:cNvSpPr txBox="1"/>
          <p:nvPr/>
        </p:nvSpPr>
        <p:spPr>
          <a:xfrm>
            <a:off x="317912" y="929898"/>
            <a:ext cx="11728146" cy="369332"/>
          </a:xfrm>
          <a:prstGeom prst="rect">
            <a:avLst/>
          </a:prstGeom>
          <a:noFill/>
        </p:spPr>
        <p:txBody>
          <a:bodyPr wrap="square">
            <a:spAutoFit/>
          </a:bodyPr>
          <a:lstStyle/>
          <a:p>
            <a:r>
              <a:rPr lang="nl-NL" b="1" i="0" u="sng" dirty="0">
                <a:solidFill>
                  <a:srgbClr val="333333"/>
                </a:solidFill>
                <a:effectLst/>
                <a:latin typeface="Roboto Condensed" panose="02000000000000000000" pitchFamily="2" charset="0"/>
              </a:rPr>
              <a:t>Leeftijdscategorie J08 – 09 (2)</a:t>
            </a:r>
            <a:endParaRPr lang="nl-NL" dirty="0"/>
          </a:p>
        </p:txBody>
      </p:sp>
    </p:spTree>
    <p:extLst>
      <p:ext uri="{BB962C8B-B14F-4D97-AF65-F5344CB8AC3E}">
        <p14:creationId xmlns:p14="http://schemas.microsoft.com/office/powerpoint/2010/main" val="348535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99A0F-0EAA-091E-AED3-C9026E90BAB6}"/>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082E0B37-2421-14F3-53D5-C82871EC2585}"/>
              </a:ext>
            </a:extLst>
          </p:cNvPr>
          <p:cNvSpPr>
            <a:spLocks noGrp="1"/>
          </p:cNvSpPr>
          <p:nvPr>
            <p:ph type="body" sz="quarter" idx="19"/>
          </p:nvPr>
        </p:nvSpPr>
        <p:spPr>
          <a:xfrm flipH="1">
            <a:off x="-1" y="-3"/>
            <a:ext cx="12191999" cy="858201"/>
          </a:xfrm>
          <a:solidFill>
            <a:srgbClr val="C00000"/>
          </a:solidFill>
        </p:spPr>
        <p:txBody>
          <a:bodyPr/>
          <a:lstStyle/>
          <a:p>
            <a:endParaRPr lang="nl-NL" dirty="0"/>
          </a:p>
        </p:txBody>
      </p:sp>
      <p:sp>
        <p:nvSpPr>
          <p:cNvPr id="133126" name="Title 6">
            <a:extLst>
              <a:ext uri="{FF2B5EF4-FFF2-40B4-BE49-F238E27FC236}">
                <a16:creationId xmlns:a16="http://schemas.microsoft.com/office/drawing/2014/main" id="{6291EEAE-8973-DB9E-23E9-3C446FD2640C}"/>
              </a:ext>
            </a:extLst>
          </p:cNvPr>
          <p:cNvSpPr>
            <a:spLocks noGrp="1" noChangeArrowheads="1"/>
          </p:cNvSpPr>
          <p:nvPr>
            <p:ph type="title"/>
          </p:nvPr>
        </p:nvSpPr>
        <p:spPr>
          <a:xfrm flipH="1">
            <a:off x="809513" y="-3"/>
            <a:ext cx="12335489" cy="759421"/>
          </a:xfrm>
        </p:spPr>
        <p:txBody>
          <a:bodyPr/>
          <a:lstStyle/>
          <a:p>
            <a:r>
              <a:rPr lang="nl-NL" b="1" dirty="0">
                <a:solidFill>
                  <a:schemeClr val="accent5">
                    <a:lumMod val="50000"/>
                  </a:schemeClr>
                </a:solidFill>
              </a:rPr>
              <a:t> </a:t>
            </a:r>
            <a:r>
              <a:rPr lang="nl-NL" b="1" i="0" u="sng" dirty="0">
                <a:solidFill>
                  <a:srgbClr val="333333"/>
                </a:solidFill>
                <a:effectLst/>
                <a:latin typeface="Roboto Condensed" panose="02000000000000000000" pitchFamily="2" charset="0"/>
              </a:rPr>
              <a:t>De training en de organisatie en voorwaarden</a:t>
            </a:r>
            <a:endParaRPr lang="nl-NL" altLang="en-US" b="1" dirty="0">
              <a:solidFill>
                <a:schemeClr val="accent5">
                  <a:lumMod val="50000"/>
                </a:schemeClr>
              </a:solidFill>
            </a:endParaRPr>
          </a:p>
        </p:txBody>
      </p:sp>
      <p:sp>
        <p:nvSpPr>
          <p:cNvPr id="9" name="Tijdelijke aanduiding voor tekst 8">
            <a:extLst>
              <a:ext uri="{FF2B5EF4-FFF2-40B4-BE49-F238E27FC236}">
                <a16:creationId xmlns:a16="http://schemas.microsoft.com/office/drawing/2014/main" id="{36A34AF1-D663-4F20-C9E9-57BF2121C02C}"/>
              </a:ext>
            </a:extLst>
          </p:cNvPr>
          <p:cNvSpPr>
            <a:spLocks noGrp="1"/>
          </p:cNvSpPr>
          <p:nvPr>
            <p:ph type="body" sz="quarter" idx="21"/>
          </p:nvPr>
        </p:nvSpPr>
        <p:spPr>
          <a:xfrm>
            <a:off x="2024129" y="-8961"/>
            <a:ext cx="3842107" cy="108000"/>
          </a:xfrm>
          <a:solidFill>
            <a:srgbClr val="002060"/>
          </a:solidFill>
        </p:spPr>
        <p:txBody>
          <a:bodyPr/>
          <a:lstStyle/>
          <a:p>
            <a:endParaRPr lang="nl-NL" dirty="0"/>
          </a:p>
        </p:txBody>
      </p:sp>
      <p:pic>
        <p:nvPicPr>
          <p:cNvPr id="2" name="Picture 4" descr="⚽ Voetbalvereniging VV Bergen uit Bergen (NH) | Clubpagina | KNVB ...">
            <a:extLst>
              <a:ext uri="{FF2B5EF4-FFF2-40B4-BE49-F238E27FC236}">
                <a16:creationId xmlns:a16="http://schemas.microsoft.com/office/drawing/2014/main" id="{F2E4A7A7-7FD8-1302-2505-F249300C104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34" b="93285" l="7384" r="91772">
                        <a14:foregroundMark x1="47890" y1="55354" x2="47890" y2="55354"/>
                        <a14:foregroundMark x1="36076" y1="62250" x2="36076" y2="62250"/>
                        <a14:foregroundMark x1="24473" y1="62976" x2="24473" y2="62976"/>
                        <a14:foregroundMark x1="13080" y1="53721" x2="13080" y2="53721"/>
                        <a14:foregroundMark x1="30169" y1="79129" x2="30169" y2="79129"/>
                        <a14:foregroundMark x1="36920" y1="66969" x2="36920" y2="66969"/>
                        <a14:foregroundMark x1="34810" y1="67151" x2="34810" y2="67151"/>
                        <a14:foregroundMark x1="72785" y1="65336" x2="72785" y2="65336"/>
                        <a14:foregroundMark x1="60338" y1="45554" x2="60338" y2="45554"/>
                        <a14:foregroundMark x1="60338" y1="31760" x2="60338" y2="31760"/>
                        <a14:foregroundMark x1="57173" y1="32123" x2="57173" y2="32123"/>
                        <a14:foregroundMark x1="52110" y1="33212" x2="52110" y2="33212"/>
                        <a14:foregroundMark x1="52110" y1="33212" x2="52110" y2="33212"/>
                        <a14:foregroundMark x1="35865" y1="40653" x2="35865" y2="40653"/>
                        <a14:foregroundMark x1="32489" y1="42468" x2="32489" y2="42468"/>
                        <a14:foregroundMark x1="31224" y1="42831" x2="31224" y2="42831"/>
                        <a14:foregroundMark x1="28903" y1="43557" x2="28903" y2="43557"/>
                        <a14:foregroundMark x1="25527" y1="47005" x2="25527" y2="47005"/>
                        <a14:foregroundMark x1="24684" y1="47731" x2="24684" y2="47731"/>
                        <a14:foregroundMark x1="22363" y1="51180" x2="22363" y2="51180"/>
                        <a14:foregroundMark x1="35443" y1="58621" x2="35443" y2="58621"/>
                        <a14:foregroundMark x1="40928" y1="57895" x2="40928" y2="57895"/>
                        <a14:foregroundMark x1="40928" y1="57713" x2="40928" y2="57713"/>
                        <a14:foregroundMark x1="65612" y1="56080" x2="65612" y2="56080"/>
                        <a14:foregroundMark x1="65612" y1="56080" x2="65612" y2="56080"/>
                        <a14:foregroundMark x1="65612" y1="56080" x2="65612" y2="56080"/>
                        <a14:foregroundMark x1="65612" y1="56080" x2="65612" y2="54446"/>
                        <a14:foregroundMark x1="64557" y1="47731" x2="64557" y2="47731"/>
                        <a14:foregroundMark x1="64979" y1="47368" x2="64979" y2="47368"/>
                        <a14:foregroundMark x1="64979" y1="45372" x2="65401" y2="44283"/>
                        <a14:foregroundMark x1="65401" y1="42468" x2="65612" y2="41561"/>
                        <a14:foregroundMark x1="65401" y1="39564" x2="65401" y2="39564"/>
                        <a14:foregroundMark x1="65401" y1="38657" x2="65401" y2="38657"/>
                        <a14:foregroundMark x1="64979" y1="36116" x2="64979" y2="36116"/>
                        <a14:foregroundMark x1="57173" y1="33575" x2="57173" y2="33575"/>
                        <a14:foregroundMark x1="54219" y1="31760" x2="54219" y2="31760"/>
                        <a14:foregroundMark x1="54219" y1="31579" x2="54219" y2="31579"/>
                        <a14:foregroundMark x1="47046" y1="8530" x2="47046" y2="8530"/>
                        <a14:foregroundMark x1="47046" y1="6534" x2="47046" y2="6534"/>
                        <a14:foregroundMark x1="56118" y1="6897" x2="56118" y2="6897"/>
                        <a14:foregroundMark x1="71519" y1="8348" x2="71519" y2="8348"/>
                        <a14:foregroundMark x1="87342" y1="16334" x2="87342" y2="16334"/>
                        <a14:foregroundMark x1="92405" y1="23593" x2="92405" y2="23593"/>
                        <a14:foregroundMark x1="85232" y1="41016" x2="85232" y2="41016"/>
                        <a14:foregroundMark x1="76160" y1="47005" x2="76160" y2="47005"/>
                        <a14:foregroundMark x1="63291" y1="52632" x2="63291" y2="52632"/>
                        <a14:foregroundMark x1="56962" y1="43739" x2="56962" y2="43739"/>
                        <a14:foregroundMark x1="56540" y1="43013" x2="56540" y2="43013"/>
                        <a14:foregroundMark x1="58861" y1="31034" x2="58861" y2="31034"/>
                        <a14:foregroundMark x1="58861" y1="25953" x2="58861" y2="25953"/>
                        <a14:foregroundMark x1="64346" y1="33031" x2="64346" y2="33031"/>
                        <a14:foregroundMark x1="54430" y1="33212" x2="54430" y2="33212"/>
                        <a14:foregroundMark x1="50844" y1="41924" x2="50844" y2="41924"/>
                        <a14:foregroundMark x1="36287" y1="49909" x2="36287" y2="49909"/>
                        <a14:foregroundMark x1="31857" y1="53176" x2="31857" y2="53176"/>
                        <a14:foregroundMark x1="29325" y1="56987" x2="29325" y2="56987"/>
                        <a14:foregroundMark x1="64346" y1="78584" x2="64346" y2="78584"/>
                        <a14:foregroundMark x1="64557" y1="78766" x2="64557" y2="78766"/>
                        <a14:foregroundMark x1="65612" y1="71506" x2="65612" y2="71506"/>
                        <a14:foregroundMark x1="63291" y1="65154" x2="63291" y2="65154"/>
                        <a14:foregroundMark x1="13713" y1="65336" x2="13713" y2="65336"/>
                        <a14:foregroundMark x1="14135" y1="63339" x2="14135" y2="63339"/>
                        <a14:foregroundMark x1="14768" y1="64610" x2="14768" y2="64610"/>
                        <a14:foregroundMark x1="12447" y1="63884" x2="12447" y2="63884"/>
                        <a14:foregroundMark x1="7806" y1="59528" x2="7806" y2="59528"/>
                        <a14:foregroundMark x1="47890" y1="93466" x2="47890" y2="93466"/>
                        <a14:foregroundMark x1="7384" y1="22323" x2="7384" y2="22323"/>
                        <a14:foregroundMark x1="50211" y1="35027" x2="50211" y2="35027"/>
                      </a14:backgroundRemoval>
                    </a14:imgEffect>
                  </a14:imgLayer>
                </a14:imgProps>
              </a:ext>
              <a:ext uri="{28A0092B-C50C-407E-A947-70E740481C1C}">
                <a14:useLocalDpi xmlns:a14="http://schemas.microsoft.com/office/drawing/2010/main" val="0"/>
              </a:ext>
            </a:extLst>
          </a:blip>
          <a:srcRect/>
          <a:stretch>
            <a:fillRect/>
          </a:stretch>
        </p:blipFill>
        <p:spPr bwMode="auto">
          <a:xfrm>
            <a:off x="317912" y="-3"/>
            <a:ext cx="983203" cy="101817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41A592B7-1FC3-0D16-CA9F-8B271D5564C3}"/>
              </a:ext>
            </a:extLst>
          </p:cNvPr>
          <p:cNvSpPr txBox="1"/>
          <p:nvPr/>
        </p:nvSpPr>
        <p:spPr>
          <a:xfrm>
            <a:off x="643386" y="1436989"/>
            <a:ext cx="10986361" cy="6165790"/>
          </a:xfrm>
          <a:prstGeom prst="rect">
            <a:avLst/>
          </a:prstGeom>
          <a:noFill/>
        </p:spPr>
        <p:txBody>
          <a:bodyPr wrap="square" rtlCol="0">
            <a:spAutoFit/>
          </a:bodyPr>
          <a:lstStyle/>
          <a:p>
            <a:pPr algn="l">
              <a:spcAft>
                <a:spcPts val="750"/>
              </a:spcAft>
            </a:pPr>
            <a:r>
              <a:rPr lang="nl-NL" sz="1200" b="1" i="0" u="sng" dirty="0">
                <a:solidFill>
                  <a:srgbClr val="333333"/>
                </a:solidFill>
                <a:effectLst/>
                <a:latin typeface="Roboto Condensed" panose="02000000000000000000" pitchFamily="2" charset="0"/>
              </a:rPr>
              <a:t>Mentale opbouw</a:t>
            </a:r>
            <a:endParaRPr lang="nl-NL" sz="1200" b="0" i="0" dirty="0">
              <a:solidFill>
                <a:srgbClr val="333333"/>
              </a:solidFill>
              <a:effectLst/>
              <a:latin typeface="Roboto Condensed" panose="02000000000000000000" pitchFamily="2" charset="0"/>
            </a:endParaRP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Plezier in het voetbalspel</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Sportieve wedstrijdhouding – omgaan met winst en verlies</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Vooral spelers individueel beter maken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Geen eisen stellen aan het voetballen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Leren omgaan met leiding</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Leren omgaan met medespelers en tegenstanders</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Wel samenspelen, maar samenspel is nog niet belangrijk</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Wedstrijdorganisatie Onder 8 en Onder 9: 6 tegen 6, Formatie 1-1-3-1 of 1-2-2-1</a:t>
            </a:r>
          </a:p>
          <a:p>
            <a:pPr algn="l">
              <a:spcAft>
                <a:spcPts val="750"/>
              </a:spcAft>
            </a:pPr>
            <a:r>
              <a:rPr lang="nl-NL" sz="1200" b="1" i="0" dirty="0">
                <a:solidFill>
                  <a:srgbClr val="333333"/>
                </a:solidFill>
                <a:effectLst/>
                <a:latin typeface="Roboto Condensed" panose="02000000000000000000" pitchFamily="2" charset="0"/>
              </a:rPr>
              <a:t>Voor de training</a:t>
            </a:r>
            <a:endParaRPr lang="nl-NL" sz="1200" b="0" i="0" dirty="0">
              <a:solidFill>
                <a:srgbClr val="333333"/>
              </a:solidFill>
              <a:effectLst/>
              <a:latin typeface="Roboto Condensed" panose="02000000000000000000" pitchFamily="2" charset="0"/>
            </a:endParaRP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Op tijd aanwezig zijn</a:t>
            </a: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Trainingsvoorbereiding op papier (via trainingsvoorbereidingsformulier)</a:t>
            </a: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Voldoende materiaal</a:t>
            </a: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Voorbespreking vóór de training en nabespreking wedstrijd</a:t>
            </a:r>
          </a:p>
          <a:p>
            <a:pPr algn="l">
              <a:spcAft>
                <a:spcPts val="750"/>
              </a:spcAft>
            </a:pPr>
            <a:r>
              <a:rPr lang="nl-NL" sz="1200" b="1" i="0" dirty="0">
                <a:solidFill>
                  <a:srgbClr val="333333"/>
                </a:solidFill>
                <a:effectLst/>
                <a:latin typeface="Roboto Condensed" panose="02000000000000000000" pitchFamily="2" charset="0"/>
              </a:rPr>
              <a:t>Warming-up voor een training</a:t>
            </a:r>
            <a:endParaRPr lang="nl-NL" sz="1200" b="0" i="0" dirty="0">
              <a:solidFill>
                <a:srgbClr val="333333"/>
              </a:solidFill>
              <a:effectLst/>
              <a:latin typeface="Roboto Condensed" panose="02000000000000000000" pitchFamily="2" charset="0"/>
            </a:endParaRP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Mini’s starten meteen met de bal: geen loopvormen</a:t>
            </a: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Warming-up vóór de training ( uur voetbaltraining)</a:t>
            </a: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Dynamisch rekken</a:t>
            </a: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Loopscholing (bijv. met loopladder)</a:t>
            </a: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Stabiliteitsvormen (FIFA 11+)</a:t>
            </a: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Sprints</a:t>
            </a: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Tikspel</a:t>
            </a: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Technische vaardigheid als verlengde warming-up: 1 bal per 1 of 2 spelers</a:t>
            </a:r>
          </a:p>
          <a:p>
            <a:pPr algn="l">
              <a:spcAft>
                <a:spcPts val="750"/>
              </a:spcAft>
            </a:pPr>
            <a:endParaRPr lang="nl-NL" sz="1600" b="0" i="0" dirty="0">
              <a:solidFill>
                <a:srgbClr val="333333"/>
              </a:solidFill>
              <a:effectLst/>
              <a:latin typeface="Roboto Condensed" panose="02000000000000000000" pitchFamily="2" charset="0"/>
            </a:endParaRPr>
          </a:p>
          <a:p>
            <a:pPr algn="l">
              <a:buFont typeface="Arial" panose="020B0604020202020204" pitchFamily="34" charset="0"/>
              <a:buChar char="•"/>
            </a:pPr>
            <a:endParaRPr lang="nl-NL" sz="1600" b="0" i="0" dirty="0">
              <a:solidFill>
                <a:srgbClr val="333333"/>
              </a:solidFill>
              <a:effectLst/>
              <a:latin typeface="Roboto Condensed" panose="02000000000000000000" pitchFamily="2" charset="0"/>
            </a:endParaRPr>
          </a:p>
          <a:p>
            <a:pPr algn="l"/>
            <a:endParaRPr lang="nl-NL" sz="1600" b="0" i="0" dirty="0">
              <a:solidFill>
                <a:srgbClr val="333333"/>
              </a:solidFill>
              <a:effectLst/>
              <a:latin typeface="Roboto Condensed" panose="02000000000000000000" pitchFamily="2" charset="0"/>
            </a:endParaRPr>
          </a:p>
          <a:p>
            <a:pPr>
              <a:buFont typeface="Arial" panose="020B0604020202020204" pitchFamily="34" charset="0"/>
              <a:buChar char="•"/>
            </a:pPr>
            <a:endParaRPr lang="nl-NL" sz="1600" b="0" i="0" dirty="0">
              <a:solidFill>
                <a:srgbClr val="333333"/>
              </a:solidFill>
              <a:effectLst/>
              <a:latin typeface="Roboto Condensed" panose="02000000000000000000" pitchFamily="2" charset="0"/>
            </a:endParaRPr>
          </a:p>
          <a:p>
            <a:pPr algn="l">
              <a:buFont typeface="Arial" panose="020B0604020202020204" pitchFamily="34" charset="0"/>
              <a:buChar char="•"/>
            </a:pPr>
            <a:endParaRPr lang="nl-NL" sz="1600" b="0" i="0" dirty="0">
              <a:solidFill>
                <a:srgbClr val="333333"/>
              </a:solidFill>
              <a:effectLst/>
              <a:latin typeface="Roboto Condensed" panose="02000000000000000000" pitchFamily="2" charset="0"/>
            </a:endParaRPr>
          </a:p>
        </p:txBody>
      </p:sp>
      <p:sp>
        <p:nvSpPr>
          <p:cNvPr id="11" name="TextBox 10">
            <a:extLst>
              <a:ext uri="{FF2B5EF4-FFF2-40B4-BE49-F238E27FC236}">
                <a16:creationId xmlns:a16="http://schemas.microsoft.com/office/drawing/2014/main" id="{BED7BA80-D644-38EF-3559-4F41BD93FC04}"/>
              </a:ext>
            </a:extLst>
          </p:cNvPr>
          <p:cNvSpPr txBox="1"/>
          <p:nvPr/>
        </p:nvSpPr>
        <p:spPr>
          <a:xfrm>
            <a:off x="317912" y="929898"/>
            <a:ext cx="11728146" cy="369332"/>
          </a:xfrm>
          <a:prstGeom prst="rect">
            <a:avLst/>
          </a:prstGeom>
          <a:noFill/>
        </p:spPr>
        <p:txBody>
          <a:bodyPr wrap="square">
            <a:spAutoFit/>
          </a:bodyPr>
          <a:lstStyle/>
          <a:p>
            <a:r>
              <a:rPr lang="nl-NL" b="1" i="0" u="sng" dirty="0">
                <a:solidFill>
                  <a:srgbClr val="333333"/>
                </a:solidFill>
                <a:effectLst/>
                <a:latin typeface="Roboto Condensed" panose="02000000000000000000" pitchFamily="2" charset="0"/>
              </a:rPr>
              <a:t>Leeftijdscategorie J08 – 09 (3)</a:t>
            </a:r>
            <a:endParaRPr lang="nl-NL" dirty="0"/>
          </a:p>
        </p:txBody>
      </p:sp>
    </p:spTree>
    <p:extLst>
      <p:ext uri="{BB962C8B-B14F-4D97-AF65-F5344CB8AC3E}">
        <p14:creationId xmlns:p14="http://schemas.microsoft.com/office/powerpoint/2010/main" val="188438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70AD8-F595-54D3-E604-44B05A1C92BF}"/>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A44CE06-F1E7-E3AE-9607-660FEC8906C2}"/>
              </a:ext>
            </a:extLst>
          </p:cNvPr>
          <p:cNvSpPr>
            <a:spLocks noGrp="1"/>
          </p:cNvSpPr>
          <p:nvPr>
            <p:ph type="body" sz="quarter" idx="19"/>
          </p:nvPr>
        </p:nvSpPr>
        <p:spPr>
          <a:xfrm flipH="1">
            <a:off x="-1" y="-3"/>
            <a:ext cx="12191999" cy="858201"/>
          </a:xfrm>
          <a:solidFill>
            <a:srgbClr val="C00000"/>
          </a:solidFill>
        </p:spPr>
        <p:txBody>
          <a:bodyPr/>
          <a:lstStyle/>
          <a:p>
            <a:endParaRPr lang="nl-NL" dirty="0"/>
          </a:p>
        </p:txBody>
      </p:sp>
      <p:sp>
        <p:nvSpPr>
          <p:cNvPr id="133126" name="Title 6">
            <a:extLst>
              <a:ext uri="{FF2B5EF4-FFF2-40B4-BE49-F238E27FC236}">
                <a16:creationId xmlns:a16="http://schemas.microsoft.com/office/drawing/2014/main" id="{1BD15682-87FC-701A-6C13-CCDB2E77E8C5}"/>
              </a:ext>
            </a:extLst>
          </p:cNvPr>
          <p:cNvSpPr>
            <a:spLocks noGrp="1" noChangeArrowheads="1"/>
          </p:cNvSpPr>
          <p:nvPr>
            <p:ph type="title"/>
          </p:nvPr>
        </p:nvSpPr>
        <p:spPr>
          <a:xfrm flipH="1">
            <a:off x="809513" y="-3"/>
            <a:ext cx="12335489" cy="759421"/>
          </a:xfrm>
        </p:spPr>
        <p:txBody>
          <a:bodyPr/>
          <a:lstStyle/>
          <a:p>
            <a:r>
              <a:rPr lang="nl-NL" b="1" dirty="0">
                <a:solidFill>
                  <a:schemeClr val="accent5">
                    <a:lumMod val="50000"/>
                  </a:schemeClr>
                </a:solidFill>
              </a:rPr>
              <a:t> </a:t>
            </a:r>
            <a:r>
              <a:rPr lang="nl-NL" b="1" i="0" u="sng" dirty="0">
                <a:solidFill>
                  <a:srgbClr val="333333"/>
                </a:solidFill>
                <a:effectLst/>
                <a:latin typeface="Roboto Condensed" panose="02000000000000000000" pitchFamily="2" charset="0"/>
              </a:rPr>
              <a:t>De training  organisatie en voorwaarden</a:t>
            </a:r>
            <a:endParaRPr lang="nl-NL" altLang="en-US" b="1" dirty="0">
              <a:solidFill>
                <a:schemeClr val="accent5">
                  <a:lumMod val="50000"/>
                </a:schemeClr>
              </a:solidFill>
            </a:endParaRPr>
          </a:p>
        </p:txBody>
      </p:sp>
      <p:sp>
        <p:nvSpPr>
          <p:cNvPr id="9" name="Tijdelijke aanduiding voor tekst 8">
            <a:extLst>
              <a:ext uri="{FF2B5EF4-FFF2-40B4-BE49-F238E27FC236}">
                <a16:creationId xmlns:a16="http://schemas.microsoft.com/office/drawing/2014/main" id="{EF6A8721-4879-4678-4A46-F1E405AD848E}"/>
              </a:ext>
            </a:extLst>
          </p:cNvPr>
          <p:cNvSpPr>
            <a:spLocks noGrp="1"/>
          </p:cNvSpPr>
          <p:nvPr>
            <p:ph type="body" sz="quarter" idx="21"/>
          </p:nvPr>
        </p:nvSpPr>
        <p:spPr>
          <a:xfrm>
            <a:off x="2024129" y="-8961"/>
            <a:ext cx="3842107" cy="108000"/>
          </a:xfrm>
          <a:solidFill>
            <a:srgbClr val="002060"/>
          </a:solidFill>
        </p:spPr>
        <p:txBody>
          <a:bodyPr/>
          <a:lstStyle/>
          <a:p>
            <a:endParaRPr lang="nl-NL" dirty="0"/>
          </a:p>
        </p:txBody>
      </p:sp>
      <p:pic>
        <p:nvPicPr>
          <p:cNvPr id="2" name="Picture 4" descr="⚽ Voetbalvereniging VV Bergen uit Bergen (NH) | Clubpagina | KNVB ...">
            <a:extLst>
              <a:ext uri="{FF2B5EF4-FFF2-40B4-BE49-F238E27FC236}">
                <a16:creationId xmlns:a16="http://schemas.microsoft.com/office/drawing/2014/main" id="{E3DDCEE7-3A5E-44ED-9293-764BD0DB53D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34" b="93285" l="7384" r="91772">
                        <a14:foregroundMark x1="47890" y1="55354" x2="47890" y2="55354"/>
                        <a14:foregroundMark x1="36076" y1="62250" x2="36076" y2="62250"/>
                        <a14:foregroundMark x1="24473" y1="62976" x2="24473" y2="62976"/>
                        <a14:foregroundMark x1="13080" y1="53721" x2="13080" y2="53721"/>
                        <a14:foregroundMark x1="30169" y1="79129" x2="30169" y2="79129"/>
                        <a14:foregroundMark x1="36920" y1="66969" x2="36920" y2="66969"/>
                        <a14:foregroundMark x1="34810" y1="67151" x2="34810" y2="67151"/>
                        <a14:foregroundMark x1="72785" y1="65336" x2="72785" y2="65336"/>
                        <a14:foregroundMark x1="60338" y1="45554" x2="60338" y2="45554"/>
                        <a14:foregroundMark x1="60338" y1="31760" x2="60338" y2="31760"/>
                        <a14:foregroundMark x1="57173" y1="32123" x2="57173" y2="32123"/>
                        <a14:foregroundMark x1="52110" y1="33212" x2="52110" y2="33212"/>
                        <a14:foregroundMark x1="52110" y1="33212" x2="52110" y2="33212"/>
                        <a14:foregroundMark x1="35865" y1="40653" x2="35865" y2="40653"/>
                        <a14:foregroundMark x1="32489" y1="42468" x2="32489" y2="42468"/>
                        <a14:foregroundMark x1="31224" y1="42831" x2="31224" y2="42831"/>
                        <a14:foregroundMark x1="28903" y1="43557" x2="28903" y2="43557"/>
                        <a14:foregroundMark x1="25527" y1="47005" x2="25527" y2="47005"/>
                        <a14:foregroundMark x1="24684" y1="47731" x2="24684" y2="47731"/>
                        <a14:foregroundMark x1="22363" y1="51180" x2="22363" y2="51180"/>
                        <a14:foregroundMark x1="35443" y1="58621" x2="35443" y2="58621"/>
                        <a14:foregroundMark x1="40928" y1="57895" x2="40928" y2="57895"/>
                        <a14:foregroundMark x1="40928" y1="57713" x2="40928" y2="57713"/>
                        <a14:foregroundMark x1="65612" y1="56080" x2="65612" y2="56080"/>
                        <a14:foregroundMark x1="65612" y1="56080" x2="65612" y2="56080"/>
                        <a14:foregroundMark x1="65612" y1="56080" x2="65612" y2="56080"/>
                        <a14:foregroundMark x1="65612" y1="56080" x2="65612" y2="54446"/>
                        <a14:foregroundMark x1="64557" y1="47731" x2="64557" y2="47731"/>
                        <a14:foregroundMark x1="64979" y1="47368" x2="64979" y2="47368"/>
                        <a14:foregroundMark x1="64979" y1="45372" x2="65401" y2="44283"/>
                        <a14:foregroundMark x1="65401" y1="42468" x2="65612" y2="41561"/>
                        <a14:foregroundMark x1="65401" y1="39564" x2="65401" y2="39564"/>
                        <a14:foregroundMark x1="65401" y1="38657" x2="65401" y2="38657"/>
                        <a14:foregroundMark x1="64979" y1="36116" x2="64979" y2="36116"/>
                        <a14:foregroundMark x1="57173" y1="33575" x2="57173" y2="33575"/>
                        <a14:foregroundMark x1="54219" y1="31760" x2="54219" y2="31760"/>
                        <a14:foregroundMark x1="54219" y1="31579" x2="54219" y2="31579"/>
                        <a14:foregroundMark x1="47046" y1="8530" x2="47046" y2="8530"/>
                        <a14:foregroundMark x1="47046" y1="6534" x2="47046" y2="6534"/>
                        <a14:foregroundMark x1="56118" y1="6897" x2="56118" y2="6897"/>
                        <a14:foregroundMark x1="71519" y1="8348" x2="71519" y2="8348"/>
                        <a14:foregroundMark x1="87342" y1="16334" x2="87342" y2="16334"/>
                        <a14:foregroundMark x1="92405" y1="23593" x2="92405" y2="23593"/>
                        <a14:foregroundMark x1="85232" y1="41016" x2="85232" y2="41016"/>
                        <a14:foregroundMark x1="76160" y1="47005" x2="76160" y2="47005"/>
                        <a14:foregroundMark x1="63291" y1="52632" x2="63291" y2="52632"/>
                        <a14:foregroundMark x1="56962" y1="43739" x2="56962" y2="43739"/>
                        <a14:foregroundMark x1="56540" y1="43013" x2="56540" y2="43013"/>
                        <a14:foregroundMark x1="58861" y1="31034" x2="58861" y2="31034"/>
                        <a14:foregroundMark x1="58861" y1="25953" x2="58861" y2="25953"/>
                        <a14:foregroundMark x1="64346" y1="33031" x2="64346" y2="33031"/>
                        <a14:foregroundMark x1="54430" y1="33212" x2="54430" y2="33212"/>
                        <a14:foregroundMark x1="50844" y1="41924" x2="50844" y2="41924"/>
                        <a14:foregroundMark x1="36287" y1="49909" x2="36287" y2="49909"/>
                        <a14:foregroundMark x1="31857" y1="53176" x2="31857" y2="53176"/>
                        <a14:foregroundMark x1="29325" y1="56987" x2="29325" y2="56987"/>
                        <a14:foregroundMark x1="64346" y1="78584" x2="64346" y2="78584"/>
                        <a14:foregroundMark x1="64557" y1="78766" x2="64557" y2="78766"/>
                        <a14:foregroundMark x1="65612" y1="71506" x2="65612" y2="71506"/>
                        <a14:foregroundMark x1="63291" y1="65154" x2="63291" y2="65154"/>
                        <a14:foregroundMark x1="13713" y1="65336" x2="13713" y2="65336"/>
                        <a14:foregroundMark x1="14135" y1="63339" x2="14135" y2="63339"/>
                        <a14:foregroundMark x1="14768" y1="64610" x2="14768" y2="64610"/>
                        <a14:foregroundMark x1="12447" y1="63884" x2="12447" y2="63884"/>
                        <a14:foregroundMark x1="7806" y1="59528" x2="7806" y2="59528"/>
                        <a14:foregroundMark x1="47890" y1="93466" x2="47890" y2="93466"/>
                        <a14:foregroundMark x1="7384" y1="22323" x2="7384" y2="22323"/>
                        <a14:foregroundMark x1="50211" y1="35027" x2="50211" y2="35027"/>
                      </a14:backgroundRemoval>
                    </a14:imgEffect>
                  </a14:imgLayer>
                </a14:imgProps>
              </a:ext>
              <a:ext uri="{28A0092B-C50C-407E-A947-70E740481C1C}">
                <a14:useLocalDpi xmlns:a14="http://schemas.microsoft.com/office/drawing/2010/main" val="0"/>
              </a:ext>
            </a:extLst>
          </a:blip>
          <a:srcRect/>
          <a:stretch>
            <a:fillRect/>
          </a:stretch>
        </p:blipFill>
        <p:spPr bwMode="auto">
          <a:xfrm>
            <a:off x="317912" y="-3"/>
            <a:ext cx="983203" cy="101817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0D2B475E-1A7F-9B38-F5B4-60DB2A875728}"/>
              </a:ext>
            </a:extLst>
          </p:cNvPr>
          <p:cNvSpPr txBox="1"/>
          <p:nvPr/>
        </p:nvSpPr>
        <p:spPr>
          <a:xfrm>
            <a:off x="643386" y="1436989"/>
            <a:ext cx="10986361" cy="1426031"/>
          </a:xfrm>
          <a:prstGeom prst="rect">
            <a:avLst/>
          </a:prstGeom>
          <a:noFill/>
        </p:spPr>
        <p:txBody>
          <a:bodyPr wrap="square" rtlCol="0">
            <a:spAutoFit/>
          </a:bodyPr>
          <a:lstStyle/>
          <a:p>
            <a:pPr algn="l">
              <a:spcAft>
                <a:spcPts val="750"/>
              </a:spcAft>
            </a:pPr>
            <a:endParaRPr lang="nl-NL" sz="1600" b="0" i="0" dirty="0">
              <a:solidFill>
                <a:srgbClr val="333333"/>
              </a:solidFill>
              <a:effectLst/>
              <a:latin typeface="Roboto Condensed" panose="02000000000000000000" pitchFamily="2" charset="0"/>
            </a:endParaRPr>
          </a:p>
          <a:p>
            <a:pPr algn="l">
              <a:buFont typeface="Arial" panose="020B0604020202020204" pitchFamily="34" charset="0"/>
              <a:buChar char="•"/>
            </a:pPr>
            <a:endParaRPr lang="nl-NL" sz="1600" b="0" i="0" dirty="0">
              <a:solidFill>
                <a:srgbClr val="333333"/>
              </a:solidFill>
              <a:effectLst/>
              <a:latin typeface="Roboto Condensed" panose="02000000000000000000" pitchFamily="2" charset="0"/>
            </a:endParaRPr>
          </a:p>
          <a:p>
            <a:pPr algn="l"/>
            <a:endParaRPr lang="nl-NL" sz="1600" b="0" i="0" dirty="0">
              <a:solidFill>
                <a:srgbClr val="333333"/>
              </a:solidFill>
              <a:effectLst/>
              <a:latin typeface="Roboto Condensed" panose="02000000000000000000" pitchFamily="2" charset="0"/>
            </a:endParaRPr>
          </a:p>
          <a:p>
            <a:pPr>
              <a:buFont typeface="Arial" panose="020B0604020202020204" pitchFamily="34" charset="0"/>
              <a:buChar char="•"/>
            </a:pPr>
            <a:endParaRPr lang="nl-NL" sz="1600" b="0" i="0" dirty="0">
              <a:solidFill>
                <a:srgbClr val="333333"/>
              </a:solidFill>
              <a:effectLst/>
              <a:latin typeface="Roboto Condensed" panose="02000000000000000000" pitchFamily="2" charset="0"/>
            </a:endParaRPr>
          </a:p>
          <a:p>
            <a:pPr algn="l">
              <a:buFont typeface="Arial" panose="020B0604020202020204" pitchFamily="34" charset="0"/>
              <a:buChar char="•"/>
            </a:pPr>
            <a:endParaRPr lang="nl-NL" sz="1600" b="0" i="0" dirty="0">
              <a:solidFill>
                <a:srgbClr val="333333"/>
              </a:solidFill>
              <a:effectLst/>
              <a:latin typeface="Roboto Condensed" panose="02000000000000000000" pitchFamily="2" charset="0"/>
            </a:endParaRPr>
          </a:p>
        </p:txBody>
      </p:sp>
      <p:sp>
        <p:nvSpPr>
          <p:cNvPr id="11" name="TextBox 10">
            <a:extLst>
              <a:ext uri="{FF2B5EF4-FFF2-40B4-BE49-F238E27FC236}">
                <a16:creationId xmlns:a16="http://schemas.microsoft.com/office/drawing/2014/main" id="{B087183A-7884-781C-1F08-A38BC353722B}"/>
              </a:ext>
            </a:extLst>
          </p:cNvPr>
          <p:cNvSpPr txBox="1"/>
          <p:nvPr/>
        </p:nvSpPr>
        <p:spPr>
          <a:xfrm>
            <a:off x="317912" y="929898"/>
            <a:ext cx="11728146" cy="369332"/>
          </a:xfrm>
          <a:prstGeom prst="rect">
            <a:avLst/>
          </a:prstGeom>
          <a:noFill/>
        </p:spPr>
        <p:txBody>
          <a:bodyPr wrap="square">
            <a:spAutoFit/>
          </a:bodyPr>
          <a:lstStyle/>
          <a:p>
            <a:r>
              <a:rPr lang="nl-NL" b="1" i="0" u="sng" dirty="0">
                <a:solidFill>
                  <a:srgbClr val="333333"/>
                </a:solidFill>
                <a:effectLst/>
                <a:latin typeface="Roboto Condensed" panose="02000000000000000000" pitchFamily="2" charset="0"/>
              </a:rPr>
              <a:t>Leeftijdscategorie J010 – 011 (1)</a:t>
            </a:r>
            <a:endParaRPr lang="nl-NL" dirty="0"/>
          </a:p>
        </p:txBody>
      </p:sp>
      <p:sp>
        <p:nvSpPr>
          <p:cNvPr id="5" name="TextBox 4">
            <a:extLst>
              <a:ext uri="{FF2B5EF4-FFF2-40B4-BE49-F238E27FC236}">
                <a16:creationId xmlns:a16="http://schemas.microsoft.com/office/drawing/2014/main" id="{CCC53012-3C12-A3EB-FFE0-B2D4690DD961}"/>
              </a:ext>
            </a:extLst>
          </p:cNvPr>
          <p:cNvSpPr txBox="1"/>
          <p:nvPr/>
        </p:nvSpPr>
        <p:spPr>
          <a:xfrm>
            <a:off x="317912" y="1370930"/>
            <a:ext cx="8035870" cy="5201424"/>
          </a:xfrm>
          <a:prstGeom prst="rect">
            <a:avLst/>
          </a:prstGeom>
          <a:noFill/>
        </p:spPr>
        <p:txBody>
          <a:bodyPr wrap="square">
            <a:spAutoFit/>
          </a:bodyPr>
          <a:lstStyle/>
          <a:p>
            <a:pPr algn="l">
              <a:spcAft>
                <a:spcPts val="750"/>
              </a:spcAft>
            </a:pPr>
            <a:r>
              <a:rPr lang="nl-NL" sz="1200" b="0" i="0" dirty="0">
                <a:solidFill>
                  <a:srgbClr val="333333"/>
                </a:solidFill>
                <a:effectLst/>
                <a:latin typeface="Roboto Condensed" panose="02000000000000000000" pitchFamily="2" charset="0"/>
              </a:rPr>
              <a:t>Op deze leeftijd zijn spelers al meer bereid om deel uit te gaan maken van het team. Het wordt steeds duidelijker wie aanleg heeft (prestatief) en spelers die het vooral zoeken in het plezier (recreatief). De technische vaardigheden dienen toe te nemen, de weerstand voor de bal dient minder te worden. Kinderen gaan zich ook aan elkaar meten --&gt; wie kan wat beter.</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Dit is dan ook vaak de fase waarin het van belang wordt om spelers op het juiste niveau in te delen. Herhalen van oefeningen in de periode van o8-o9 blijven van zeer groot belang</a:t>
            </a:r>
          </a:p>
          <a:p>
            <a:pPr algn="l">
              <a:spcAft>
                <a:spcPts val="750"/>
              </a:spcAft>
            </a:pPr>
            <a:r>
              <a:rPr lang="nl-NL" sz="1200" b="1" i="0" dirty="0">
                <a:solidFill>
                  <a:srgbClr val="333333"/>
                </a:solidFill>
                <a:effectLst/>
                <a:latin typeface="Roboto Condensed" panose="02000000000000000000" pitchFamily="2" charset="0"/>
              </a:rPr>
              <a:t>Doelstellingen</a:t>
            </a:r>
            <a:endParaRPr lang="nl-NL" sz="1200" b="0" i="0" dirty="0">
              <a:solidFill>
                <a:srgbClr val="333333"/>
              </a:solidFill>
              <a:effectLst/>
              <a:latin typeface="Roboto Condensed" panose="02000000000000000000" pitchFamily="2" charset="0"/>
            </a:endParaRP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Baas worden over de BAL.</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Technische vaardigheden blijven ontwikkelen en verbeteren.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Het leren in de partijspel van: wat te doen bij balbezit en wat te doen bij balverlies.</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Het leren samenwerken om doelpunten te scoren en/of doelpunten te voorkomen.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Aanleren van de juiste koptechniek.</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Aanname van de bal via hoofd/borst/knie</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Steeds weer herhalen, fouten aangeven en verbeteren Instructies/opdrachten meegeven als huiswerk.</a:t>
            </a:r>
          </a:p>
          <a:p>
            <a:pPr algn="l">
              <a:spcAft>
                <a:spcPts val="750"/>
              </a:spcAft>
            </a:pPr>
            <a:r>
              <a:rPr lang="nl-NL" sz="1200" b="0" i="0" u="sng" dirty="0">
                <a:solidFill>
                  <a:srgbClr val="333333"/>
                </a:solidFill>
                <a:effectLst/>
                <a:latin typeface="Roboto Condensed" panose="02000000000000000000" pitchFamily="2" charset="0"/>
              </a:rPr>
              <a:t>Oefenstof:</a:t>
            </a:r>
            <a:endParaRPr lang="nl-NL" sz="1200" b="0" i="0" dirty="0">
              <a:solidFill>
                <a:srgbClr val="333333"/>
              </a:solidFill>
              <a:effectLst/>
              <a:latin typeface="Roboto Condensed" panose="02000000000000000000" pitchFamily="2" charset="0"/>
            </a:endParaRP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Training in aanname van de bal/</a:t>
            </a:r>
            <a:r>
              <a:rPr lang="nl-NL" sz="1200" b="0" i="0" u="sng" dirty="0">
                <a:solidFill>
                  <a:srgbClr val="333333"/>
                </a:solidFill>
                <a:effectLst/>
                <a:latin typeface="Roboto Condensed" panose="02000000000000000000" pitchFamily="2" charset="0"/>
              </a:rPr>
              <a:t>jongleren</a:t>
            </a:r>
            <a:r>
              <a:rPr lang="nl-NL" sz="1200" b="0" i="0" dirty="0">
                <a:solidFill>
                  <a:srgbClr val="333333"/>
                </a:solidFill>
                <a:effectLst/>
                <a:latin typeface="Roboto Condensed" panose="02000000000000000000" pitchFamily="2" charset="0"/>
              </a:rPr>
              <a:t> met de bal.</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Training individuele oefenvormen, maar ook oefenvormen in teamverband. Beheersen van de bal.</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Dribbelen: Links en rechts</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Afkappen van de bal: Links en rechts/binnenkant voet + buitenkant voet</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Trappen: Links en rechts/binnenkant voet + wreef</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Aanname van de bal: Links en rechts/binnenkant voet + wreef</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Partijspelen: Kleine teams, kleine velden, pupillengoals</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Vormen partijspel: 1:1/2:2/2:3/4:4</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Verhouding: 70% Techniek en 30% Organisatie/Tactiek </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Jaarplanning voetbalinhoud</a:t>
            </a:r>
          </a:p>
          <a:p>
            <a:pPr algn="l">
              <a:spcAft>
                <a:spcPts val="750"/>
              </a:spcAft>
            </a:pPr>
            <a:endParaRPr lang="nl-NL" sz="1200" b="0" i="0" dirty="0">
              <a:solidFill>
                <a:srgbClr val="333333"/>
              </a:solidFill>
              <a:effectLst/>
              <a:latin typeface="Roboto Condensed" panose="02000000000000000000" pitchFamily="2" charset="0"/>
            </a:endParaRPr>
          </a:p>
        </p:txBody>
      </p:sp>
    </p:spTree>
    <p:extLst>
      <p:ext uri="{BB962C8B-B14F-4D97-AF65-F5344CB8AC3E}">
        <p14:creationId xmlns:p14="http://schemas.microsoft.com/office/powerpoint/2010/main" val="198683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F9CE3-260A-9693-C893-F50BB619EE7D}"/>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9AF7DEC1-087A-4712-789A-52B613DF4695}"/>
              </a:ext>
            </a:extLst>
          </p:cNvPr>
          <p:cNvSpPr>
            <a:spLocks noGrp="1"/>
          </p:cNvSpPr>
          <p:nvPr>
            <p:ph type="body" sz="quarter" idx="19"/>
          </p:nvPr>
        </p:nvSpPr>
        <p:spPr>
          <a:xfrm flipH="1">
            <a:off x="-1" y="-3"/>
            <a:ext cx="12191999" cy="858201"/>
          </a:xfrm>
          <a:solidFill>
            <a:srgbClr val="C00000"/>
          </a:solidFill>
        </p:spPr>
        <p:txBody>
          <a:bodyPr/>
          <a:lstStyle/>
          <a:p>
            <a:endParaRPr lang="nl-NL" dirty="0"/>
          </a:p>
        </p:txBody>
      </p:sp>
      <p:sp>
        <p:nvSpPr>
          <p:cNvPr id="133126" name="Title 6">
            <a:extLst>
              <a:ext uri="{FF2B5EF4-FFF2-40B4-BE49-F238E27FC236}">
                <a16:creationId xmlns:a16="http://schemas.microsoft.com/office/drawing/2014/main" id="{4E82454A-A158-83E3-1769-AECBA3055E5D}"/>
              </a:ext>
            </a:extLst>
          </p:cNvPr>
          <p:cNvSpPr>
            <a:spLocks noGrp="1" noChangeArrowheads="1"/>
          </p:cNvSpPr>
          <p:nvPr>
            <p:ph type="title"/>
          </p:nvPr>
        </p:nvSpPr>
        <p:spPr>
          <a:xfrm flipH="1">
            <a:off x="809513" y="-3"/>
            <a:ext cx="12335489" cy="759421"/>
          </a:xfrm>
        </p:spPr>
        <p:txBody>
          <a:bodyPr/>
          <a:lstStyle/>
          <a:p>
            <a:r>
              <a:rPr lang="nl-NL" b="1" dirty="0">
                <a:solidFill>
                  <a:schemeClr val="accent5">
                    <a:lumMod val="50000"/>
                  </a:schemeClr>
                </a:solidFill>
              </a:rPr>
              <a:t> </a:t>
            </a:r>
            <a:r>
              <a:rPr lang="nl-NL" b="1" i="0" u="sng" dirty="0">
                <a:solidFill>
                  <a:srgbClr val="333333"/>
                </a:solidFill>
                <a:effectLst/>
                <a:latin typeface="Roboto Condensed" panose="02000000000000000000" pitchFamily="2" charset="0"/>
              </a:rPr>
              <a:t>De training organisatie en voorwaarden</a:t>
            </a:r>
            <a:endParaRPr lang="nl-NL" altLang="en-US" b="1" dirty="0">
              <a:solidFill>
                <a:schemeClr val="accent5">
                  <a:lumMod val="50000"/>
                </a:schemeClr>
              </a:solidFill>
            </a:endParaRPr>
          </a:p>
        </p:txBody>
      </p:sp>
      <p:sp>
        <p:nvSpPr>
          <p:cNvPr id="9" name="Tijdelijke aanduiding voor tekst 8">
            <a:extLst>
              <a:ext uri="{FF2B5EF4-FFF2-40B4-BE49-F238E27FC236}">
                <a16:creationId xmlns:a16="http://schemas.microsoft.com/office/drawing/2014/main" id="{2B66DDB1-1117-866F-C600-20D5BF9D75F5}"/>
              </a:ext>
            </a:extLst>
          </p:cNvPr>
          <p:cNvSpPr>
            <a:spLocks noGrp="1"/>
          </p:cNvSpPr>
          <p:nvPr>
            <p:ph type="body" sz="quarter" idx="21"/>
          </p:nvPr>
        </p:nvSpPr>
        <p:spPr>
          <a:xfrm>
            <a:off x="2024129" y="-8961"/>
            <a:ext cx="3842107" cy="108000"/>
          </a:xfrm>
          <a:solidFill>
            <a:srgbClr val="002060"/>
          </a:solidFill>
        </p:spPr>
        <p:txBody>
          <a:bodyPr/>
          <a:lstStyle/>
          <a:p>
            <a:endParaRPr lang="nl-NL" dirty="0"/>
          </a:p>
        </p:txBody>
      </p:sp>
      <p:pic>
        <p:nvPicPr>
          <p:cNvPr id="2" name="Picture 4" descr="⚽ Voetbalvereniging VV Bergen uit Bergen (NH) | Clubpagina | KNVB ...">
            <a:extLst>
              <a:ext uri="{FF2B5EF4-FFF2-40B4-BE49-F238E27FC236}">
                <a16:creationId xmlns:a16="http://schemas.microsoft.com/office/drawing/2014/main" id="{73B91F5D-EB01-0BA3-1E6D-3C09088CBDE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34" b="93285" l="7384" r="91772">
                        <a14:foregroundMark x1="47890" y1="55354" x2="47890" y2="55354"/>
                        <a14:foregroundMark x1="36076" y1="62250" x2="36076" y2="62250"/>
                        <a14:foregroundMark x1="24473" y1="62976" x2="24473" y2="62976"/>
                        <a14:foregroundMark x1="13080" y1="53721" x2="13080" y2="53721"/>
                        <a14:foregroundMark x1="30169" y1="79129" x2="30169" y2="79129"/>
                        <a14:foregroundMark x1="36920" y1="66969" x2="36920" y2="66969"/>
                        <a14:foregroundMark x1="34810" y1="67151" x2="34810" y2="67151"/>
                        <a14:foregroundMark x1="72785" y1="65336" x2="72785" y2="65336"/>
                        <a14:foregroundMark x1="60338" y1="45554" x2="60338" y2="45554"/>
                        <a14:foregroundMark x1="60338" y1="31760" x2="60338" y2="31760"/>
                        <a14:foregroundMark x1="57173" y1="32123" x2="57173" y2="32123"/>
                        <a14:foregroundMark x1="52110" y1="33212" x2="52110" y2="33212"/>
                        <a14:foregroundMark x1="52110" y1="33212" x2="52110" y2="33212"/>
                        <a14:foregroundMark x1="35865" y1="40653" x2="35865" y2="40653"/>
                        <a14:foregroundMark x1="32489" y1="42468" x2="32489" y2="42468"/>
                        <a14:foregroundMark x1="31224" y1="42831" x2="31224" y2="42831"/>
                        <a14:foregroundMark x1="28903" y1="43557" x2="28903" y2="43557"/>
                        <a14:foregroundMark x1="25527" y1="47005" x2="25527" y2="47005"/>
                        <a14:foregroundMark x1="24684" y1="47731" x2="24684" y2="47731"/>
                        <a14:foregroundMark x1="22363" y1="51180" x2="22363" y2="51180"/>
                        <a14:foregroundMark x1="35443" y1="58621" x2="35443" y2="58621"/>
                        <a14:foregroundMark x1="40928" y1="57895" x2="40928" y2="57895"/>
                        <a14:foregroundMark x1="40928" y1="57713" x2="40928" y2="57713"/>
                        <a14:foregroundMark x1="65612" y1="56080" x2="65612" y2="56080"/>
                        <a14:foregroundMark x1="65612" y1="56080" x2="65612" y2="56080"/>
                        <a14:foregroundMark x1="65612" y1="56080" x2="65612" y2="56080"/>
                        <a14:foregroundMark x1="65612" y1="56080" x2="65612" y2="54446"/>
                        <a14:foregroundMark x1="64557" y1="47731" x2="64557" y2="47731"/>
                        <a14:foregroundMark x1="64979" y1="47368" x2="64979" y2="47368"/>
                        <a14:foregroundMark x1="64979" y1="45372" x2="65401" y2="44283"/>
                        <a14:foregroundMark x1="65401" y1="42468" x2="65612" y2="41561"/>
                        <a14:foregroundMark x1="65401" y1="39564" x2="65401" y2="39564"/>
                        <a14:foregroundMark x1="65401" y1="38657" x2="65401" y2="38657"/>
                        <a14:foregroundMark x1="64979" y1="36116" x2="64979" y2="36116"/>
                        <a14:foregroundMark x1="57173" y1="33575" x2="57173" y2="33575"/>
                        <a14:foregroundMark x1="54219" y1="31760" x2="54219" y2="31760"/>
                        <a14:foregroundMark x1="54219" y1="31579" x2="54219" y2="31579"/>
                        <a14:foregroundMark x1="47046" y1="8530" x2="47046" y2="8530"/>
                        <a14:foregroundMark x1="47046" y1="6534" x2="47046" y2="6534"/>
                        <a14:foregroundMark x1="56118" y1="6897" x2="56118" y2="6897"/>
                        <a14:foregroundMark x1="71519" y1="8348" x2="71519" y2="8348"/>
                        <a14:foregroundMark x1="87342" y1="16334" x2="87342" y2="16334"/>
                        <a14:foregroundMark x1="92405" y1="23593" x2="92405" y2="23593"/>
                        <a14:foregroundMark x1="85232" y1="41016" x2="85232" y2="41016"/>
                        <a14:foregroundMark x1="76160" y1="47005" x2="76160" y2="47005"/>
                        <a14:foregroundMark x1="63291" y1="52632" x2="63291" y2="52632"/>
                        <a14:foregroundMark x1="56962" y1="43739" x2="56962" y2="43739"/>
                        <a14:foregroundMark x1="56540" y1="43013" x2="56540" y2="43013"/>
                        <a14:foregroundMark x1="58861" y1="31034" x2="58861" y2="31034"/>
                        <a14:foregroundMark x1="58861" y1="25953" x2="58861" y2="25953"/>
                        <a14:foregroundMark x1="64346" y1="33031" x2="64346" y2="33031"/>
                        <a14:foregroundMark x1="54430" y1="33212" x2="54430" y2="33212"/>
                        <a14:foregroundMark x1="50844" y1="41924" x2="50844" y2="41924"/>
                        <a14:foregroundMark x1="36287" y1="49909" x2="36287" y2="49909"/>
                        <a14:foregroundMark x1="31857" y1="53176" x2="31857" y2="53176"/>
                        <a14:foregroundMark x1="29325" y1="56987" x2="29325" y2="56987"/>
                        <a14:foregroundMark x1="64346" y1="78584" x2="64346" y2="78584"/>
                        <a14:foregroundMark x1="64557" y1="78766" x2="64557" y2="78766"/>
                        <a14:foregroundMark x1="65612" y1="71506" x2="65612" y2="71506"/>
                        <a14:foregroundMark x1="63291" y1="65154" x2="63291" y2="65154"/>
                        <a14:foregroundMark x1="13713" y1="65336" x2="13713" y2="65336"/>
                        <a14:foregroundMark x1="14135" y1="63339" x2="14135" y2="63339"/>
                        <a14:foregroundMark x1="14768" y1="64610" x2="14768" y2="64610"/>
                        <a14:foregroundMark x1="12447" y1="63884" x2="12447" y2="63884"/>
                        <a14:foregroundMark x1="7806" y1="59528" x2="7806" y2="59528"/>
                        <a14:foregroundMark x1="47890" y1="93466" x2="47890" y2="93466"/>
                        <a14:foregroundMark x1="7384" y1="22323" x2="7384" y2="22323"/>
                        <a14:foregroundMark x1="50211" y1="35027" x2="50211" y2="35027"/>
                      </a14:backgroundRemoval>
                    </a14:imgEffect>
                  </a14:imgLayer>
                </a14:imgProps>
              </a:ext>
              <a:ext uri="{28A0092B-C50C-407E-A947-70E740481C1C}">
                <a14:useLocalDpi xmlns:a14="http://schemas.microsoft.com/office/drawing/2010/main" val="0"/>
              </a:ext>
            </a:extLst>
          </a:blip>
          <a:srcRect/>
          <a:stretch>
            <a:fillRect/>
          </a:stretch>
        </p:blipFill>
        <p:spPr bwMode="auto">
          <a:xfrm>
            <a:off x="317912" y="-3"/>
            <a:ext cx="983203" cy="101817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38B98807-6C15-0D51-6715-EAC6A66155BC}"/>
              </a:ext>
            </a:extLst>
          </p:cNvPr>
          <p:cNvSpPr txBox="1"/>
          <p:nvPr/>
        </p:nvSpPr>
        <p:spPr>
          <a:xfrm>
            <a:off x="643386" y="1436989"/>
            <a:ext cx="10986361" cy="1426031"/>
          </a:xfrm>
          <a:prstGeom prst="rect">
            <a:avLst/>
          </a:prstGeom>
          <a:noFill/>
        </p:spPr>
        <p:txBody>
          <a:bodyPr wrap="square" rtlCol="0">
            <a:spAutoFit/>
          </a:bodyPr>
          <a:lstStyle/>
          <a:p>
            <a:pPr algn="l">
              <a:spcAft>
                <a:spcPts val="750"/>
              </a:spcAft>
            </a:pPr>
            <a:endParaRPr lang="nl-NL" sz="1600" b="0" i="0" dirty="0">
              <a:solidFill>
                <a:srgbClr val="333333"/>
              </a:solidFill>
              <a:effectLst/>
              <a:latin typeface="Roboto Condensed" panose="02000000000000000000" pitchFamily="2" charset="0"/>
            </a:endParaRPr>
          </a:p>
          <a:p>
            <a:pPr algn="l">
              <a:buFont typeface="Arial" panose="020B0604020202020204" pitchFamily="34" charset="0"/>
              <a:buChar char="•"/>
            </a:pPr>
            <a:endParaRPr lang="nl-NL" sz="1600" b="0" i="0" dirty="0">
              <a:solidFill>
                <a:srgbClr val="333333"/>
              </a:solidFill>
              <a:effectLst/>
              <a:latin typeface="Roboto Condensed" panose="02000000000000000000" pitchFamily="2" charset="0"/>
            </a:endParaRPr>
          </a:p>
          <a:p>
            <a:pPr algn="l"/>
            <a:endParaRPr lang="nl-NL" sz="1600" b="0" i="0" dirty="0">
              <a:solidFill>
                <a:srgbClr val="333333"/>
              </a:solidFill>
              <a:effectLst/>
              <a:latin typeface="Roboto Condensed" panose="02000000000000000000" pitchFamily="2" charset="0"/>
            </a:endParaRPr>
          </a:p>
          <a:p>
            <a:pPr>
              <a:buFont typeface="Arial" panose="020B0604020202020204" pitchFamily="34" charset="0"/>
              <a:buChar char="•"/>
            </a:pPr>
            <a:endParaRPr lang="nl-NL" sz="1600" b="0" i="0" dirty="0">
              <a:solidFill>
                <a:srgbClr val="333333"/>
              </a:solidFill>
              <a:effectLst/>
              <a:latin typeface="Roboto Condensed" panose="02000000000000000000" pitchFamily="2" charset="0"/>
            </a:endParaRPr>
          </a:p>
          <a:p>
            <a:pPr algn="l">
              <a:buFont typeface="Arial" panose="020B0604020202020204" pitchFamily="34" charset="0"/>
              <a:buChar char="•"/>
            </a:pPr>
            <a:endParaRPr lang="nl-NL" sz="1600" b="0" i="0" dirty="0">
              <a:solidFill>
                <a:srgbClr val="333333"/>
              </a:solidFill>
              <a:effectLst/>
              <a:latin typeface="Roboto Condensed" panose="02000000000000000000" pitchFamily="2" charset="0"/>
            </a:endParaRPr>
          </a:p>
        </p:txBody>
      </p:sp>
      <p:sp>
        <p:nvSpPr>
          <p:cNvPr id="11" name="TextBox 10">
            <a:extLst>
              <a:ext uri="{FF2B5EF4-FFF2-40B4-BE49-F238E27FC236}">
                <a16:creationId xmlns:a16="http://schemas.microsoft.com/office/drawing/2014/main" id="{E707D69C-DEF0-B9F1-2684-E19D0AA2719C}"/>
              </a:ext>
            </a:extLst>
          </p:cNvPr>
          <p:cNvSpPr txBox="1"/>
          <p:nvPr/>
        </p:nvSpPr>
        <p:spPr>
          <a:xfrm>
            <a:off x="317912" y="929898"/>
            <a:ext cx="11728146" cy="369332"/>
          </a:xfrm>
          <a:prstGeom prst="rect">
            <a:avLst/>
          </a:prstGeom>
          <a:noFill/>
        </p:spPr>
        <p:txBody>
          <a:bodyPr wrap="square">
            <a:spAutoFit/>
          </a:bodyPr>
          <a:lstStyle/>
          <a:p>
            <a:r>
              <a:rPr lang="nl-NL" b="1" i="0" u="sng" dirty="0">
                <a:solidFill>
                  <a:srgbClr val="333333"/>
                </a:solidFill>
                <a:effectLst/>
                <a:latin typeface="Roboto Condensed" panose="02000000000000000000" pitchFamily="2" charset="0"/>
              </a:rPr>
              <a:t>Leeftijdscategorie J010 – 011 (2)</a:t>
            </a:r>
            <a:endParaRPr lang="nl-NL" dirty="0"/>
          </a:p>
        </p:txBody>
      </p:sp>
      <p:sp>
        <p:nvSpPr>
          <p:cNvPr id="5" name="TextBox 4">
            <a:extLst>
              <a:ext uri="{FF2B5EF4-FFF2-40B4-BE49-F238E27FC236}">
                <a16:creationId xmlns:a16="http://schemas.microsoft.com/office/drawing/2014/main" id="{9CCD63C3-B051-BE42-6CE5-164DAADF195E}"/>
              </a:ext>
            </a:extLst>
          </p:cNvPr>
          <p:cNvSpPr txBox="1"/>
          <p:nvPr/>
        </p:nvSpPr>
        <p:spPr>
          <a:xfrm>
            <a:off x="317911" y="1299230"/>
            <a:ext cx="11728146" cy="4852610"/>
          </a:xfrm>
          <a:prstGeom prst="rect">
            <a:avLst/>
          </a:prstGeom>
          <a:noFill/>
        </p:spPr>
        <p:txBody>
          <a:bodyPr wrap="square">
            <a:spAutoFit/>
          </a:bodyPr>
          <a:lstStyle/>
          <a:p>
            <a:pPr algn="l">
              <a:spcAft>
                <a:spcPts val="750"/>
              </a:spcAft>
            </a:pPr>
            <a:r>
              <a:rPr lang="nl-NL" sz="1200" b="0" i="0" u="sng" dirty="0">
                <a:solidFill>
                  <a:srgbClr val="333333"/>
                </a:solidFill>
                <a:effectLst/>
                <a:latin typeface="Roboto Condensed" panose="02000000000000000000" pitchFamily="2" charset="0"/>
              </a:rPr>
              <a:t>Mentale opbouw:</a:t>
            </a:r>
            <a:endParaRPr lang="nl-NL" sz="1200" b="0" i="0" dirty="0">
              <a:solidFill>
                <a:srgbClr val="333333"/>
              </a:solidFill>
              <a:effectLst/>
              <a:latin typeface="Roboto Condensed" panose="02000000000000000000" pitchFamily="2" charset="0"/>
            </a:endParaRP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Plezier in het voetbalspel.</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Stimuleren oefeningen technisch goed uit te voeren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Sportieve wedstrijdhouding – omgaan met winst en verlies</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Leren omgaan met leiding – accepteren instructies en correcties trainer/leider</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Leren omgaan met wedstrijdleiding</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Leren omgaan met medespelers en tegenstanders</a:t>
            </a:r>
            <a:endParaRPr lang="nl-NL" b="0" i="0" dirty="0">
              <a:solidFill>
                <a:srgbClr val="333333"/>
              </a:solidFill>
              <a:effectLst/>
              <a:latin typeface="Roboto Condensed" panose="02000000000000000000" pitchFamily="2" charset="0"/>
            </a:endParaRPr>
          </a:p>
          <a:p>
            <a:pPr algn="l">
              <a:spcAft>
                <a:spcPts val="750"/>
              </a:spcAft>
            </a:pPr>
            <a:r>
              <a:rPr lang="nl-NL" sz="1200" b="0" i="0" u="sng" dirty="0">
                <a:solidFill>
                  <a:srgbClr val="333333"/>
                </a:solidFill>
                <a:effectLst/>
                <a:latin typeface="Roboto Condensed" panose="02000000000000000000" pitchFamily="2" charset="0"/>
              </a:rPr>
              <a:t>Tactisch:</a:t>
            </a:r>
            <a:endParaRPr lang="nl-NL" sz="1200" b="0" i="0" dirty="0">
              <a:solidFill>
                <a:srgbClr val="333333"/>
              </a:solidFill>
              <a:effectLst/>
              <a:latin typeface="Roboto Condensed" panose="02000000000000000000" pitchFamily="2" charset="0"/>
            </a:endParaRP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Leren omgaan met het grote veld</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Afstanden ten opzichte van elkaar overbrugbaar maken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Veldbezetting bij balbezit (VELD GROOT MAKEN)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Veldbezetting bij balbezit tegenpartij (VELD KLEIN MAKEN)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Wedstrijdorganisatie Onder 10: 6 tegen 6, Formatie 1-1-3-1 of 1-2-2-1</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Wedstrijdorganisatie Onder 11: 8 tegen 8, Formatie 1-1-2-1-2-1</a:t>
            </a:r>
          </a:p>
          <a:p>
            <a:pPr algn="l">
              <a:buFont typeface="Arial" panose="020B0604020202020204" pitchFamily="34" charset="0"/>
              <a:buChar char="•"/>
            </a:pPr>
            <a:endParaRPr lang="nl-NL" sz="1200" dirty="0">
              <a:solidFill>
                <a:srgbClr val="333333"/>
              </a:solidFill>
              <a:latin typeface="Roboto Condensed" panose="02000000000000000000" pitchFamily="2" charset="0"/>
            </a:endParaRPr>
          </a:p>
          <a:p>
            <a:pPr algn="l">
              <a:spcAft>
                <a:spcPts val="750"/>
              </a:spcAft>
            </a:pPr>
            <a:r>
              <a:rPr lang="nl-NL" sz="1200" b="0" i="0" u="sng" dirty="0">
                <a:solidFill>
                  <a:srgbClr val="333333"/>
                </a:solidFill>
                <a:effectLst/>
                <a:latin typeface="Roboto Condensed" panose="02000000000000000000" pitchFamily="2" charset="0"/>
              </a:rPr>
              <a:t>Speeltijd</a:t>
            </a:r>
            <a:endParaRPr lang="nl-NL" sz="1200" b="0" i="0" dirty="0">
              <a:solidFill>
                <a:srgbClr val="333333"/>
              </a:solidFill>
              <a:effectLst/>
              <a:latin typeface="Roboto Condensed" panose="02000000000000000000" pitchFamily="2" charset="0"/>
            </a:endParaRP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Iedereen speelt even veel</a:t>
            </a:r>
          </a:p>
          <a:p>
            <a:pPr algn="l">
              <a:spcAft>
                <a:spcPts val="750"/>
              </a:spcAft>
            </a:pPr>
            <a:r>
              <a:rPr lang="nl-NL" sz="1200" b="0" i="0" dirty="0">
                <a:solidFill>
                  <a:srgbClr val="333333"/>
                </a:solidFill>
                <a:effectLst/>
                <a:latin typeface="Roboto Condensed" panose="02000000000000000000" pitchFamily="2" charset="0"/>
              </a:rPr>
              <a:t> </a:t>
            </a:r>
          </a:p>
          <a:p>
            <a:pPr algn="l">
              <a:spcAft>
                <a:spcPts val="750"/>
              </a:spcAft>
            </a:pPr>
            <a:r>
              <a:rPr lang="nl-NL" sz="1200" b="0" i="0" dirty="0">
                <a:solidFill>
                  <a:srgbClr val="333333"/>
                </a:solidFill>
                <a:effectLst/>
                <a:latin typeface="Roboto Condensed" panose="02000000000000000000" pitchFamily="2" charset="0"/>
              </a:rPr>
              <a:t>Posities en manier van spelen:</a:t>
            </a:r>
          </a:p>
          <a:p>
            <a:pPr algn="l">
              <a:buFont typeface="Arial" panose="020B0604020202020204" pitchFamily="34" charset="0"/>
              <a:buChar char="•"/>
            </a:pP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Er wordt algemeen gewerkt met aanvallers, middenvelders en verdedigers en een keeper. Spelers spelen op alle posities, en wisselen hierbij door. Vooral richten op basisvaardigheden en ‘ons voetbal’.</a:t>
            </a:r>
          </a:p>
          <a:p>
            <a:pPr algn="l">
              <a:buFont typeface="Arial" panose="020B0604020202020204" pitchFamily="34" charset="0"/>
              <a:buChar char="•"/>
            </a:pPr>
            <a:endParaRPr lang="nl-NL" sz="1200" b="0" i="0" dirty="0">
              <a:solidFill>
                <a:srgbClr val="333333"/>
              </a:solidFill>
              <a:effectLst/>
              <a:latin typeface="Roboto Condensed" panose="02000000000000000000" pitchFamily="2" charset="0"/>
            </a:endParaRPr>
          </a:p>
        </p:txBody>
      </p:sp>
    </p:spTree>
    <p:extLst>
      <p:ext uri="{BB962C8B-B14F-4D97-AF65-F5344CB8AC3E}">
        <p14:creationId xmlns:p14="http://schemas.microsoft.com/office/powerpoint/2010/main" val="80918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064C1-4691-C3EC-C161-2D90B0AFCE50}"/>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7A71EA8B-E934-BA63-2516-57F27648BCDE}"/>
              </a:ext>
            </a:extLst>
          </p:cNvPr>
          <p:cNvSpPr>
            <a:spLocks noGrp="1"/>
          </p:cNvSpPr>
          <p:nvPr>
            <p:ph type="body" sz="quarter" idx="19"/>
          </p:nvPr>
        </p:nvSpPr>
        <p:spPr>
          <a:xfrm flipH="1">
            <a:off x="-1" y="-3"/>
            <a:ext cx="12191999" cy="858201"/>
          </a:xfrm>
          <a:solidFill>
            <a:srgbClr val="C00000"/>
          </a:solidFill>
        </p:spPr>
        <p:txBody>
          <a:bodyPr/>
          <a:lstStyle/>
          <a:p>
            <a:endParaRPr lang="nl-NL" dirty="0"/>
          </a:p>
        </p:txBody>
      </p:sp>
      <p:sp>
        <p:nvSpPr>
          <p:cNvPr id="133126" name="Title 6">
            <a:extLst>
              <a:ext uri="{FF2B5EF4-FFF2-40B4-BE49-F238E27FC236}">
                <a16:creationId xmlns:a16="http://schemas.microsoft.com/office/drawing/2014/main" id="{129827AD-8BA0-8D27-8F57-4292A9FA5EB4}"/>
              </a:ext>
            </a:extLst>
          </p:cNvPr>
          <p:cNvSpPr>
            <a:spLocks noGrp="1" noChangeArrowheads="1"/>
          </p:cNvSpPr>
          <p:nvPr>
            <p:ph type="title"/>
          </p:nvPr>
        </p:nvSpPr>
        <p:spPr>
          <a:xfrm flipH="1">
            <a:off x="809513" y="-3"/>
            <a:ext cx="12335489" cy="759421"/>
          </a:xfrm>
        </p:spPr>
        <p:txBody>
          <a:bodyPr/>
          <a:lstStyle/>
          <a:p>
            <a:r>
              <a:rPr lang="nl-NL" b="1" dirty="0">
                <a:solidFill>
                  <a:schemeClr val="accent5">
                    <a:lumMod val="50000"/>
                  </a:schemeClr>
                </a:solidFill>
              </a:rPr>
              <a:t> </a:t>
            </a:r>
            <a:r>
              <a:rPr lang="nl-NL" b="1" i="0" u="sng" dirty="0">
                <a:solidFill>
                  <a:srgbClr val="333333"/>
                </a:solidFill>
                <a:effectLst/>
                <a:latin typeface="Roboto Condensed" panose="02000000000000000000" pitchFamily="2" charset="0"/>
              </a:rPr>
              <a:t>De training organisatie en voorwaarden</a:t>
            </a:r>
            <a:endParaRPr lang="nl-NL" altLang="en-US" b="1" dirty="0">
              <a:solidFill>
                <a:schemeClr val="accent5">
                  <a:lumMod val="50000"/>
                </a:schemeClr>
              </a:solidFill>
            </a:endParaRPr>
          </a:p>
        </p:txBody>
      </p:sp>
      <p:sp>
        <p:nvSpPr>
          <p:cNvPr id="9" name="Tijdelijke aanduiding voor tekst 8">
            <a:extLst>
              <a:ext uri="{FF2B5EF4-FFF2-40B4-BE49-F238E27FC236}">
                <a16:creationId xmlns:a16="http://schemas.microsoft.com/office/drawing/2014/main" id="{648C3216-C24A-4419-4EF2-C80218B21E46}"/>
              </a:ext>
            </a:extLst>
          </p:cNvPr>
          <p:cNvSpPr>
            <a:spLocks noGrp="1"/>
          </p:cNvSpPr>
          <p:nvPr>
            <p:ph type="body" sz="quarter" idx="21"/>
          </p:nvPr>
        </p:nvSpPr>
        <p:spPr>
          <a:xfrm>
            <a:off x="2024129" y="-8961"/>
            <a:ext cx="3842107" cy="108000"/>
          </a:xfrm>
          <a:solidFill>
            <a:srgbClr val="002060"/>
          </a:solidFill>
        </p:spPr>
        <p:txBody>
          <a:bodyPr/>
          <a:lstStyle/>
          <a:p>
            <a:endParaRPr lang="nl-NL" dirty="0"/>
          </a:p>
        </p:txBody>
      </p:sp>
      <p:pic>
        <p:nvPicPr>
          <p:cNvPr id="2" name="Picture 4" descr="⚽ Voetbalvereniging VV Bergen uit Bergen (NH) | Clubpagina | KNVB ...">
            <a:extLst>
              <a:ext uri="{FF2B5EF4-FFF2-40B4-BE49-F238E27FC236}">
                <a16:creationId xmlns:a16="http://schemas.microsoft.com/office/drawing/2014/main" id="{A058E106-2B1A-6DDE-42D9-76596F84D49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34" b="93285" l="7384" r="91772">
                        <a14:foregroundMark x1="47890" y1="55354" x2="47890" y2="55354"/>
                        <a14:foregroundMark x1="36076" y1="62250" x2="36076" y2="62250"/>
                        <a14:foregroundMark x1="24473" y1="62976" x2="24473" y2="62976"/>
                        <a14:foregroundMark x1="13080" y1="53721" x2="13080" y2="53721"/>
                        <a14:foregroundMark x1="30169" y1="79129" x2="30169" y2="79129"/>
                        <a14:foregroundMark x1="36920" y1="66969" x2="36920" y2="66969"/>
                        <a14:foregroundMark x1="34810" y1="67151" x2="34810" y2="67151"/>
                        <a14:foregroundMark x1="72785" y1="65336" x2="72785" y2="65336"/>
                        <a14:foregroundMark x1="60338" y1="45554" x2="60338" y2="45554"/>
                        <a14:foregroundMark x1="60338" y1="31760" x2="60338" y2="31760"/>
                        <a14:foregroundMark x1="57173" y1="32123" x2="57173" y2="32123"/>
                        <a14:foregroundMark x1="52110" y1="33212" x2="52110" y2="33212"/>
                        <a14:foregroundMark x1="52110" y1="33212" x2="52110" y2="33212"/>
                        <a14:foregroundMark x1="35865" y1="40653" x2="35865" y2="40653"/>
                        <a14:foregroundMark x1="32489" y1="42468" x2="32489" y2="42468"/>
                        <a14:foregroundMark x1="31224" y1="42831" x2="31224" y2="42831"/>
                        <a14:foregroundMark x1="28903" y1="43557" x2="28903" y2="43557"/>
                        <a14:foregroundMark x1="25527" y1="47005" x2="25527" y2="47005"/>
                        <a14:foregroundMark x1="24684" y1="47731" x2="24684" y2="47731"/>
                        <a14:foregroundMark x1="22363" y1="51180" x2="22363" y2="51180"/>
                        <a14:foregroundMark x1="35443" y1="58621" x2="35443" y2="58621"/>
                        <a14:foregroundMark x1="40928" y1="57895" x2="40928" y2="57895"/>
                        <a14:foregroundMark x1="40928" y1="57713" x2="40928" y2="57713"/>
                        <a14:foregroundMark x1="65612" y1="56080" x2="65612" y2="56080"/>
                        <a14:foregroundMark x1="65612" y1="56080" x2="65612" y2="56080"/>
                        <a14:foregroundMark x1="65612" y1="56080" x2="65612" y2="56080"/>
                        <a14:foregroundMark x1="65612" y1="56080" x2="65612" y2="54446"/>
                        <a14:foregroundMark x1="64557" y1="47731" x2="64557" y2="47731"/>
                        <a14:foregroundMark x1="64979" y1="47368" x2="64979" y2="47368"/>
                        <a14:foregroundMark x1="64979" y1="45372" x2="65401" y2="44283"/>
                        <a14:foregroundMark x1="65401" y1="42468" x2="65612" y2="41561"/>
                        <a14:foregroundMark x1="65401" y1="39564" x2="65401" y2="39564"/>
                        <a14:foregroundMark x1="65401" y1="38657" x2="65401" y2="38657"/>
                        <a14:foregroundMark x1="64979" y1="36116" x2="64979" y2="36116"/>
                        <a14:foregroundMark x1="57173" y1="33575" x2="57173" y2="33575"/>
                        <a14:foregroundMark x1="54219" y1="31760" x2="54219" y2="31760"/>
                        <a14:foregroundMark x1="54219" y1="31579" x2="54219" y2="31579"/>
                        <a14:foregroundMark x1="47046" y1="8530" x2="47046" y2="8530"/>
                        <a14:foregroundMark x1="47046" y1="6534" x2="47046" y2="6534"/>
                        <a14:foregroundMark x1="56118" y1="6897" x2="56118" y2="6897"/>
                        <a14:foregroundMark x1="71519" y1="8348" x2="71519" y2="8348"/>
                        <a14:foregroundMark x1="87342" y1="16334" x2="87342" y2="16334"/>
                        <a14:foregroundMark x1="92405" y1="23593" x2="92405" y2="23593"/>
                        <a14:foregroundMark x1="85232" y1="41016" x2="85232" y2="41016"/>
                        <a14:foregroundMark x1="76160" y1="47005" x2="76160" y2="47005"/>
                        <a14:foregroundMark x1="63291" y1="52632" x2="63291" y2="52632"/>
                        <a14:foregroundMark x1="56962" y1="43739" x2="56962" y2="43739"/>
                        <a14:foregroundMark x1="56540" y1="43013" x2="56540" y2="43013"/>
                        <a14:foregroundMark x1="58861" y1="31034" x2="58861" y2="31034"/>
                        <a14:foregroundMark x1="58861" y1="25953" x2="58861" y2="25953"/>
                        <a14:foregroundMark x1="64346" y1="33031" x2="64346" y2="33031"/>
                        <a14:foregroundMark x1="54430" y1="33212" x2="54430" y2="33212"/>
                        <a14:foregroundMark x1="50844" y1="41924" x2="50844" y2="41924"/>
                        <a14:foregroundMark x1="36287" y1="49909" x2="36287" y2="49909"/>
                        <a14:foregroundMark x1="31857" y1="53176" x2="31857" y2="53176"/>
                        <a14:foregroundMark x1="29325" y1="56987" x2="29325" y2="56987"/>
                        <a14:foregroundMark x1="64346" y1="78584" x2="64346" y2="78584"/>
                        <a14:foregroundMark x1="64557" y1="78766" x2="64557" y2="78766"/>
                        <a14:foregroundMark x1="65612" y1="71506" x2="65612" y2="71506"/>
                        <a14:foregroundMark x1="63291" y1="65154" x2="63291" y2="65154"/>
                        <a14:foregroundMark x1="13713" y1="65336" x2="13713" y2="65336"/>
                        <a14:foregroundMark x1="14135" y1="63339" x2="14135" y2="63339"/>
                        <a14:foregroundMark x1="14768" y1="64610" x2="14768" y2="64610"/>
                        <a14:foregroundMark x1="12447" y1="63884" x2="12447" y2="63884"/>
                        <a14:foregroundMark x1="7806" y1="59528" x2="7806" y2="59528"/>
                        <a14:foregroundMark x1="47890" y1="93466" x2="47890" y2="93466"/>
                        <a14:foregroundMark x1="7384" y1="22323" x2="7384" y2="22323"/>
                        <a14:foregroundMark x1="50211" y1="35027" x2="50211" y2="35027"/>
                      </a14:backgroundRemoval>
                    </a14:imgEffect>
                  </a14:imgLayer>
                </a14:imgProps>
              </a:ext>
              <a:ext uri="{28A0092B-C50C-407E-A947-70E740481C1C}">
                <a14:useLocalDpi xmlns:a14="http://schemas.microsoft.com/office/drawing/2010/main" val="0"/>
              </a:ext>
            </a:extLst>
          </a:blip>
          <a:srcRect/>
          <a:stretch>
            <a:fillRect/>
          </a:stretch>
        </p:blipFill>
        <p:spPr bwMode="auto">
          <a:xfrm>
            <a:off x="317912" y="-3"/>
            <a:ext cx="983203" cy="101817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FEFC858A-E236-BBA7-CC0B-60906935A048}"/>
              </a:ext>
            </a:extLst>
          </p:cNvPr>
          <p:cNvSpPr txBox="1"/>
          <p:nvPr/>
        </p:nvSpPr>
        <p:spPr>
          <a:xfrm>
            <a:off x="317910" y="1299231"/>
            <a:ext cx="11311837" cy="55502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750"/>
              </a:spcAft>
              <a:buClrTx/>
              <a:buSzTx/>
              <a:buFontTx/>
              <a:buNone/>
              <a:tabLst/>
              <a:defRPr/>
            </a:pPr>
            <a:endParaRPr kumimoji="0" lang="nl-NL" sz="16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endParaRPr>
          </a:p>
          <a:p>
            <a:pPr algn="l">
              <a:spcAft>
                <a:spcPts val="750"/>
              </a:spcAft>
            </a:pPr>
            <a:r>
              <a:rPr lang="nl-NL" sz="1200" b="0" i="0" dirty="0">
                <a:solidFill>
                  <a:srgbClr val="333333"/>
                </a:solidFill>
                <a:effectLst/>
                <a:latin typeface="Roboto Condensed" panose="02000000000000000000" pitchFamily="2" charset="0"/>
              </a:rPr>
              <a:t>In deze leeftijdsfase zie je dat spelers zich niet alleen technisch, maar ook fysiek met elkaar willen gaan meten. Op de training zie je dan nog weleens een opstootje voor komen, doordat spelers de overtreding gaan gebruiken om te willen winnen. Het is de pré -puberale fase, waarin de hormonen beginnen te werken met alle kenmerken die daarbij horen, zoals het weerwoord - Ja maar!</a:t>
            </a:r>
          </a:p>
          <a:p>
            <a:pPr algn="l">
              <a:spcAft>
                <a:spcPts val="750"/>
              </a:spcAft>
            </a:pPr>
            <a:r>
              <a:rPr lang="nl-NL" sz="1200" b="0" i="0" dirty="0">
                <a:solidFill>
                  <a:srgbClr val="333333"/>
                </a:solidFill>
                <a:effectLst/>
                <a:latin typeface="Roboto Condensed" panose="02000000000000000000" pitchFamily="2" charset="0"/>
              </a:rPr>
              <a:t>De basis van het leren van technische vaardigheden is nog steeds in volle gang en dient dan ook nog steeds te worden getraind om alle technische vaardigheden te perfectioneren.</a:t>
            </a:r>
          </a:p>
          <a:p>
            <a:pPr algn="l">
              <a:spcAft>
                <a:spcPts val="750"/>
              </a:spcAft>
            </a:pP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Het uitleggen en trainen van taken die bij een positie horen wordt belangrijker. Hierbij moet men denken aan de omschakelmomenten, van balbezit naar balverlies, maar ook de positie waar men op dat moment staat, hoe te handelen in een bepaalde situatie etc. Voor de trainers is hier een belangrijke rol weggelegd</a:t>
            </a:r>
          </a:p>
          <a:p>
            <a:pPr algn="l">
              <a:spcAft>
                <a:spcPts val="750"/>
              </a:spcAft>
            </a:pPr>
            <a:r>
              <a:rPr lang="nl-NL" sz="1200" b="0" i="0" u="sng" dirty="0">
                <a:solidFill>
                  <a:srgbClr val="333333"/>
                </a:solidFill>
                <a:effectLst/>
                <a:latin typeface="Roboto Condensed" panose="02000000000000000000" pitchFamily="2" charset="0"/>
              </a:rPr>
              <a:t>Doelstellingen:</a:t>
            </a:r>
            <a:endParaRPr lang="nl-NL" sz="1200" b="0" i="0" dirty="0">
              <a:solidFill>
                <a:srgbClr val="333333"/>
              </a:solidFill>
              <a:effectLst/>
              <a:latin typeface="Roboto Condensed" panose="02000000000000000000" pitchFamily="2" charset="0"/>
            </a:endParaRP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Het blijven trainen van alle technische basisvaardigheden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Uitbreiden van oefeningen m.b.t. spelsituaties (balbezit/balverlies)</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Nadruk leggen op positioneel functioneren van spelers (aanval/verdediging)</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Wedstrijd gericht trainen, spelsituaties naar voren brengen (corners/vrije trappen)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Technische vaardigheden koppelen aan inzicht en communicatie</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Individuele aspecten bespreken met spelers - wat wordt er van hem/haar verlangt als het gaat om teambelang</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Beweging zonder bal (uitleggen). Een speler moet leren begrijpen dat hij in een wedstrijd meer tijd niet aan de bal is dan wel</a:t>
            </a:r>
            <a:br>
              <a:rPr lang="nl-NL" sz="1200" b="0" i="0" dirty="0">
                <a:solidFill>
                  <a:srgbClr val="333333"/>
                </a:solidFill>
                <a:effectLst/>
                <a:latin typeface="Roboto Condensed" panose="02000000000000000000" pitchFamily="2" charset="0"/>
              </a:rPr>
            </a:br>
            <a:br>
              <a:rPr lang="nl-NL" sz="1200" b="0" i="0" dirty="0">
                <a:solidFill>
                  <a:srgbClr val="333333"/>
                </a:solidFill>
                <a:effectLst/>
                <a:latin typeface="Roboto Condensed" panose="02000000000000000000" pitchFamily="2" charset="0"/>
              </a:rPr>
            </a:br>
            <a:endParaRPr lang="nl-NL" sz="1200" b="0" i="0" dirty="0">
              <a:solidFill>
                <a:srgbClr val="333333"/>
              </a:solidFill>
              <a:effectLst/>
              <a:latin typeface="Roboto Condensed" panose="02000000000000000000" pitchFamily="2" charset="0"/>
            </a:endParaRPr>
          </a:p>
          <a:p>
            <a:pPr algn="l">
              <a:spcAft>
                <a:spcPts val="750"/>
              </a:spcAft>
            </a:pPr>
            <a:r>
              <a:rPr lang="nl-NL" sz="1200" b="0" i="0" dirty="0">
                <a:solidFill>
                  <a:srgbClr val="333333"/>
                </a:solidFill>
                <a:effectLst/>
                <a:latin typeface="Roboto Condensed" panose="02000000000000000000" pitchFamily="2" charset="0"/>
              </a:rPr>
              <a:t>Door je in de juiste ruimtes te leren bewegen heb je wel de meeste kans om weer aan de bal te komen – en dat moet een speler juist willen.</a:t>
            </a:r>
          </a:p>
          <a:p>
            <a:pPr algn="l">
              <a:spcAft>
                <a:spcPts val="750"/>
              </a:spcAft>
            </a:pPr>
            <a:endParaRPr lang="nl-NL" sz="1200" b="0" i="0" dirty="0">
              <a:solidFill>
                <a:srgbClr val="333333"/>
              </a:solidFill>
              <a:effectLst/>
              <a:latin typeface="Roboto Condensed"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endParaRPr>
          </a:p>
        </p:txBody>
      </p:sp>
      <p:sp>
        <p:nvSpPr>
          <p:cNvPr id="11" name="TextBox 10">
            <a:extLst>
              <a:ext uri="{FF2B5EF4-FFF2-40B4-BE49-F238E27FC236}">
                <a16:creationId xmlns:a16="http://schemas.microsoft.com/office/drawing/2014/main" id="{93D12D24-90BB-F251-4A37-AAD078406A8C}"/>
              </a:ext>
            </a:extLst>
          </p:cNvPr>
          <p:cNvSpPr txBox="1"/>
          <p:nvPr/>
        </p:nvSpPr>
        <p:spPr>
          <a:xfrm>
            <a:off x="317912" y="929898"/>
            <a:ext cx="1172814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sng"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t>Leeftijdscategorie J012 (1)</a:t>
            </a:r>
            <a:endParaRPr kumimoji="0" lang="nl-NL"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71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D7331-ECA5-BE00-7F47-E5E42AFEA423}"/>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2A6D10AB-84AB-66CB-01B5-8C3860E99A27}"/>
              </a:ext>
            </a:extLst>
          </p:cNvPr>
          <p:cNvSpPr>
            <a:spLocks noGrp="1"/>
          </p:cNvSpPr>
          <p:nvPr>
            <p:ph type="body" sz="quarter" idx="19"/>
          </p:nvPr>
        </p:nvSpPr>
        <p:spPr>
          <a:xfrm flipH="1">
            <a:off x="-1" y="-3"/>
            <a:ext cx="12191999" cy="858201"/>
          </a:xfrm>
          <a:solidFill>
            <a:srgbClr val="C00000"/>
          </a:solidFill>
        </p:spPr>
        <p:txBody>
          <a:bodyPr/>
          <a:lstStyle/>
          <a:p>
            <a:endParaRPr lang="nl-NL" dirty="0"/>
          </a:p>
        </p:txBody>
      </p:sp>
      <p:sp>
        <p:nvSpPr>
          <p:cNvPr id="133126" name="Title 6">
            <a:extLst>
              <a:ext uri="{FF2B5EF4-FFF2-40B4-BE49-F238E27FC236}">
                <a16:creationId xmlns:a16="http://schemas.microsoft.com/office/drawing/2014/main" id="{36A21DC4-9CB1-B6F2-8991-D76701BCB7D4}"/>
              </a:ext>
            </a:extLst>
          </p:cNvPr>
          <p:cNvSpPr>
            <a:spLocks noGrp="1" noChangeArrowheads="1"/>
          </p:cNvSpPr>
          <p:nvPr>
            <p:ph type="title"/>
          </p:nvPr>
        </p:nvSpPr>
        <p:spPr>
          <a:xfrm flipH="1">
            <a:off x="809513" y="-3"/>
            <a:ext cx="12335489" cy="759421"/>
          </a:xfrm>
        </p:spPr>
        <p:txBody>
          <a:bodyPr/>
          <a:lstStyle/>
          <a:p>
            <a:r>
              <a:rPr lang="nl-NL" b="1" dirty="0">
                <a:solidFill>
                  <a:schemeClr val="accent5">
                    <a:lumMod val="50000"/>
                  </a:schemeClr>
                </a:solidFill>
              </a:rPr>
              <a:t> </a:t>
            </a:r>
            <a:r>
              <a:rPr lang="nl-NL" b="1" i="0" u="sng" dirty="0">
                <a:solidFill>
                  <a:srgbClr val="333333"/>
                </a:solidFill>
                <a:effectLst/>
                <a:latin typeface="Roboto Condensed" panose="02000000000000000000" pitchFamily="2" charset="0"/>
              </a:rPr>
              <a:t>De training organisatie en voorwaarden</a:t>
            </a:r>
            <a:endParaRPr lang="nl-NL" altLang="en-US" b="1" dirty="0">
              <a:solidFill>
                <a:schemeClr val="accent5">
                  <a:lumMod val="50000"/>
                </a:schemeClr>
              </a:solidFill>
            </a:endParaRPr>
          </a:p>
        </p:txBody>
      </p:sp>
      <p:sp>
        <p:nvSpPr>
          <p:cNvPr id="9" name="Tijdelijke aanduiding voor tekst 8">
            <a:extLst>
              <a:ext uri="{FF2B5EF4-FFF2-40B4-BE49-F238E27FC236}">
                <a16:creationId xmlns:a16="http://schemas.microsoft.com/office/drawing/2014/main" id="{84A47727-FE38-F727-B57B-186A663A19D8}"/>
              </a:ext>
            </a:extLst>
          </p:cNvPr>
          <p:cNvSpPr>
            <a:spLocks noGrp="1"/>
          </p:cNvSpPr>
          <p:nvPr>
            <p:ph type="body" sz="quarter" idx="21"/>
          </p:nvPr>
        </p:nvSpPr>
        <p:spPr>
          <a:xfrm>
            <a:off x="2024129" y="-8961"/>
            <a:ext cx="3842107" cy="108000"/>
          </a:xfrm>
          <a:solidFill>
            <a:srgbClr val="002060"/>
          </a:solidFill>
        </p:spPr>
        <p:txBody>
          <a:bodyPr/>
          <a:lstStyle/>
          <a:p>
            <a:endParaRPr lang="nl-NL" dirty="0"/>
          </a:p>
        </p:txBody>
      </p:sp>
      <p:pic>
        <p:nvPicPr>
          <p:cNvPr id="2" name="Picture 4" descr="⚽ Voetbalvereniging VV Bergen uit Bergen (NH) | Clubpagina | KNVB ...">
            <a:extLst>
              <a:ext uri="{FF2B5EF4-FFF2-40B4-BE49-F238E27FC236}">
                <a16:creationId xmlns:a16="http://schemas.microsoft.com/office/drawing/2014/main" id="{D22F8749-AE79-2EE7-D479-E819C0D8FCD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34" b="93285" l="7384" r="91772">
                        <a14:foregroundMark x1="47890" y1="55354" x2="47890" y2="55354"/>
                        <a14:foregroundMark x1="36076" y1="62250" x2="36076" y2="62250"/>
                        <a14:foregroundMark x1="24473" y1="62976" x2="24473" y2="62976"/>
                        <a14:foregroundMark x1="13080" y1="53721" x2="13080" y2="53721"/>
                        <a14:foregroundMark x1="30169" y1="79129" x2="30169" y2="79129"/>
                        <a14:foregroundMark x1="36920" y1="66969" x2="36920" y2="66969"/>
                        <a14:foregroundMark x1="34810" y1="67151" x2="34810" y2="67151"/>
                        <a14:foregroundMark x1="72785" y1="65336" x2="72785" y2="65336"/>
                        <a14:foregroundMark x1="60338" y1="45554" x2="60338" y2="45554"/>
                        <a14:foregroundMark x1="60338" y1="31760" x2="60338" y2="31760"/>
                        <a14:foregroundMark x1="57173" y1="32123" x2="57173" y2="32123"/>
                        <a14:foregroundMark x1="52110" y1="33212" x2="52110" y2="33212"/>
                        <a14:foregroundMark x1="52110" y1="33212" x2="52110" y2="33212"/>
                        <a14:foregroundMark x1="35865" y1="40653" x2="35865" y2="40653"/>
                        <a14:foregroundMark x1="32489" y1="42468" x2="32489" y2="42468"/>
                        <a14:foregroundMark x1="31224" y1="42831" x2="31224" y2="42831"/>
                        <a14:foregroundMark x1="28903" y1="43557" x2="28903" y2="43557"/>
                        <a14:foregroundMark x1="25527" y1="47005" x2="25527" y2="47005"/>
                        <a14:foregroundMark x1="24684" y1="47731" x2="24684" y2="47731"/>
                        <a14:foregroundMark x1="22363" y1="51180" x2="22363" y2="51180"/>
                        <a14:foregroundMark x1="35443" y1="58621" x2="35443" y2="58621"/>
                        <a14:foregroundMark x1="40928" y1="57895" x2="40928" y2="57895"/>
                        <a14:foregroundMark x1="40928" y1="57713" x2="40928" y2="57713"/>
                        <a14:foregroundMark x1="65612" y1="56080" x2="65612" y2="56080"/>
                        <a14:foregroundMark x1="65612" y1="56080" x2="65612" y2="56080"/>
                        <a14:foregroundMark x1="65612" y1="56080" x2="65612" y2="56080"/>
                        <a14:foregroundMark x1="65612" y1="56080" x2="65612" y2="54446"/>
                        <a14:foregroundMark x1="64557" y1="47731" x2="64557" y2="47731"/>
                        <a14:foregroundMark x1="64979" y1="47368" x2="64979" y2="47368"/>
                        <a14:foregroundMark x1="64979" y1="45372" x2="65401" y2="44283"/>
                        <a14:foregroundMark x1="65401" y1="42468" x2="65612" y2="41561"/>
                        <a14:foregroundMark x1="65401" y1="39564" x2="65401" y2="39564"/>
                        <a14:foregroundMark x1="65401" y1="38657" x2="65401" y2="38657"/>
                        <a14:foregroundMark x1="64979" y1="36116" x2="64979" y2="36116"/>
                        <a14:foregroundMark x1="57173" y1="33575" x2="57173" y2="33575"/>
                        <a14:foregroundMark x1="54219" y1="31760" x2="54219" y2="31760"/>
                        <a14:foregroundMark x1="54219" y1="31579" x2="54219" y2="31579"/>
                        <a14:foregroundMark x1="47046" y1="8530" x2="47046" y2="8530"/>
                        <a14:foregroundMark x1="47046" y1="6534" x2="47046" y2="6534"/>
                        <a14:foregroundMark x1="56118" y1="6897" x2="56118" y2="6897"/>
                        <a14:foregroundMark x1="71519" y1="8348" x2="71519" y2="8348"/>
                        <a14:foregroundMark x1="87342" y1="16334" x2="87342" y2="16334"/>
                        <a14:foregroundMark x1="92405" y1="23593" x2="92405" y2="23593"/>
                        <a14:foregroundMark x1="85232" y1="41016" x2="85232" y2="41016"/>
                        <a14:foregroundMark x1="76160" y1="47005" x2="76160" y2="47005"/>
                        <a14:foregroundMark x1="63291" y1="52632" x2="63291" y2="52632"/>
                        <a14:foregroundMark x1="56962" y1="43739" x2="56962" y2="43739"/>
                        <a14:foregroundMark x1="56540" y1="43013" x2="56540" y2="43013"/>
                        <a14:foregroundMark x1="58861" y1="31034" x2="58861" y2="31034"/>
                        <a14:foregroundMark x1="58861" y1="25953" x2="58861" y2="25953"/>
                        <a14:foregroundMark x1="64346" y1="33031" x2="64346" y2="33031"/>
                        <a14:foregroundMark x1="54430" y1="33212" x2="54430" y2="33212"/>
                        <a14:foregroundMark x1="50844" y1="41924" x2="50844" y2="41924"/>
                        <a14:foregroundMark x1="36287" y1="49909" x2="36287" y2="49909"/>
                        <a14:foregroundMark x1="31857" y1="53176" x2="31857" y2="53176"/>
                        <a14:foregroundMark x1="29325" y1="56987" x2="29325" y2="56987"/>
                        <a14:foregroundMark x1="64346" y1="78584" x2="64346" y2="78584"/>
                        <a14:foregroundMark x1="64557" y1="78766" x2="64557" y2="78766"/>
                        <a14:foregroundMark x1="65612" y1="71506" x2="65612" y2="71506"/>
                        <a14:foregroundMark x1="63291" y1="65154" x2="63291" y2="65154"/>
                        <a14:foregroundMark x1="13713" y1="65336" x2="13713" y2="65336"/>
                        <a14:foregroundMark x1="14135" y1="63339" x2="14135" y2="63339"/>
                        <a14:foregroundMark x1="14768" y1="64610" x2="14768" y2="64610"/>
                        <a14:foregroundMark x1="12447" y1="63884" x2="12447" y2="63884"/>
                        <a14:foregroundMark x1="7806" y1="59528" x2="7806" y2="59528"/>
                        <a14:foregroundMark x1="47890" y1="93466" x2="47890" y2="93466"/>
                        <a14:foregroundMark x1="7384" y1="22323" x2="7384" y2="22323"/>
                        <a14:foregroundMark x1="50211" y1="35027" x2="50211" y2="35027"/>
                      </a14:backgroundRemoval>
                    </a14:imgEffect>
                  </a14:imgLayer>
                </a14:imgProps>
              </a:ext>
              <a:ext uri="{28A0092B-C50C-407E-A947-70E740481C1C}">
                <a14:useLocalDpi xmlns:a14="http://schemas.microsoft.com/office/drawing/2010/main" val="0"/>
              </a:ext>
            </a:extLst>
          </a:blip>
          <a:srcRect/>
          <a:stretch>
            <a:fillRect/>
          </a:stretch>
        </p:blipFill>
        <p:spPr bwMode="auto">
          <a:xfrm>
            <a:off x="317912" y="-3"/>
            <a:ext cx="983203" cy="101817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C4E2FE21-5D2E-B003-9142-267707052922}"/>
              </a:ext>
            </a:extLst>
          </p:cNvPr>
          <p:cNvSpPr txBox="1"/>
          <p:nvPr/>
        </p:nvSpPr>
        <p:spPr>
          <a:xfrm>
            <a:off x="643386" y="1436989"/>
            <a:ext cx="10986361" cy="14260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750"/>
              </a:spcAft>
              <a:buClrTx/>
              <a:buSzTx/>
              <a:buFontTx/>
              <a:buNone/>
              <a:tabLst/>
              <a:defRPr/>
            </a:pPr>
            <a:endParaRPr kumimoji="0" lang="nl-NL" sz="16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endParaRPr>
          </a:p>
        </p:txBody>
      </p:sp>
      <p:sp>
        <p:nvSpPr>
          <p:cNvPr id="11" name="TextBox 10">
            <a:extLst>
              <a:ext uri="{FF2B5EF4-FFF2-40B4-BE49-F238E27FC236}">
                <a16:creationId xmlns:a16="http://schemas.microsoft.com/office/drawing/2014/main" id="{7ACB803C-9132-9B79-297D-51E9D0B66B7A}"/>
              </a:ext>
            </a:extLst>
          </p:cNvPr>
          <p:cNvSpPr txBox="1"/>
          <p:nvPr/>
        </p:nvSpPr>
        <p:spPr>
          <a:xfrm>
            <a:off x="317912" y="929898"/>
            <a:ext cx="1172814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sng"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t>Leeftijdscategorie J012 (2)</a:t>
            </a:r>
            <a:endParaRPr kumimoji="0" lang="nl-NL"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1BFF1B1B-CDBB-4B83-2443-2AD54E109A3A}"/>
              </a:ext>
            </a:extLst>
          </p:cNvPr>
          <p:cNvSpPr txBox="1"/>
          <p:nvPr/>
        </p:nvSpPr>
        <p:spPr>
          <a:xfrm>
            <a:off x="317911" y="1299230"/>
            <a:ext cx="11728146" cy="3252172"/>
          </a:xfrm>
          <a:prstGeom prst="rect">
            <a:avLst/>
          </a:prstGeom>
          <a:noFill/>
        </p:spPr>
        <p:txBody>
          <a:bodyPr wrap="square">
            <a:spAutoFit/>
          </a:bodyPr>
          <a:lstStyle/>
          <a:p>
            <a:pPr algn="l">
              <a:spcAft>
                <a:spcPts val="750"/>
              </a:spcAft>
            </a:pPr>
            <a:r>
              <a:rPr lang="nl-NL" sz="1200" b="0" i="0" u="sng" dirty="0">
                <a:solidFill>
                  <a:srgbClr val="333333"/>
                </a:solidFill>
                <a:effectLst/>
                <a:latin typeface="Roboto Condensed" panose="02000000000000000000" pitchFamily="2" charset="0"/>
              </a:rPr>
              <a:t>Oefenstof</a:t>
            </a:r>
            <a:r>
              <a:rPr lang="nl-NL" sz="1200" b="1" i="0" dirty="0">
                <a:solidFill>
                  <a:srgbClr val="333333"/>
                </a:solidFill>
                <a:effectLst/>
                <a:latin typeface="Roboto Condensed" panose="02000000000000000000" pitchFamily="2" charset="0"/>
              </a:rPr>
              <a:t>:</a:t>
            </a:r>
            <a:br>
              <a:rPr lang="nl-NL" sz="1200" b="1"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Veel balcontacten en herhalingen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Partijspel en positiespel.</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Techniektrainingen: kappen en draaien, balaanname, dribbelen en drijven, passen en trappen (alles zowel links- als rechtsbenig) tegenpartij  organisatie</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Verhouding: 50% Techniek (VTON), 50% Tactiek (VTON, eigen inbreng, KNVB)</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Jaarplanning voetbalinhoud</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Succes laten ervaren en leren omgaan met 'rouwmomenten'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Invoeren van formatie en speelwijze  organisatie</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Ontwikkelen teambelang  leren samenwerken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Invoeren van verdedigen, aanvallen en omschakelen naar balbezit en balverlies</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Begrip creëren verschil balbezit en balverlies</a:t>
            </a:r>
          </a:p>
          <a:p>
            <a:pPr algn="l">
              <a:spcAft>
                <a:spcPts val="750"/>
              </a:spcAft>
            </a:pPr>
            <a:r>
              <a:rPr lang="nl-NL" sz="1200" b="0" i="0" u="sng" dirty="0">
                <a:solidFill>
                  <a:srgbClr val="333333"/>
                </a:solidFill>
                <a:effectLst/>
                <a:latin typeface="Roboto Condensed" panose="02000000000000000000" pitchFamily="2" charset="0"/>
              </a:rPr>
              <a:t>Mentale opbouw:</a:t>
            </a:r>
            <a:endParaRPr lang="nl-NL" sz="1200" b="0" i="0" dirty="0">
              <a:solidFill>
                <a:srgbClr val="333333"/>
              </a:solidFill>
              <a:effectLst/>
              <a:latin typeface="Roboto Condensed" panose="02000000000000000000" pitchFamily="2" charset="0"/>
            </a:endParaRP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Plezier in het voetbalspel</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Omgaan met winst en verlies</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Accepteren wedstrijdleiding</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Accepteren instructies, correcties trainers/leiders</a:t>
            </a:r>
          </a:p>
        </p:txBody>
      </p:sp>
      <p:sp>
        <p:nvSpPr>
          <p:cNvPr id="7" name="TextBox 6">
            <a:extLst>
              <a:ext uri="{FF2B5EF4-FFF2-40B4-BE49-F238E27FC236}">
                <a16:creationId xmlns:a16="http://schemas.microsoft.com/office/drawing/2014/main" id="{92F57C9D-9A51-15CD-6865-302422187E65}"/>
              </a:ext>
            </a:extLst>
          </p:cNvPr>
          <p:cNvSpPr txBox="1"/>
          <p:nvPr/>
        </p:nvSpPr>
        <p:spPr>
          <a:xfrm>
            <a:off x="317910" y="4471260"/>
            <a:ext cx="11728147" cy="2616101"/>
          </a:xfrm>
          <a:prstGeom prst="rect">
            <a:avLst/>
          </a:prstGeom>
          <a:noFill/>
        </p:spPr>
        <p:txBody>
          <a:bodyPr wrap="square">
            <a:spAutoFit/>
          </a:bodyPr>
          <a:lstStyle/>
          <a:p>
            <a:pPr algn="l">
              <a:spcAft>
                <a:spcPts val="750"/>
              </a:spcAft>
            </a:pPr>
            <a:r>
              <a:rPr lang="nl-NL" sz="1200" b="0" i="0" u="sng" dirty="0">
                <a:solidFill>
                  <a:srgbClr val="333333"/>
                </a:solidFill>
                <a:effectLst/>
                <a:latin typeface="Roboto Condensed" panose="02000000000000000000" pitchFamily="2" charset="0"/>
              </a:rPr>
              <a:t>Tactisch:</a:t>
            </a:r>
            <a:endParaRPr lang="nl-NL" sz="1200" b="0" i="0" dirty="0">
              <a:solidFill>
                <a:srgbClr val="333333"/>
              </a:solidFill>
              <a:effectLst/>
              <a:latin typeface="Roboto Condensed" panose="02000000000000000000" pitchFamily="2" charset="0"/>
            </a:endParaRP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Leren omgaan met het grote veld</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Afstanden ten opzichte van elkaar overbrugbaar maken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Veldbezetting bij balbezit (veld groot maken)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Veldbezetting bij balbezit tegenpartij (veld klein maken)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Opbouw van achteruit</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Wedstrijdorganisatie Onder 12: 8 tegen 8, Formatie 1-1-2-1-2-1</a:t>
            </a:r>
            <a:endParaRPr lang="nl-NL" b="0" i="0" dirty="0">
              <a:solidFill>
                <a:srgbClr val="333333"/>
              </a:solidFill>
              <a:effectLst/>
              <a:latin typeface="Roboto Condensed" panose="02000000000000000000" pitchFamily="2" charset="0"/>
            </a:endParaRPr>
          </a:p>
          <a:p>
            <a:pPr algn="l">
              <a:spcAft>
                <a:spcPts val="750"/>
              </a:spcAft>
            </a:pPr>
            <a:r>
              <a:rPr lang="nl-NL" sz="1200" b="0" i="0" dirty="0">
                <a:solidFill>
                  <a:srgbClr val="333333"/>
                </a:solidFill>
                <a:effectLst/>
                <a:latin typeface="Roboto Condensed" panose="02000000000000000000" pitchFamily="2" charset="0"/>
              </a:rPr>
              <a:t>Speeltijd:</a:t>
            </a: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Iedereen speelt even veel</a:t>
            </a:r>
          </a:p>
          <a:p>
            <a:pPr algn="l">
              <a:spcAft>
                <a:spcPts val="750"/>
              </a:spcAft>
            </a:pPr>
            <a:r>
              <a:rPr lang="nl-NL" sz="1200" b="0" i="0" u="sng" dirty="0">
                <a:solidFill>
                  <a:srgbClr val="333333"/>
                </a:solidFill>
                <a:effectLst/>
                <a:latin typeface="Roboto Condensed" panose="02000000000000000000" pitchFamily="2" charset="0"/>
              </a:rPr>
              <a:t>Posities en manier van spelen:</a:t>
            </a:r>
            <a:endParaRPr lang="nl-NL" sz="1200" b="0" i="0" dirty="0">
              <a:solidFill>
                <a:srgbClr val="333333"/>
              </a:solidFill>
              <a:effectLst/>
              <a:latin typeface="Roboto Condensed" panose="02000000000000000000" pitchFamily="2" charset="0"/>
            </a:endParaRP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Er wordt algemeen gewerkt met aanvallers, middenvelders en verdedigers en een keeper. Spelers spelen op alle posities en wisselen hierbij door. Vooral richten op basisvaardigheden voetbal.</a:t>
            </a:r>
            <a:br>
              <a:rPr lang="nl-NL" sz="1200" b="0" i="0" dirty="0">
                <a:solidFill>
                  <a:srgbClr val="333333"/>
                </a:solidFill>
                <a:effectLst/>
                <a:latin typeface="Roboto Condensed" panose="02000000000000000000" pitchFamily="2" charset="0"/>
              </a:rPr>
            </a:br>
            <a:endParaRPr lang="nl-NL" sz="1200" b="0" i="0" dirty="0">
              <a:solidFill>
                <a:srgbClr val="333333"/>
              </a:solidFill>
              <a:effectLst/>
              <a:latin typeface="Roboto Condensed" panose="02000000000000000000" pitchFamily="2" charset="0"/>
            </a:endParaRPr>
          </a:p>
        </p:txBody>
      </p:sp>
    </p:spTree>
    <p:extLst>
      <p:ext uri="{BB962C8B-B14F-4D97-AF65-F5344CB8AC3E}">
        <p14:creationId xmlns:p14="http://schemas.microsoft.com/office/powerpoint/2010/main" val="167338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5B64789C-462C-487B-80F2-FF54F157E454}"/>
              </a:ext>
            </a:extLst>
          </p:cNvPr>
          <p:cNvSpPr>
            <a:spLocks noGrp="1"/>
          </p:cNvSpPr>
          <p:nvPr>
            <p:ph type="body" sz="quarter" idx="19"/>
          </p:nvPr>
        </p:nvSpPr>
        <p:spPr>
          <a:xfrm flipH="1">
            <a:off x="-1" y="-3"/>
            <a:ext cx="12191999" cy="858201"/>
          </a:xfrm>
          <a:solidFill>
            <a:srgbClr val="C00000"/>
          </a:solidFill>
        </p:spPr>
        <p:txBody>
          <a:bodyPr/>
          <a:lstStyle/>
          <a:p>
            <a:endParaRPr lang="nl-NL" dirty="0"/>
          </a:p>
        </p:txBody>
      </p:sp>
      <p:sp>
        <p:nvSpPr>
          <p:cNvPr id="133126" name="Title 6">
            <a:extLst>
              <a:ext uri="{FF2B5EF4-FFF2-40B4-BE49-F238E27FC236}">
                <a16:creationId xmlns:a16="http://schemas.microsoft.com/office/drawing/2014/main" id="{BCFEFF8A-B64C-4DAA-A5E9-39E4BF327708}"/>
              </a:ext>
            </a:extLst>
          </p:cNvPr>
          <p:cNvSpPr>
            <a:spLocks noGrp="1" noChangeArrowheads="1"/>
          </p:cNvSpPr>
          <p:nvPr>
            <p:ph type="title"/>
          </p:nvPr>
        </p:nvSpPr>
        <p:spPr>
          <a:xfrm flipH="1">
            <a:off x="809513" y="-3"/>
            <a:ext cx="12335489" cy="759421"/>
          </a:xfrm>
        </p:spPr>
        <p:txBody>
          <a:bodyPr/>
          <a:lstStyle/>
          <a:p>
            <a:r>
              <a:rPr lang="nl-NL" b="1" dirty="0">
                <a:solidFill>
                  <a:schemeClr val="accent5">
                    <a:lumMod val="50000"/>
                  </a:schemeClr>
                </a:solidFill>
              </a:rPr>
              <a:t>DE AFTRAP </a:t>
            </a:r>
            <a:endParaRPr lang="nl-NL" altLang="en-US" b="1" dirty="0">
              <a:solidFill>
                <a:schemeClr val="accent5">
                  <a:lumMod val="50000"/>
                </a:schemeClr>
              </a:solidFill>
            </a:endParaRPr>
          </a:p>
        </p:txBody>
      </p:sp>
      <p:sp>
        <p:nvSpPr>
          <p:cNvPr id="9" name="Tijdelijke aanduiding voor tekst 8">
            <a:extLst>
              <a:ext uri="{FF2B5EF4-FFF2-40B4-BE49-F238E27FC236}">
                <a16:creationId xmlns:a16="http://schemas.microsoft.com/office/drawing/2014/main" id="{B01B035E-DECB-48B0-9510-252E6238581F}"/>
              </a:ext>
            </a:extLst>
          </p:cNvPr>
          <p:cNvSpPr>
            <a:spLocks noGrp="1"/>
          </p:cNvSpPr>
          <p:nvPr>
            <p:ph type="body" sz="quarter" idx="21"/>
          </p:nvPr>
        </p:nvSpPr>
        <p:spPr>
          <a:xfrm>
            <a:off x="2024129" y="-8961"/>
            <a:ext cx="3842107" cy="108000"/>
          </a:xfrm>
          <a:solidFill>
            <a:srgbClr val="002060"/>
          </a:solidFill>
        </p:spPr>
        <p:txBody>
          <a:bodyPr/>
          <a:lstStyle/>
          <a:p>
            <a:endParaRPr lang="nl-NL" dirty="0"/>
          </a:p>
        </p:txBody>
      </p:sp>
      <p:pic>
        <p:nvPicPr>
          <p:cNvPr id="2" name="Picture 4" descr="⚽ Voetbalvereniging VV Bergen uit Bergen (NH) | Clubpagina | KNVB ...">
            <a:extLst>
              <a:ext uri="{FF2B5EF4-FFF2-40B4-BE49-F238E27FC236}">
                <a16:creationId xmlns:a16="http://schemas.microsoft.com/office/drawing/2014/main" id="{45C8A16E-D894-D36C-780E-7DDF3A270C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34" b="93285" l="7384" r="91772">
                        <a14:foregroundMark x1="47890" y1="55354" x2="47890" y2="55354"/>
                        <a14:foregroundMark x1="36076" y1="62250" x2="36076" y2="62250"/>
                        <a14:foregroundMark x1="24473" y1="62976" x2="24473" y2="62976"/>
                        <a14:foregroundMark x1="13080" y1="53721" x2="13080" y2="53721"/>
                        <a14:foregroundMark x1="30169" y1="79129" x2="30169" y2="79129"/>
                        <a14:foregroundMark x1="36920" y1="66969" x2="36920" y2="66969"/>
                        <a14:foregroundMark x1="34810" y1="67151" x2="34810" y2="67151"/>
                        <a14:foregroundMark x1="72785" y1="65336" x2="72785" y2="65336"/>
                        <a14:foregroundMark x1="60338" y1="45554" x2="60338" y2="45554"/>
                        <a14:foregroundMark x1="60338" y1="31760" x2="60338" y2="31760"/>
                        <a14:foregroundMark x1="57173" y1="32123" x2="57173" y2="32123"/>
                        <a14:foregroundMark x1="52110" y1="33212" x2="52110" y2="33212"/>
                        <a14:foregroundMark x1="52110" y1="33212" x2="52110" y2="33212"/>
                        <a14:foregroundMark x1="35865" y1="40653" x2="35865" y2="40653"/>
                        <a14:foregroundMark x1="32489" y1="42468" x2="32489" y2="42468"/>
                        <a14:foregroundMark x1="31224" y1="42831" x2="31224" y2="42831"/>
                        <a14:foregroundMark x1="28903" y1="43557" x2="28903" y2="43557"/>
                        <a14:foregroundMark x1="25527" y1="47005" x2="25527" y2="47005"/>
                        <a14:foregroundMark x1="24684" y1="47731" x2="24684" y2="47731"/>
                        <a14:foregroundMark x1="22363" y1="51180" x2="22363" y2="51180"/>
                        <a14:foregroundMark x1="35443" y1="58621" x2="35443" y2="58621"/>
                        <a14:foregroundMark x1="40928" y1="57895" x2="40928" y2="57895"/>
                        <a14:foregroundMark x1="40928" y1="57713" x2="40928" y2="57713"/>
                        <a14:foregroundMark x1="65612" y1="56080" x2="65612" y2="56080"/>
                        <a14:foregroundMark x1="65612" y1="56080" x2="65612" y2="56080"/>
                        <a14:foregroundMark x1="65612" y1="56080" x2="65612" y2="56080"/>
                        <a14:foregroundMark x1="65612" y1="56080" x2="65612" y2="54446"/>
                        <a14:foregroundMark x1="64557" y1="47731" x2="64557" y2="47731"/>
                        <a14:foregroundMark x1="64979" y1="47368" x2="64979" y2="47368"/>
                        <a14:foregroundMark x1="64979" y1="45372" x2="65401" y2="44283"/>
                        <a14:foregroundMark x1="65401" y1="42468" x2="65612" y2="41561"/>
                        <a14:foregroundMark x1="65401" y1="39564" x2="65401" y2="39564"/>
                        <a14:foregroundMark x1="65401" y1="38657" x2="65401" y2="38657"/>
                        <a14:foregroundMark x1="64979" y1="36116" x2="64979" y2="36116"/>
                        <a14:foregroundMark x1="57173" y1="33575" x2="57173" y2="33575"/>
                        <a14:foregroundMark x1="54219" y1="31760" x2="54219" y2="31760"/>
                        <a14:foregroundMark x1="54219" y1="31579" x2="54219" y2="31579"/>
                        <a14:foregroundMark x1="47046" y1="8530" x2="47046" y2="8530"/>
                        <a14:foregroundMark x1="47046" y1="6534" x2="47046" y2="6534"/>
                        <a14:foregroundMark x1="56118" y1="6897" x2="56118" y2="6897"/>
                        <a14:foregroundMark x1="71519" y1="8348" x2="71519" y2="8348"/>
                        <a14:foregroundMark x1="87342" y1="16334" x2="87342" y2="16334"/>
                        <a14:foregroundMark x1="92405" y1="23593" x2="92405" y2="23593"/>
                        <a14:foregroundMark x1="85232" y1="41016" x2="85232" y2="41016"/>
                        <a14:foregroundMark x1="76160" y1="47005" x2="76160" y2="47005"/>
                        <a14:foregroundMark x1="63291" y1="52632" x2="63291" y2="52632"/>
                        <a14:foregroundMark x1="56962" y1="43739" x2="56962" y2="43739"/>
                        <a14:foregroundMark x1="56540" y1="43013" x2="56540" y2="43013"/>
                        <a14:foregroundMark x1="58861" y1="31034" x2="58861" y2="31034"/>
                        <a14:foregroundMark x1="58861" y1="25953" x2="58861" y2="25953"/>
                        <a14:foregroundMark x1="64346" y1="33031" x2="64346" y2="33031"/>
                        <a14:foregroundMark x1="54430" y1="33212" x2="54430" y2="33212"/>
                        <a14:foregroundMark x1="50844" y1="41924" x2="50844" y2="41924"/>
                        <a14:foregroundMark x1="36287" y1="49909" x2="36287" y2="49909"/>
                        <a14:foregroundMark x1="31857" y1="53176" x2="31857" y2="53176"/>
                        <a14:foregroundMark x1="29325" y1="56987" x2="29325" y2="56987"/>
                        <a14:foregroundMark x1="64346" y1="78584" x2="64346" y2="78584"/>
                        <a14:foregroundMark x1="64557" y1="78766" x2="64557" y2="78766"/>
                        <a14:foregroundMark x1="65612" y1="71506" x2="65612" y2="71506"/>
                        <a14:foregroundMark x1="63291" y1="65154" x2="63291" y2="65154"/>
                        <a14:foregroundMark x1="13713" y1="65336" x2="13713" y2="65336"/>
                        <a14:foregroundMark x1="14135" y1="63339" x2="14135" y2="63339"/>
                        <a14:foregroundMark x1="14768" y1="64610" x2="14768" y2="64610"/>
                        <a14:foregroundMark x1="12447" y1="63884" x2="12447" y2="63884"/>
                        <a14:foregroundMark x1="7806" y1="59528" x2="7806" y2="59528"/>
                        <a14:foregroundMark x1="47890" y1="93466" x2="47890" y2="93466"/>
                        <a14:foregroundMark x1="7384" y1="22323" x2="7384" y2="22323"/>
                        <a14:foregroundMark x1="50211" y1="35027" x2="50211" y2="35027"/>
                      </a14:backgroundRemoval>
                    </a14:imgEffect>
                  </a14:imgLayer>
                </a14:imgProps>
              </a:ext>
              <a:ext uri="{28A0092B-C50C-407E-A947-70E740481C1C}">
                <a14:useLocalDpi xmlns:a14="http://schemas.microsoft.com/office/drawing/2010/main" val="0"/>
              </a:ext>
            </a:extLst>
          </a:blip>
          <a:srcRect/>
          <a:stretch>
            <a:fillRect/>
          </a:stretch>
        </p:blipFill>
        <p:spPr bwMode="auto">
          <a:xfrm>
            <a:off x="317912" y="-3"/>
            <a:ext cx="983203" cy="101817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125DCEFF-C1C3-111D-83C5-C8B6481E4E5F}"/>
              </a:ext>
            </a:extLst>
          </p:cNvPr>
          <p:cNvSpPr txBox="1"/>
          <p:nvPr/>
        </p:nvSpPr>
        <p:spPr>
          <a:xfrm>
            <a:off x="474091" y="1090759"/>
            <a:ext cx="11243814" cy="6494085"/>
          </a:xfrm>
          <a:prstGeom prst="rect">
            <a:avLst/>
          </a:prstGeom>
          <a:noFill/>
        </p:spPr>
        <p:txBody>
          <a:bodyPr wrap="square" rtlCol="0">
            <a:spAutoFit/>
          </a:bodyPr>
          <a:lstStyle/>
          <a:p>
            <a:r>
              <a:rPr lang="nl-NL" sz="1600" dirty="0">
                <a:solidFill>
                  <a:schemeClr val="accent5">
                    <a:lumMod val="50000"/>
                  </a:schemeClr>
                </a:solidFill>
              </a:rPr>
              <a:t>Hierbij het voetbaltechnisch beleid van vv Bergen voor de periode 2025 – 2028: </a:t>
            </a:r>
            <a:r>
              <a:rPr lang="nl-NL" sz="1600" i="1" dirty="0">
                <a:solidFill>
                  <a:schemeClr val="accent5">
                    <a:lumMod val="50000"/>
                  </a:schemeClr>
                </a:solidFill>
              </a:rPr>
              <a:t>Samen Bergen Verzetten.</a:t>
            </a:r>
          </a:p>
          <a:p>
            <a:r>
              <a:rPr lang="nl-NL" sz="1600" dirty="0">
                <a:solidFill>
                  <a:schemeClr val="accent5">
                    <a:lumMod val="50000"/>
                  </a:schemeClr>
                </a:solidFill>
              </a:rPr>
              <a:t>In dit plan zijn de kernwaarden, doelen, visie en acties voor de komende beleidsperiode uiteengezet, waarbij richting is aangebracht door onderscheid te maken in jeugd- en seniorenteams en tussen jongens/mannen en meiden/vrouwen voetbal. </a:t>
            </a:r>
          </a:p>
          <a:p>
            <a:endParaRPr lang="nl-NL" sz="1600" dirty="0">
              <a:solidFill>
                <a:schemeClr val="accent5">
                  <a:lumMod val="50000"/>
                </a:schemeClr>
              </a:solidFill>
            </a:endParaRPr>
          </a:p>
          <a:p>
            <a:r>
              <a:rPr lang="nl-NL" sz="1600" dirty="0">
                <a:solidFill>
                  <a:schemeClr val="accent5">
                    <a:lumMod val="50000"/>
                  </a:schemeClr>
                </a:solidFill>
              </a:rPr>
              <a:t>Sinds de fusie in 2016 werkt vv Bergen aan het verwezenlijken van haar sportieve en maatschappelijke ambities. Als grootste sportvereniging in de gemeente Bergen, met een verder groeiend aantal leden, heeft de club een belangrijke waarde in de regio. </a:t>
            </a:r>
          </a:p>
          <a:p>
            <a:endParaRPr lang="nl-NL" sz="1600" dirty="0">
              <a:solidFill>
                <a:schemeClr val="accent5">
                  <a:lumMod val="50000"/>
                </a:schemeClr>
              </a:solidFill>
            </a:endParaRPr>
          </a:p>
          <a:p>
            <a:r>
              <a:rPr lang="nl-NL" sz="1600" dirty="0">
                <a:solidFill>
                  <a:schemeClr val="accent5">
                    <a:lumMod val="50000"/>
                  </a:schemeClr>
                </a:solidFill>
              </a:rPr>
              <a:t>Sportief maakt vv Bergen steeds stapjes vooruit. Inmiddels spelen de eerste elftallen op 3</a:t>
            </a:r>
            <a:r>
              <a:rPr lang="nl-NL" sz="1600" baseline="30000" dirty="0">
                <a:solidFill>
                  <a:schemeClr val="accent5">
                    <a:lumMod val="50000"/>
                  </a:schemeClr>
                </a:solidFill>
              </a:rPr>
              <a:t>e</a:t>
            </a:r>
            <a:r>
              <a:rPr lang="nl-NL" sz="1600" dirty="0">
                <a:solidFill>
                  <a:schemeClr val="accent5">
                    <a:lumMod val="50000"/>
                  </a:schemeClr>
                </a:solidFill>
              </a:rPr>
              <a:t> klasse (mannen) en 1</a:t>
            </a:r>
            <a:r>
              <a:rPr lang="nl-NL" sz="1600" baseline="30000" dirty="0">
                <a:solidFill>
                  <a:schemeClr val="accent5">
                    <a:lumMod val="50000"/>
                  </a:schemeClr>
                </a:solidFill>
              </a:rPr>
              <a:t>e</a:t>
            </a:r>
            <a:r>
              <a:rPr lang="nl-NL" sz="1600" dirty="0">
                <a:solidFill>
                  <a:schemeClr val="accent5">
                    <a:lumMod val="50000"/>
                  </a:schemeClr>
                </a:solidFill>
              </a:rPr>
              <a:t> klasse (vrouwen) niveau. De top-jeugd doet in de meeste leeftijdsgroepen mee in de eerste klasse. Soms een uitschieter omhoog of omlaag. Er is een voetbalschool (TGL academie) opgezet door een kundige trainer waar ambitieuze en enthousiaste kinderen tot 13 jaar verder aan hun voetbal skills kunnen werken op het terrein van vv Bergen. </a:t>
            </a:r>
          </a:p>
          <a:p>
            <a:endParaRPr lang="nl-NL" sz="1600" dirty="0">
              <a:solidFill>
                <a:schemeClr val="accent5">
                  <a:lumMod val="50000"/>
                </a:schemeClr>
              </a:solidFill>
            </a:endParaRPr>
          </a:p>
          <a:p>
            <a:r>
              <a:rPr lang="nl-NL" sz="1600" dirty="0">
                <a:solidFill>
                  <a:schemeClr val="accent5">
                    <a:lumMod val="50000"/>
                  </a:schemeClr>
                </a:solidFill>
              </a:rPr>
              <a:t>Er gaat veel goed, maar er kan ook veel nog beter. Dat begint met een goed plan. Wat gaan we doen komende beleidsperiode en vanuit welke visie en doelstellingen doen we dit. Dat wordt in dit plan uiteengezet. Dit geeft richting aan de komende 4 jaar, waarbij het uiteraard onderhevig is aan voortdurende veranderingen en aanpassingen aan de situaties die zich voordoen. </a:t>
            </a:r>
          </a:p>
          <a:p>
            <a:endParaRPr lang="nl-NL" sz="1600" dirty="0">
              <a:solidFill>
                <a:schemeClr val="accent5">
                  <a:lumMod val="50000"/>
                </a:schemeClr>
              </a:solidFill>
            </a:endParaRPr>
          </a:p>
          <a:p>
            <a:endParaRPr lang="nl-NL" sz="1600" dirty="0">
              <a:solidFill>
                <a:schemeClr val="accent5">
                  <a:lumMod val="50000"/>
                </a:schemeClr>
              </a:solidFill>
            </a:endParaRPr>
          </a:p>
          <a:p>
            <a:endParaRPr lang="nl-NL" sz="1600" dirty="0">
              <a:solidFill>
                <a:schemeClr val="accent5">
                  <a:lumMod val="50000"/>
                </a:schemeClr>
              </a:solidFill>
            </a:endParaRPr>
          </a:p>
          <a:p>
            <a:r>
              <a:rPr lang="nl-NL" sz="1600" dirty="0">
                <a:solidFill>
                  <a:schemeClr val="accent5">
                    <a:lumMod val="50000"/>
                  </a:schemeClr>
                </a:solidFill>
              </a:rPr>
              <a:t> </a:t>
            </a:r>
          </a:p>
          <a:p>
            <a:endParaRPr lang="nl-NL" sz="1600" i="1" dirty="0">
              <a:solidFill>
                <a:schemeClr val="accent5">
                  <a:lumMod val="50000"/>
                </a:schemeClr>
              </a:solidFill>
            </a:endParaRPr>
          </a:p>
          <a:p>
            <a:endParaRPr lang="nl-NL" sz="1600" i="1" dirty="0">
              <a:solidFill>
                <a:schemeClr val="accent5">
                  <a:lumMod val="50000"/>
                </a:schemeClr>
              </a:solidFill>
            </a:endParaRPr>
          </a:p>
          <a:p>
            <a:endParaRPr lang="nl-NL" sz="1600" dirty="0">
              <a:solidFill>
                <a:schemeClr val="accent5">
                  <a:lumMod val="50000"/>
                </a:schemeClr>
              </a:solidFill>
            </a:endParaRPr>
          </a:p>
          <a:p>
            <a:r>
              <a:rPr lang="nl-NL" sz="1600" dirty="0">
                <a:solidFill>
                  <a:schemeClr val="accent5">
                    <a:lumMod val="50000"/>
                  </a:schemeClr>
                </a:solidFill>
              </a:rPr>
              <a:t>  </a:t>
            </a:r>
          </a:p>
        </p:txBody>
      </p:sp>
    </p:spTree>
    <p:extLst>
      <p:ext uri="{BB962C8B-B14F-4D97-AF65-F5344CB8AC3E}">
        <p14:creationId xmlns:p14="http://schemas.microsoft.com/office/powerpoint/2010/main" val="275355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5D3E0-5E12-CA40-92DA-0E914C82314D}"/>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A6DB5B4E-D923-83D7-00A6-853D5781820E}"/>
              </a:ext>
            </a:extLst>
          </p:cNvPr>
          <p:cNvSpPr>
            <a:spLocks noGrp="1"/>
          </p:cNvSpPr>
          <p:nvPr>
            <p:ph type="body" sz="quarter" idx="19"/>
          </p:nvPr>
        </p:nvSpPr>
        <p:spPr>
          <a:xfrm flipH="1">
            <a:off x="-1" y="-3"/>
            <a:ext cx="12191999" cy="858201"/>
          </a:xfrm>
          <a:solidFill>
            <a:srgbClr val="C00000"/>
          </a:solidFill>
        </p:spPr>
        <p:txBody>
          <a:bodyPr/>
          <a:lstStyle/>
          <a:p>
            <a:endParaRPr lang="nl-NL" dirty="0"/>
          </a:p>
        </p:txBody>
      </p:sp>
      <p:sp>
        <p:nvSpPr>
          <p:cNvPr id="133126" name="Title 6">
            <a:extLst>
              <a:ext uri="{FF2B5EF4-FFF2-40B4-BE49-F238E27FC236}">
                <a16:creationId xmlns:a16="http://schemas.microsoft.com/office/drawing/2014/main" id="{FB12D9FF-28CA-49B2-033F-E6E1AD5EEA7E}"/>
              </a:ext>
            </a:extLst>
          </p:cNvPr>
          <p:cNvSpPr>
            <a:spLocks noGrp="1" noChangeArrowheads="1"/>
          </p:cNvSpPr>
          <p:nvPr>
            <p:ph type="title"/>
          </p:nvPr>
        </p:nvSpPr>
        <p:spPr>
          <a:xfrm flipH="1">
            <a:off x="809513" y="-3"/>
            <a:ext cx="12335489" cy="759421"/>
          </a:xfrm>
        </p:spPr>
        <p:txBody>
          <a:bodyPr/>
          <a:lstStyle/>
          <a:p>
            <a:r>
              <a:rPr lang="nl-NL" b="1" dirty="0">
                <a:solidFill>
                  <a:schemeClr val="accent5">
                    <a:lumMod val="50000"/>
                  </a:schemeClr>
                </a:solidFill>
              </a:rPr>
              <a:t> </a:t>
            </a:r>
            <a:r>
              <a:rPr lang="nl-NL" b="1" i="0" u="sng" dirty="0">
                <a:solidFill>
                  <a:srgbClr val="333333"/>
                </a:solidFill>
                <a:effectLst/>
                <a:latin typeface="Roboto Condensed" panose="02000000000000000000" pitchFamily="2" charset="0"/>
              </a:rPr>
              <a:t>De training organisatie en voorwaarden</a:t>
            </a:r>
            <a:endParaRPr lang="nl-NL" altLang="en-US" b="1" dirty="0">
              <a:solidFill>
                <a:schemeClr val="accent5">
                  <a:lumMod val="50000"/>
                </a:schemeClr>
              </a:solidFill>
            </a:endParaRPr>
          </a:p>
        </p:txBody>
      </p:sp>
      <p:sp>
        <p:nvSpPr>
          <p:cNvPr id="9" name="Tijdelijke aanduiding voor tekst 8">
            <a:extLst>
              <a:ext uri="{FF2B5EF4-FFF2-40B4-BE49-F238E27FC236}">
                <a16:creationId xmlns:a16="http://schemas.microsoft.com/office/drawing/2014/main" id="{B1EBF813-91A3-E99B-F6B7-55746B809369}"/>
              </a:ext>
            </a:extLst>
          </p:cNvPr>
          <p:cNvSpPr>
            <a:spLocks noGrp="1"/>
          </p:cNvSpPr>
          <p:nvPr>
            <p:ph type="body" sz="quarter" idx="21"/>
          </p:nvPr>
        </p:nvSpPr>
        <p:spPr>
          <a:xfrm>
            <a:off x="2024129" y="-8961"/>
            <a:ext cx="3842107" cy="108000"/>
          </a:xfrm>
          <a:solidFill>
            <a:srgbClr val="002060"/>
          </a:solidFill>
        </p:spPr>
        <p:txBody>
          <a:bodyPr/>
          <a:lstStyle/>
          <a:p>
            <a:endParaRPr lang="nl-NL" dirty="0"/>
          </a:p>
        </p:txBody>
      </p:sp>
      <p:pic>
        <p:nvPicPr>
          <p:cNvPr id="2" name="Picture 4" descr="⚽ Voetbalvereniging VV Bergen uit Bergen (NH) | Clubpagina | KNVB ...">
            <a:extLst>
              <a:ext uri="{FF2B5EF4-FFF2-40B4-BE49-F238E27FC236}">
                <a16:creationId xmlns:a16="http://schemas.microsoft.com/office/drawing/2014/main" id="{9F7C6E19-0A89-8289-F972-99090156BE8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34" b="93285" l="7384" r="91772">
                        <a14:foregroundMark x1="47890" y1="55354" x2="47890" y2="55354"/>
                        <a14:foregroundMark x1="36076" y1="62250" x2="36076" y2="62250"/>
                        <a14:foregroundMark x1="24473" y1="62976" x2="24473" y2="62976"/>
                        <a14:foregroundMark x1="13080" y1="53721" x2="13080" y2="53721"/>
                        <a14:foregroundMark x1="30169" y1="79129" x2="30169" y2="79129"/>
                        <a14:foregroundMark x1="36920" y1="66969" x2="36920" y2="66969"/>
                        <a14:foregroundMark x1="34810" y1="67151" x2="34810" y2="67151"/>
                        <a14:foregroundMark x1="72785" y1="65336" x2="72785" y2="65336"/>
                        <a14:foregroundMark x1="60338" y1="45554" x2="60338" y2="45554"/>
                        <a14:foregroundMark x1="60338" y1="31760" x2="60338" y2="31760"/>
                        <a14:foregroundMark x1="57173" y1="32123" x2="57173" y2="32123"/>
                        <a14:foregroundMark x1="52110" y1="33212" x2="52110" y2="33212"/>
                        <a14:foregroundMark x1="52110" y1="33212" x2="52110" y2="33212"/>
                        <a14:foregroundMark x1="35865" y1="40653" x2="35865" y2="40653"/>
                        <a14:foregroundMark x1="32489" y1="42468" x2="32489" y2="42468"/>
                        <a14:foregroundMark x1="31224" y1="42831" x2="31224" y2="42831"/>
                        <a14:foregroundMark x1="28903" y1="43557" x2="28903" y2="43557"/>
                        <a14:foregroundMark x1="25527" y1="47005" x2="25527" y2="47005"/>
                        <a14:foregroundMark x1="24684" y1="47731" x2="24684" y2="47731"/>
                        <a14:foregroundMark x1="22363" y1="51180" x2="22363" y2="51180"/>
                        <a14:foregroundMark x1="35443" y1="58621" x2="35443" y2="58621"/>
                        <a14:foregroundMark x1="40928" y1="57895" x2="40928" y2="57895"/>
                        <a14:foregroundMark x1="40928" y1="57713" x2="40928" y2="57713"/>
                        <a14:foregroundMark x1="65612" y1="56080" x2="65612" y2="56080"/>
                        <a14:foregroundMark x1="65612" y1="56080" x2="65612" y2="56080"/>
                        <a14:foregroundMark x1="65612" y1="56080" x2="65612" y2="56080"/>
                        <a14:foregroundMark x1="65612" y1="56080" x2="65612" y2="54446"/>
                        <a14:foregroundMark x1="64557" y1="47731" x2="64557" y2="47731"/>
                        <a14:foregroundMark x1="64979" y1="47368" x2="64979" y2="47368"/>
                        <a14:foregroundMark x1="64979" y1="45372" x2="65401" y2="44283"/>
                        <a14:foregroundMark x1="65401" y1="42468" x2="65612" y2="41561"/>
                        <a14:foregroundMark x1="65401" y1="39564" x2="65401" y2="39564"/>
                        <a14:foregroundMark x1="65401" y1="38657" x2="65401" y2="38657"/>
                        <a14:foregroundMark x1="64979" y1="36116" x2="64979" y2="36116"/>
                        <a14:foregroundMark x1="57173" y1="33575" x2="57173" y2="33575"/>
                        <a14:foregroundMark x1="54219" y1="31760" x2="54219" y2="31760"/>
                        <a14:foregroundMark x1="54219" y1="31579" x2="54219" y2="31579"/>
                        <a14:foregroundMark x1="47046" y1="8530" x2="47046" y2="8530"/>
                        <a14:foregroundMark x1="47046" y1="6534" x2="47046" y2="6534"/>
                        <a14:foregroundMark x1="56118" y1="6897" x2="56118" y2="6897"/>
                        <a14:foregroundMark x1="71519" y1="8348" x2="71519" y2="8348"/>
                        <a14:foregroundMark x1="87342" y1="16334" x2="87342" y2="16334"/>
                        <a14:foregroundMark x1="92405" y1="23593" x2="92405" y2="23593"/>
                        <a14:foregroundMark x1="85232" y1="41016" x2="85232" y2="41016"/>
                        <a14:foregroundMark x1="76160" y1="47005" x2="76160" y2="47005"/>
                        <a14:foregroundMark x1="63291" y1="52632" x2="63291" y2="52632"/>
                        <a14:foregroundMark x1="56962" y1="43739" x2="56962" y2="43739"/>
                        <a14:foregroundMark x1="56540" y1="43013" x2="56540" y2="43013"/>
                        <a14:foregroundMark x1="58861" y1="31034" x2="58861" y2="31034"/>
                        <a14:foregroundMark x1="58861" y1="25953" x2="58861" y2="25953"/>
                        <a14:foregroundMark x1="64346" y1="33031" x2="64346" y2="33031"/>
                        <a14:foregroundMark x1="54430" y1="33212" x2="54430" y2="33212"/>
                        <a14:foregroundMark x1="50844" y1="41924" x2="50844" y2="41924"/>
                        <a14:foregroundMark x1="36287" y1="49909" x2="36287" y2="49909"/>
                        <a14:foregroundMark x1="31857" y1="53176" x2="31857" y2="53176"/>
                        <a14:foregroundMark x1="29325" y1="56987" x2="29325" y2="56987"/>
                        <a14:foregroundMark x1="64346" y1="78584" x2="64346" y2="78584"/>
                        <a14:foregroundMark x1="64557" y1="78766" x2="64557" y2="78766"/>
                        <a14:foregroundMark x1="65612" y1="71506" x2="65612" y2="71506"/>
                        <a14:foregroundMark x1="63291" y1="65154" x2="63291" y2="65154"/>
                        <a14:foregroundMark x1="13713" y1="65336" x2="13713" y2="65336"/>
                        <a14:foregroundMark x1="14135" y1="63339" x2="14135" y2="63339"/>
                        <a14:foregroundMark x1="14768" y1="64610" x2="14768" y2="64610"/>
                        <a14:foregroundMark x1="12447" y1="63884" x2="12447" y2="63884"/>
                        <a14:foregroundMark x1="7806" y1="59528" x2="7806" y2="59528"/>
                        <a14:foregroundMark x1="47890" y1="93466" x2="47890" y2="93466"/>
                        <a14:foregroundMark x1="7384" y1="22323" x2="7384" y2="22323"/>
                        <a14:foregroundMark x1="50211" y1="35027" x2="50211" y2="35027"/>
                      </a14:backgroundRemoval>
                    </a14:imgEffect>
                  </a14:imgLayer>
                </a14:imgProps>
              </a:ext>
              <a:ext uri="{28A0092B-C50C-407E-A947-70E740481C1C}">
                <a14:useLocalDpi xmlns:a14="http://schemas.microsoft.com/office/drawing/2010/main" val="0"/>
              </a:ext>
            </a:extLst>
          </a:blip>
          <a:srcRect/>
          <a:stretch>
            <a:fillRect/>
          </a:stretch>
        </p:blipFill>
        <p:spPr bwMode="auto">
          <a:xfrm>
            <a:off x="317912" y="-3"/>
            <a:ext cx="983203" cy="101817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6C01E5FF-63F1-6097-7409-1E921570DB86}"/>
              </a:ext>
            </a:extLst>
          </p:cNvPr>
          <p:cNvSpPr txBox="1"/>
          <p:nvPr/>
        </p:nvSpPr>
        <p:spPr>
          <a:xfrm>
            <a:off x="643386" y="1436989"/>
            <a:ext cx="10986361" cy="14260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750"/>
              </a:spcAft>
              <a:buClrTx/>
              <a:buSzTx/>
              <a:buFontTx/>
              <a:buNone/>
              <a:tabLst/>
              <a:defRPr/>
            </a:pPr>
            <a:endParaRPr kumimoji="0" lang="nl-NL" sz="16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endParaRPr>
          </a:p>
        </p:txBody>
      </p:sp>
      <p:sp>
        <p:nvSpPr>
          <p:cNvPr id="11" name="TextBox 10">
            <a:extLst>
              <a:ext uri="{FF2B5EF4-FFF2-40B4-BE49-F238E27FC236}">
                <a16:creationId xmlns:a16="http://schemas.microsoft.com/office/drawing/2014/main" id="{9C805C65-8684-A4CF-5FA2-615549E696C8}"/>
              </a:ext>
            </a:extLst>
          </p:cNvPr>
          <p:cNvSpPr txBox="1"/>
          <p:nvPr/>
        </p:nvSpPr>
        <p:spPr>
          <a:xfrm>
            <a:off x="317912" y="929898"/>
            <a:ext cx="1172814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sng"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t>Leeftijdscategorie J013-JO14 (1)</a:t>
            </a:r>
            <a:endParaRPr kumimoji="0" lang="nl-NL"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44E95F5B-634D-84D6-670A-0CBE102CF343}"/>
              </a:ext>
            </a:extLst>
          </p:cNvPr>
          <p:cNvSpPr txBox="1"/>
          <p:nvPr/>
        </p:nvSpPr>
        <p:spPr>
          <a:xfrm>
            <a:off x="317911" y="1299230"/>
            <a:ext cx="11728146" cy="3929281"/>
          </a:xfrm>
          <a:prstGeom prst="rect">
            <a:avLst/>
          </a:prstGeom>
          <a:noFill/>
        </p:spPr>
        <p:txBody>
          <a:bodyPr wrap="square">
            <a:spAutoFit/>
          </a:bodyPr>
          <a:lstStyle/>
          <a:p>
            <a:pPr algn="l">
              <a:spcAft>
                <a:spcPts val="750"/>
              </a:spcAft>
            </a:pPr>
            <a:r>
              <a:rPr lang="nl-NL" sz="1200" b="0" i="0" dirty="0">
                <a:solidFill>
                  <a:srgbClr val="333333"/>
                </a:solidFill>
                <a:effectLst/>
                <a:latin typeface="Roboto Condensed" panose="02000000000000000000" pitchFamily="2" charset="0"/>
              </a:rPr>
              <a:t>In deze leeftijdsfase zie je dat spelers zich niet alleen technisch, maar ook fysiek met elkaar willen gaan meten. Op de training zie je dan nog weleens een opstootje voorkomen doordat spelers de overtreding gaan gebruiken om te willen winnen. Het is de pré -puberale fase, waarin de hormonen beginnen te werken met alle kenmerken die daarbij horen, zoals het weerwoord - Ja maar!</a:t>
            </a:r>
            <a:endParaRPr lang="nl-NL" b="0" i="0" dirty="0">
              <a:solidFill>
                <a:srgbClr val="333333"/>
              </a:solidFill>
              <a:effectLst/>
              <a:latin typeface="Roboto Condensed" panose="02000000000000000000" pitchFamily="2" charset="0"/>
            </a:endParaRPr>
          </a:p>
          <a:p>
            <a:pPr algn="l">
              <a:spcAft>
                <a:spcPts val="750"/>
              </a:spcAft>
            </a:pPr>
            <a:r>
              <a:rPr lang="nl-NL" sz="1200" b="0" i="0" dirty="0">
                <a:solidFill>
                  <a:srgbClr val="333333"/>
                </a:solidFill>
                <a:effectLst/>
                <a:latin typeface="Roboto Condensed" panose="02000000000000000000" pitchFamily="2" charset="0"/>
              </a:rPr>
              <a:t>De basis van het leren van technische vaardigheden is nog steeds in volle gang en dient dan ook nog steeds te worden getraind, om alle technische vaardigheden te perfectioneren. De grootste verandering in deze fase is de overstap van een half speelveld naar een groter speelveld. Men dient nu te gaan werken aan het inzicht dat nodig is om op dit grote veld te kunnen spelen</a:t>
            </a:r>
            <a:r>
              <a:rPr lang="nl-NL" b="0" i="0" dirty="0">
                <a:solidFill>
                  <a:srgbClr val="333333"/>
                </a:solidFill>
                <a:effectLst/>
                <a:latin typeface="Roboto Condensed" panose="02000000000000000000" pitchFamily="2" charset="0"/>
              </a:rPr>
              <a:t>.</a:t>
            </a:r>
          </a:p>
          <a:p>
            <a:pPr algn="l">
              <a:spcAft>
                <a:spcPts val="750"/>
              </a:spcAft>
            </a:pPr>
            <a:r>
              <a:rPr lang="nl-NL" sz="1200" b="0" i="0" dirty="0">
                <a:solidFill>
                  <a:srgbClr val="333333"/>
                </a:solidFill>
                <a:effectLst/>
                <a:latin typeface="Roboto Condensed" panose="02000000000000000000" pitchFamily="2" charset="0"/>
              </a:rPr>
              <a:t>Hierbij is het uitleggen en trainen van taken die bij een positie horen van groot belang. Hierbij moet men denken aan de omschakelmomenten, van balbezit naar balverlies, maar ook de positie waar men op dat moment staat, hoe te handelen in een bepaalde situatie etc. Voor de trainers is hier een belangrijke rol weggelegd!</a:t>
            </a:r>
          </a:p>
          <a:p>
            <a:pPr algn="l">
              <a:spcAft>
                <a:spcPts val="750"/>
              </a:spcAft>
            </a:pPr>
            <a:r>
              <a:rPr lang="nl-NL" b="0" i="0" dirty="0">
                <a:solidFill>
                  <a:srgbClr val="333333"/>
                </a:solidFill>
                <a:effectLst/>
                <a:latin typeface="Roboto Condensed" panose="02000000000000000000" pitchFamily="2" charset="0"/>
              </a:rPr>
              <a:t> </a:t>
            </a:r>
          </a:p>
          <a:p>
            <a:pPr algn="l">
              <a:spcAft>
                <a:spcPts val="750"/>
              </a:spcAft>
            </a:pPr>
            <a:r>
              <a:rPr lang="nl-NL" sz="1200" b="0" i="0" dirty="0">
                <a:solidFill>
                  <a:srgbClr val="333333"/>
                </a:solidFill>
                <a:effectLst/>
                <a:latin typeface="Roboto Condensed" panose="02000000000000000000" pitchFamily="2" charset="0"/>
              </a:rPr>
              <a:t>Doelstellingen:</a:t>
            </a: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Het blijven trainen van alle technische basisvaardigheden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Uitbreiden van oefeningen m.b.t. spelsituaties (balbezit/balverlies)</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Nadruk leggen op positioneel functioneren van spelers (aanval/verdediging)</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Wedstrijdgericht trainen, spelsituaties naar voren brengen (corners/vrije trappen)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Technische vaardigheden koppelen aan inzicht en communicatie</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Individuele aspecten bespreken met spelers - wat wordt er van hem/haar verlangt als het gaat om teambelang</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Beweging zonder bal (uitleggen). Een speler moet leren begrijpen dat hij in een wedstrijd meer tijd niet aan de bal is dan wel</a:t>
            </a:r>
          </a:p>
          <a:p>
            <a:pPr algn="l">
              <a:spcAft>
                <a:spcPts val="750"/>
              </a:spcAft>
            </a:pP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Door je in de juiste ruimtes te leren bewegen heb je wel de meeste kans om weer aan de bal te komen – en dat moet een speler juist willen. </a:t>
            </a:r>
          </a:p>
        </p:txBody>
      </p:sp>
    </p:spTree>
    <p:extLst>
      <p:ext uri="{BB962C8B-B14F-4D97-AF65-F5344CB8AC3E}">
        <p14:creationId xmlns:p14="http://schemas.microsoft.com/office/powerpoint/2010/main" val="90110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DE2CE-C6C8-1E7E-A31E-41C62E2C4237}"/>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69CEAA93-F0F9-6A0F-4C86-136280786E76}"/>
              </a:ext>
            </a:extLst>
          </p:cNvPr>
          <p:cNvSpPr>
            <a:spLocks noGrp="1"/>
          </p:cNvSpPr>
          <p:nvPr>
            <p:ph type="body" sz="quarter" idx="19"/>
          </p:nvPr>
        </p:nvSpPr>
        <p:spPr>
          <a:xfrm flipH="1">
            <a:off x="-1" y="-3"/>
            <a:ext cx="12191999" cy="858201"/>
          </a:xfrm>
          <a:solidFill>
            <a:srgbClr val="C00000"/>
          </a:solidFill>
        </p:spPr>
        <p:txBody>
          <a:bodyPr/>
          <a:lstStyle/>
          <a:p>
            <a:endParaRPr lang="nl-NL" dirty="0"/>
          </a:p>
        </p:txBody>
      </p:sp>
      <p:sp>
        <p:nvSpPr>
          <p:cNvPr id="133126" name="Title 6">
            <a:extLst>
              <a:ext uri="{FF2B5EF4-FFF2-40B4-BE49-F238E27FC236}">
                <a16:creationId xmlns:a16="http://schemas.microsoft.com/office/drawing/2014/main" id="{E46873FD-6DF8-D9E3-C8C0-7BE84AE39B11}"/>
              </a:ext>
            </a:extLst>
          </p:cNvPr>
          <p:cNvSpPr>
            <a:spLocks noGrp="1" noChangeArrowheads="1"/>
          </p:cNvSpPr>
          <p:nvPr>
            <p:ph type="title"/>
          </p:nvPr>
        </p:nvSpPr>
        <p:spPr>
          <a:xfrm flipH="1">
            <a:off x="809513" y="-3"/>
            <a:ext cx="12335489" cy="759421"/>
          </a:xfrm>
        </p:spPr>
        <p:txBody>
          <a:bodyPr/>
          <a:lstStyle/>
          <a:p>
            <a:r>
              <a:rPr lang="nl-NL" b="1" dirty="0">
                <a:solidFill>
                  <a:schemeClr val="accent5">
                    <a:lumMod val="50000"/>
                  </a:schemeClr>
                </a:solidFill>
              </a:rPr>
              <a:t> </a:t>
            </a:r>
            <a:r>
              <a:rPr lang="nl-NL" b="1" i="0" u="sng" dirty="0">
                <a:solidFill>
                  <a:srgbClr val="333333"/>
                </a:solidFill>
                <a:effectLst/>
                <a:latin typeface="Roboto Condensed" panose="02000000000000000000" pitchFamily="2" charset="0"/>
              </a:rPr>
              <a:t>De training organisatie en voorwaarden</a:t>
            </a:r>
            <a:endParaRPr lang="nl-NL" altLang="en-US" b="1" dirty="0">
              <a:solidFill>
                <a:schemeClr val="accent5">
                  <a:lumMod val="50000"/>
                </a:schemeClr>
              </a:solidFill>
            </a:endParaRPr>
          </a:p>
        </p:txBody>
      </p:sp>
      <p:sp>
        <p:nvSpPr>
          <p:cNvPr id="9" name="Tijdelijke aanduiding voor tekst 8">
            <a:extLst>
              <a:ext uri="{FF2B5EF4-FFF2-40B4-BE49-F238E27FC236}">
                <a16:creationId xmlns:a16="http://schemas.microsoft.com/office/drawing/2014/main" id="{FDF090C0-89AD-2386-50DA-1CE98697FB26}"/>
              </a:ext>
            </a:extLst>
          </p:cNvPr>
          <p:cNvSpPr>
            <a:spLocks noGrp="1"/>
          </p:cNvSpPr>
          <p:nvPr>
            <p:ph type="body" sz="quarter" idx="21"/>
          </p:nvPr>
        </p:nvSpPr>
        <p:spPr>
          <a:xfrm>
            <a:off x="2024129" y="-8961"/>
            <a:ext cx="3842107" cy="108000"/>
          </a:xfrm>
          <a:solidFill>
            <a:srgbClr val="002060"/>
          </a:solidFill>
        </p:spPr>
        <p:txBody>
          <a:bodyPr/>
          <a:lstStyle/>
          <a:p>
            <a:endParaRPr lang="nl-NL" dirty="0"/>
          </a:p>
        </p:txBody>
      </p:sp>
      <p:pic>
        <p:nvPicPr>
          <p:cNvPr id="2" name="Picture 4" descr="⚽ Voetbalvereniging VV Bergen uit Bergen (NH) | Clubpagina | KNVB ...">
            <a:extLst>
              <a:ext uri="{FF2B5EF4-FFF2-40B4-BE49-F238E27FC236}">
                <a16:creationId xmlns:a16="http://schemas.microsoft.com/office/drawing/2014/main" id="{B3AD78CD-E36C-7600-FF22-146A68ACC7B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34" b="93285" l="7384" r="91772">
                        <a14:foregroundMark x1="47890" y1="55354" x2="47890" y2="55354"/>
                        <a14:foregroundMark x1="36076" y1="62250" x2="36076" y2="62250"/>
                        <a14:foregroundMark x1="24473" y1="62976" x2="24473" y2="62976"/>
                        <a14:foregroundMark x1="13080" y1="53721" x2="13080" y2="53721"/>
                        <a14:foregroundMark x1="30169" y1="79129" x2="30169" y2="79129"/>
                        <a14:foregroundMark x1="36920" y1="66969" x2="36920" y2="66969"/>
                        <a14:foregroundMark x1="34810" y1="67151" x2="34810" y2="67151"/>
                        <a14:foregroundMark x1="72785" y1="65336" x2="72785" y2="65336"/>
                        <a14:foregroundMark x1="60338" y1="45554" x2="60338" y2="45554"/>
                        <a14:foregroundMark x1="60338" y1="31760" x2="60338" y2="31760"/>
                        <a14:foregroundMark x1="57173" y1="32123" x2="57173" y2="32123"/>
                        <a14:foregroundMark x1="52110" y1="33212" x2="52110" y2="33212"/>
                        <a14:foregroundMark x1="52110" y1="33212" x2="52110" y2="33212"/>
                        <a14:foregroundMark x1="35865" y1="40653" x2="35865" y2="40653"/>
                        <a14:foregroundMark x1="32489" y1="42468" x2="32489" y2="42468"/>
                        <a14:foregroundMark x1="31224" y1="42831" x2="31224" y2="42831"/>
                        <a14:foregroundMark x1="28903" y1="43557" x2="28903" y2="43557"/>
                        <a14:foregroundMark x1="25527" y1="47005" x2="25527" y2="47005"/>
                        <a14:foregroundMark x1="24684" y1="47731" x2="24684" y2="47731"/>
                        <a14:foregroundMark x1="22363" y1="51180" x2="22363" y2="51180"/>
                        <a14:foregroundMark x1="35443" y1="58621" x2="35443" y2="58621"/>
                        <a14:foregroundMark x1="40928" y1="57895" x2="40928" y2="57895"/>
                        <a14:foregroundMark x1="40928" y1="57713" x2="40928" y2="57713"/>
                        <a14:foregroundMark x1="65612" y1="56080" x2="65612" y2="56080"/>
                        <a14:foregroundMark x1="65612" y1="56080" x2="65612" y2="56080"/>
                        <a14:foregroundMark x1="65612" y1="56080" x2="65612" y2="56080"/>
                        <a14:foregroundMark x1="65612" y1="56080" x2="65612" y2="54446"/>
                        <a14:foregroundMark x1="64557" y1="47731" x2="64557" y2="47731"/>
                        <a14:foregroundMark x1="64979" y1="47368" x2="64979" y2="47368"/>
                        <a14:foregroundMark x1="64979" y1="45372" x2="65401" y2="44283"/>
                        <a14:foregroundMark x1="65401" y1="42468" x2="65612" y2="41561"/>
                        <a14:foregroundMark x1="65401" y1="39564" x2="65401" y2="39564"/>
                        <a14:foregroundMark x1="65401" y1="38657" x2="65401" y2="38657"/>
                        <a14:foregroundMark x1="64979" y1="36116" x2="64979" y2="36116"/>
                        <a14:foregroundMark x1="57173" y1="33575" x2="57173" y2="33575"/>
                        <a14:foregroundMark x1="54219" y1="31760" x2="54219" y2="31760"/>
                        <a14:foregroundMark x1="54219" y1="31579" x2="54219" y2="31579"/>
                        <a14:foregroundMark x1="47046" y1="8530" x2="47046" y2="8530"/>
                        <a14:foregroundMark x1="47046" y1="6534" x2="47046" y2="6534"/>
                        <a14:foregroundMark x1="56118" y1="6897" x2="56118" y2="6897"/>
                        <a14:foregroundMark x1="71519" y1="8348" x2="71519" y2="8348"/>
                        <a14:foregroundMark x1="87342" y1="16334" x2="87342" y2="16334"/>
                        <a14:foregroundMark x1="92405" y1="23593" x2="92405" y2="23593"/>
                        <a14:foregroundMark x1="85232" y1="41016" x2="85232" y2="41016"/>
                        <a14:foregroundMark x1="76160" y1="47005" x2="76160" y2="47005"/>
                        <a14:foregroundMark x1="63291" y1="52632" x2="63291" y2="52632"/>
                        <a14:foregroundMark x1="56962" y1="43739" x2="56962" y2="43739"/>
                        <a14:foregroundMark x1="56540" y1="43013" x2="56540" y2="43013"/>
                        <a14:foregroundMark x1="58861" y1="31034" x2="58861" y2="31034"/>
                        <a14:foregroundMark x1="58861" y1="25953" x2="58861" y2="25953"/>
                        <a14:foregroundMark x1="64346" y1="33031" x2="64346" y2="33031"/>
                        <a14:foregroundMark x1="54430" y1="33212" x2="54430" y2="33212"/>
                        <a14:foregroundMark x1="50844" y1="41924" x2="50844" y2="41924"/>
                        <a14:foregroundMark x1="36287" y1="49909" x2="36287" y2="49909"/>
                        <a14:foregroundMark x1="31857" y1="53176" x2="31857" y2="53176"/>
                        <a14:foregroundMark x1="29325" y1="56987" x2="29325" y2="56987"/>
                        <a14:foregroundMark x1="64346" y1="78584" x2="64346" y2="78584"/>
                        <a14:foregroundMark x1="64557" y1="78766" x2="64557" y2="78766"/>
                        <a14:foregroundMark x1="65612" y1="71506" x2="65612" y2="71506"/>
                        <a14:foregroundMark x1="63291" y1="65154" x2="63291" y2="65154"/>
                        <a14:foregroundMark x1="13713" y1="65336" x2="13713" y2="65336"/>
                        <a14:foregroundMark x1="14135" y1="63339" x2="14135" y2="63339"/>
                        <a14:foregroundMark x1="14768" y1="64610" x2="14768" y2="64610"/>
                        <a14:foregroundMark x1="12447" y1="63884" x2="12447" y2="63884"/>
                        <a14:foregroundMark x1="7806" y1="59528" x2="7806" y2="59528"/>
                        <a14:foregroundMark x1="47890" y1="93466" x2="47890" y2="93466"/>
                        <a14:foregroundMark x1="7384" y1="22323" x2="7384" y2="22323"/>
                        <a14:foregroundMark x1="50211" y1="35027" x2="50211" y2="35027"/>
                      </a14:backgroundRemoval>
                    </a14:imgEffect>
                  </a14:imgLayer>
                </a14:imgProps>
              </a:ext>
              <a:ext uri="{28A0092B-C50C-407E-A947-70E740481C1C}">
                <a14:useLocalDpi xmlns:a14="http://schemas.microsoft.com/office/drawing/2010/main" val="0"/>
              </a:ext>
            </a:extLst>
          </a:blip>
          <a:srcRect/>
          <a:stretch>
            <a:fillRect/>
          </a:stretch>
        </p:blipFill>
        <p:spPr bwMode="auto">
          <a:xfrm>
            <a:off x="317912" y="-3"/>
            <a:ext cx="983203" cy="101817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4B12FC14-E10B-D45C-B147-FEF3A6CDF964}"/>
              </a:ext>
            </a:extLst>
          </p:cNvPr>
          <p:cNvSpPr txBox="1"/>
          <p:nvPr/>
        </p:nvSpPr>
        <p:spPr>
          <a:xfrm>
            <a:off x="643386" y="1436989"/>
            <a:ext cx="10986361" cy="5304016"/>
          </a:xfrm>
          <a:prstGeom prst="rect">
            <a:avLst/>
          </a:prstGeom>
          <a:noFill/>
        </p:spPr>
        <p:txBody>
          <a:bodyPr wrap="square" rtlCol="0">
            <a:spAutoFit/>
          </a:bodyPr>
          <a:lstStyle/>
          <a:p>
            <a:pPr algn="l">
              <a:spcAft>
                <a:spcPts val="750"/>
              </a:spcAft>
            </a:pPr>
            <a:r>
              <a:rPr lang="nl-NL" sz="1200" b="0" i="0" u="sng" dirty="0">
                <a:solidFill>
                  <a:srgbClr val="333333"/>
                </a:solidFill>
                <a:effectLst/>
                <a:latin typeface="Roboto Condensed" panose="02000000000000000000" pitchFamily="2" charset="0"/>
              </a:rPr>
              <a:t>Oefenstof:</a:t>
            </a:r>
            <a:endParaRPr lang="nl-NL" sz="1200" b="0" i="0" dirty="0">
              <a:solidFill>
                <a:srgbClr val="333333"/>
              </a:solidFill>
              <a:effectLst/>
              <a:latin typeface="Roboto Condensed" panose="02000000000000000000" pitchFamily="2" charset="0"/>
            </a:endParaRP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Veel balcontacten en herhalingen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Partijspel en positiespel.</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Techniektrainingen: kappen en draaien, balaanname, dribbelen en drijven, passen en trappen (alles zowel rechts- als linksbenig)</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Succes laten ervaren en leren omgaan met 'rouwmomenten'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Invoeren van formatie en speelwijze - organisatie</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Ontwikkelen teambelang - leren samenwerken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Invoeren van verdedigen, aanvallen en omschakelen naar balbezit en balverlies</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Begrip creëren verschil balbezit en balbezit tegenpartij - organisatie</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Verhouding: 50% Techniek en 50% Tactiek </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Verantwoordelijkheid laten voelen voor het gebruikte materiaal</a:t>
            </a:r>
          </a:p>
          <a:p>
            <a:pPr algn="l">
              <a:spcAft>
                <a:spcPts val="750"/>
              </a:spcAft>
            </a:pPr>
            <a:r>
              <a:rPr lang="nl-NL" sz="1200" b="0" i="0" u="sng" dirty="0">
                <a:solidFill>
                  <a:srgbClr val="333333"/>
                </a:solidFill>
                <a:effectLst/>
                <a:latin typeface="Roboto Condensed" panose="02000000000000000000" pitchFamily="2" charset="0"/>
              </a:rPr>
              <a:t>Mentale opbouw:</a:t>
            </a:r>
            <a:endParaRPr lang="nl-NL" sz="1200" b="0" i="0" dirty="0">
              <a:solidFill>
                <a:srgbClr val="333333"/>
              </a:solidFill>
              <a:effectLst/>
              <a:latin typeface="Roboto Condensed" panose="02000000000000000000" pitchFamily="2" charset="0"/>
            </a:endParaRP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Plezier in het voetbalspel</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Omgaan met winst en verlies</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Accepteren wedstrijdleiding</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Accepteren instructies trainers/leiders</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Accepteren correcties trainers/leiders</a:t>
            </a:r>
          </a:p>
          <a:p>
            <a:pPr algn="l">
              <a:spcAft>
                <a:spcPts val="750"/>
              </a:spcAft>
            </a:pPr>
            <a:r>
              <a:rPr lang="nl-NL" sz="1200" b="0" i="0" u="sng" dirty="0">
                <a:solidFill>
                  <a:srgbClr val="333333"/>
                </a:solidFill>
                <a:effectLst/>
                <a:latin typeface="Roboto Condensed" panose="02000000000000000000" pitchFamily="2" charset="0"/>
              </a:rPr>
              <a:t>Tactisch:</a:t>
            </a:r>
            <a:endParaRPr lang="nl-NL" sz="1200" b="0" i="0" dirty="0">
              <a:solidFill>
                <a:srgbClr val="333333"/>
              </a:solidFill>
              <a:effectLst/>
              <a:latin typeface="Roboto Condensed" panose="02000000000000000000" pitchFamily="2" charset="0"/>
            </a:endParaRP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Leren omgaan met het grote veld</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Afstanden ten opzichte van elkaar overbrugbaar maken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Veldbezetting bij balbezit (veld groot maken)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Veldbezetting bij balbezit tegenpartij (veld klein maken)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Opbouw van achteruit</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Wedstrijdorganisatie Onder 13 en 14: 11 tegen 11, Formatie 1-4-3-3</a:t>
            </a:r>
          </a:p>
          <a:p>
            <a:pPr algn="l">
              <a:spcAft>
                <a:spcPts val="750"/>
              </a:spcAft>
            </a:pPr>
            <a:r>
              <a:rPr lang="nl-NL" sz="1200" b="0" i="0" dirty="0">
                <a:solidFill>
                  <a:srgbClr val="333333"/>
                </a:solidFill>
                <a:effectLst/>
                <a:latin typeface="Roboto Condensed" panose="02000000000000000000" pitchFamily="2" charset="0"/>
              </a:rPr>
              <a:t>Posities en manier van spelen:</a:t>
            </a: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Spelers gaan steeds meer op vaste posities spelen. Spelers blijven ontwikkelen op andere posities. Vooral richten op bovenstaande doelstellingen en ‘ons voetbal’.</a:t>
            </a:r>
          </a:p>
        </p:txBody>
      </p:sp>
      <p:sp>
        <p:nvSpPr>
          <p:cNvPr id="11" name="TextBox 10">
            <a:extLst>
              <a:ext uri="{FF2B5EF4-FFF2-40B4-BE49-F238E27FC236}">
                <a16:creationId xmlns:a16="http://schemas.microsoft.com/office/drawing/2014/main" id="{669B5C79-805F-EFA7-C038-D1C2A75864A7}"/>
              </a:ext>
            </a:extLst>
          </p:cNvPr>
          <p:cNvSpPr txBox="1"/>
          <p:nvPr/>
        </p:nvSpPr>
        <p:spPr>
          <a:xfrm>
            <a:off x="317912" y="929898"/>
            <a:ext cx="1172814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sng"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t>Leeftijdscategorie J013-JO14 (2)</a:t>
            </a:r>
            <a:endParaRPr kumimoji="0" lang="nl-NL"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16629100-CD65-4D20-F4F6-3276358CB0EB}"/>
              </a:ext>
            </a:extLst>
          </p:cNvPr>
          <p:cNvSpPr txBox="1"/>
          <p:nvPr/>
        </p:nvSpPr>
        <p:spPr>
          <a:xfrm>
            <a:off x="-5220688" y="2881481"/>
            <a:ext cx="1172814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75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t>.</a:t>
            </a:r>
            <a:br>
              <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br>
            <a:endPar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endParaRPr>
          </a:p>
        </p:txBody>
      </p:sp>
    </p:spTree>
    <p:extLst>
      <p:ext uri="{BB962C8B-B14F-4D97-AF65-F5344CB8AC3E}">
        <p14:creationId xmlns:p14="http://schemas.microsoft.com/office/powerpoint/2010/main" val="328442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C8123-F90A-A1AD-4659-AA75DAC3E853}"/>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C23FEBED-50C7-5D80-333D-7D3D555FADA4}"/>
              </a:ext>
            </a:extLst>
          </p:cNvPr>
          <p:cNvSpPr>
            <a:spLocks noGrp="1"/>
          </p:cNvSpPr>
          <p:nvPr>
            <p:ph type="body" sz="quarter" idx="19"/>
          </p:nvPr>
        </p:nvSpPr>
        <p:spPr>
          <a:xfrm flipH="1">
            <a:off x="-1" y="-3"/>
            <a:ext cx="12191999" cy="858201"/>
          </a:xfrm>
          <a:solidFill>
            <a:srgbClr val="C00000"/>
          </a:solidFill>
        </p:spPr>
        <p:txBody>
          <a:bodyPr/>
          <a:lstStyle/>
          <a:p>
            <a:endParaRPr lang="nl-NL" dirty="0"/>
          </a:p>
        </p:txBody>
      </p:sp>
      <p:sp>
        <p:nvSpPr>
          <p:cNvPr id="133126" name="Title 6">
            <a:extLst>
              <a:ext uri="{FF2B5EF4-FFF2-40B4-BE49-F238E27FC236}">
                <a16:creationId xmlns:a16="http://schemas.microsoft.com/office/drawing/2014/main" id="{7C0F05AC-9E52-623B-03BF-A50EE639F2A4}"/>
              </a:ext>
            </a:extLst>
          </p:cNvPr>
          <p:cNvSpPr>
            <a:spLocks noGrp="1" noChangeArrowheads="1"/>
          </p:cNvSpPr>
          <p:nvPr>
            <p:ph type="title"/>
          </p:nvPr>
        </p:nvSpPr>
        <p:spPr>
          <a:xfrm flipH="1">
            <a:off x="809513" y="-3"/>
            <a:ext cx="12335489" cy="759421"/>
          </a:xfrm>
        </p:spPr>
        <p:txBody>
          <a:bodyPr/>
          <a:lstStyle/>
          <a:p>
            <a:r>
              <a:rPr lang="nl-NL" b="1" dirty="0">
                <a:solidFill>
                  <a:schemeClr val="accent5">
                    <a:lumMod val="50000"/>
                  </a:schemeClr>
                </a:solidFill>
              </a:rPr>
              <a:t> </a:t>
            </a:r>
            <a:r>
              <a:rPr lang="nl-NL" b="1" i="0" u="sng" dirty="0">
                <a:solidFill>
                  <a:srgbClr val="333333"/>
                </a:solidFill>
                <a:effectLst/>
                <a:latin typeface="Roboto Condensed" panose="02000000000000000000" pitchFamily="2" charset="0"/>
              </a:rPr>
              <a:t>De training organisatie en voorwaarden</a:t>
            </a:r>
            <a:endParaRPr lang="nl-NL" altLang="en-US" b="1" dirty="0">
              <a:solidFill>
                <a:schemeClr val="accent5">
                  <a:lumMod val="50000"/>
                </a:schemeClr>
              </a:solidFill>
            </a:endParaRPr>
          </a:p>
        </p:txBody>
      </p:sp>
      <p:sp>
        <p:nvSpPr>
          <p:cNvPr id="9" name="Tijdelijke aanduiding voor tekst 8">
            <a:extLst>
              <a:ext uri="{FF2B5EF4-FFF2-40B4-BE49-F238E27FC236}">
                <a16:creationId xmlns:a16="http://schemas.microsoft.com/office/drawing/2014/main" id="{2D94AA94-664D-57D0-D753-BCD73352CEB9}"/>
              </a:ext>
            </a:extLst>
          </p:cNvPr>
          <p:cNvSpPr>
            <a:spLocks noGrp="1"/>
          </p:cNvSpPr>
          <p:nvPr>
            <p:ph type="body" sz="quarter" idx="21"/>
          </p:nvPr>
        </p:nvSpPr>
        <p:spPr>
          <a:xfrm>
            <a:off x="2024129" y="-8961"/>
            <a:ext cx="3842107" cy="108000"/>
          </a:xfrm>
          <a:solidFill>
            <a:srgbClr val="002060"/>
          </a:solidFill>
        </p:spPr>
        <p:txBody>
          <a:bodyPr/>
          <a:lstStyle/>
          <a:p>
            <a:endParaRPr lang="nl-NL" dirty="0"/>
          </a:p>
        </p:txBody>
      </p:sp>
      <p:pic>
        <p:nvPicPr>
          <p:cNvPr id="2" name="Picture 4" descr="⚽ Voetbalvereniging VV Bergen uit Bergen (NH) | Clubpagina | KNVB ...">
            <a:extLst>
              <a:ext uri="{FF2B5EF4-FFF2-40B4-BE49-F238E27FC236}">
                <a16:creationId xmlns:a16="http://schemas.microsoft.com/office/drawing/2014/main" id="{17DB474E-906A-275C-9060-901FF5F1A33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34" b="93285" l="7384" r="91772">
                        <a14:foregroundMark x1="47890" y1="55354" x2="47890" y2="55354"/>
                        <a14:foregroundMark x1="36076" y1="62250" x2="36076" y2="62250"/>
                        <a14:foregroundMark x1="24473" y1="62976" x2="24473" y2="62976"/>
                        <a14:foregroundMark x1="13080" y1="53721" x2="13080" y2="53721"/>
                        <a14:foregroundMark x1="30169" y1="79129" x2="30169" y2="79129"/>
                        <a14:foregroundMark x1="36920" y1="66969" x2="36920" y2="66969"/>
                        <a14:foregroundMark x1="34810" y1="67151" x2="34810" y2="67151"/>
                        <a14:foregroundMark x1="72785" y1="65336" x2="72785" y2="65336"/>
                        <a14:foregroundMark x1="60338" y1="45554" x2="60338" y2="45554"/>
                        <a14:foregroundMark x1="60338" y1="31760" x2="60338" y2="31760"/>
                        <a14:foregroundMark x1="57173" y1="32123" x2="57173" y2="32123"/>
                        <a14:foregroundMark x1="52110" y1="33212" x2="52110" y2="33212"/>
                        <a14:foregroundMark x1="52110" y1="33212" x2="52110" y2="33212"/>
                        <a14:foregroundMark x1="35865" y1="40653" x2="35865" y2="40653"/>
                        <a14:foregroundMark x1="32489" y1="42468" x2="32489" y2="42468"/>
                        <a14:foregroundMark x1="31224" y1="42831" x2="31224" y2="42831"/>
                        <a14:foregroundMark x1="28903" y1="43557" x2="28903" y2="43557"/>
                        <a14:foregroundMark x1="25527" y1="47005" x2="25527" y2="47005"/>
                        <a14:foregroundMark x1="24684" y1="47731" x2="24684" y2="47731"/>
                        <a14:foregroundMark x1="22363" y1="51180" x2="22363" y2="51180"/>
                        <a14:foregroundMark x1="35443" y1="58621" x2="35443" y2="58621"/>
                        <a14:foregroundMark x1="40928" y1="57895" x2="40928" y2="57895"/>
                        <a14:foregroundMark x1="40928" y1="57713" x2="40928" y2="57713"/>
                        <a14:foregroundMark x1="65612" y1="56080" x2="65612" y2="56080"/>
                        <a14:foregroundMark x1="65612" y1="56080" x2="65612" y2="56080"/>
                        <a14:foregroundMark x1="65612" y1="56080" x2="65612" y2="56080"/>
                        <a14:foregroundMark x1="65612" y1="56080" x2="65612" y2="54446"/>
                        <a14:foregroundMark x1="64557" y1="47731" x2="64557" y2="47731"/>
                        <a14:foregroundMark x1="64979" y1="47368" x2="64979" y2="47368"/>
                        <a14:foregroundMark x1="64979" y1="45372" x2="65401" y2="44283"/>
                        <a14:foregroundMark x1="65401" y1="42468" x2="65612" y2="41561"/>
                        <a14:foregroundMark x1="65401" y1="39564" x2="65401" y2="39564"/>
                        <a14:foregroundMark x1="65401" y1="38657" x2="65401" y2="38657"/>
                        <a14:foregroundMark x1="64979" y1="36116" x2="64979" y2="36116"/>
                        <a14:foregroundMark x1="57173" y1="33575" x2="57173" y2="33575"/>
                        <a14:foregroundMark x1="54219" y1="31760" x2="54219" y2="31760"/>
                        <a14:foregroundMark x1="54219" y1="31579" x2="54219" y2="31579"/>
                        <a14:foregroundMark x1="47046" y1="8530" x2="47046" y2="8530"/>
                        <a14:foregroundMark x1="47046" y1="6534" x2="47046" y2="6534"/>
                        <a14:foregroundMark x1="56118" y1="6897" x2="56118" y2="6897"/>
                        <a14:foregroundMark x1="71519" y1="8348" x2="71519" y2="8348"/>
                        <a14:foregroundMark x1="87342" y1="16334" x2="87342" y2="16334"/>
                        <a14:foregroundMark x1="92405" y1="23593" x2="92405" y2="23593"/>
                        <a14:foregroundMark x1="85232" y1="41016" x2="85232" y2="41016"/>
                        <a14:foregroundMark x1="76160" y1="47005" x2="76160" y2="47005"/>
                        <a14:foregroundMark x1="63291" y1="52632" x2="63291" y2="52632"/>
                        <a14:foregroundMark x1="56962" y1="43739" x2="56962" y2="43739"/>
                        <a14:foregroundMark x1="56540" y1="43013" x2="56540" y2="43013"/>
                        <a14:foregroundMark x1="58861" y1="31034" x2="58861" y2="31034"/>
                        <a14:foregroundMark x1="58861" y1="25953" x2="58861" y2="25953"/>
                        <a14:foregroundMark x1="64346" y1="33031" x2="64346" y2="33031"/>
                        <a14:foregroundMark x1="54430" y1="33212" x2="54430" y2="33212"/>
                        <a14:foregroundMark x1="50844" y1="41924" x2="50844" y2="41924"/>
                        <a14:foregroundMark x1="36287" y1="49909" x2="36287" y2="49909"/>
                        <a14:foregroundMark x1="31857" y1="53176" x2="31857" y2="53176"/>
                        <a14:foregroundMark x1="29325" y1="56987" x2="29325" y2="56987"/>
                        <a14:foregroundMark x1="64346" y1="78584" x2="64346" y2="78584"/>
                        <a14:foregroundMark x1="64557" y1="78766" x2="64557" y2="78766"/>
                        <a14:foregroundMark x1="65612" y1="71506" x2="65612" y2="71506"/>
                        <a14:foregroundMark x1="63291" y1="65154" x2="63291" y2="65154"/>
                        <a14:foregroundMark x1="13713" y1="65336" x2="13713" y2="65336"/>
                        <a14:foregroundMark x1="14135" y1="63339" x2="14135" y2="63339"/>
                        <a14:foregroundMark x1="14768" y1="64610" x2="14768" y2="64610"/>
                        <a14:foregroundMark x1="12447" y1="63884" x2="12447" y2="63884"/>
                        <a14:foregroundMark x1="7806" y1="59528" x2="7806" y2="59528"/>
                        <a14:foregroundMark x1="47890" y1="93466" x2="47890" y2="93466"/>
                        <a14:foregroundMark x1="7384" y1="22323" x2="7384" y2="22323"/>
                        <a14:foregroundMark x1="50211" y1="35027" x2="50211" y2="35027"/>
                      </a14:backgroundRemoval>
                    </a14:imgEffect>
                  </a14:imgLayer>
                </a14:imgProps>
              </a:ext>
              <a:ext uri="{28A0092B-C50C-407E-A947-70E740481C1C}">
                <a14:useLocalDpi xmlns:a14="http://schemas.microsoft.com/office/drawing/2010/main" val="0"/>
              </a:ext>
            </a:extLst>
          </a:blip>
          <a:srcRect/>
          <a:stretch>
            <a:fillRect/>
          </a:stretch>
        </p:blipFill>
        <p:spPr bwMode="auto">
          <a:xfrm>
            <a:off x="317912" y="-3"/>
            <a:ext cx="983203" cy="101817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961A1E20-108B-AF95-FF8E-013E029429C3}"/>
              </a:ext>
            </a:extLst>
          </p:cNvPr>
          <p:cNvSpPr txBox="1"/>
          <p:nvPr/>
        </p:nvSpPr>
        <p:spPr>
          <a:xfrm>
            <a:off x="643386" y="1436989"/>
            <a:ext cx="10986361" cy="3559949"/>
          </a:xfrm>
          <a:prstGeom prst="rect">
            <a:avLst/>
          </a:prstGeom>
          <a:noFill/>
        </p:spPr>
        <p:txBody>
          <a:bodyPr wrap="square" rtlCol="0">
            <a:spAutoFit/>
          </a:bodyPr>
          <a:lstStyle/>
          <a:p>
            <a:pPr algn="l">
              <a:spcAft>
                <a:spcPts val="750"/>
              </a:spcAft>
            </a:pPr>
            <a:r>
              <a:rPr lang="nl-NL" sz="1200" b="0" i="0" dirty="0">
                <a:solidFill>
                  <a:srgbClr val="333333"/>
                </a:solidFill>
                <a:effectLst/>
                <a:latin typeface="Roboto Condensed" panose="02000000000000000000" pitchFamily="2" charset="0"/>
              </a:rPr>
              <a:t>Nu belanden we in een leeftijdsfase waar we te maken krijgen met de eerste puberale gedragspatronen, trainers en begeleiders zullen nu stevig in hun schoenen moeten staan en duidelijk de structuur en hiërarchie in het elftal moeten laten gelden.</a:t>
            </a:r>
          </a:p>
          <a:p>
            <a:pPr algn="l">
              <a:spcAft>
                <a:spcPts val="750"/>
              </a:spcAft>
            </a:pPr>
            <a:r>
              <a:rPr lang="nl-NL" sz="1200" b="0" i="0" dirty="0">
                <a:solidFill>
                  <a:srgbClr val="333333"/>
                </a:solidFill>
                <a:effectLst/>
                <a:latin typeface="Roboto Condensed" panose="02000000000000000000" pitchFamily="2" charset="0"/>
              </a:rPr>
              <a:t>De eerste weerwoorden met “waarom” zullen dan ook te horen zijn. Ga niet direct de confrontatie aan. Belangrijk is naar de speler te leren luisteren en hem daarna te overtuigen wat jouw doelstelling is en dat hij deze doelstelling met het gehele team wil bereiken. Regels voor het team moeten vooraf zijn bepaald om discussies te vermijden. Een speler die zijn afspraken niet nakomt moet hiervoor verantwoording kunnen afleggen. Spelers die zich wel aan de afspraken houden hebben ook recht op een basisplaat</a:t>
            </a:r>
          </a:p>
          <a:p>
            <a:pPr algn="l">
              <a:spcAft>
                <a:spcPts val="750"/>
              </a:spcAft>
            </a:pPr>
            <a:r>
              <a:rPr lang="nl-NL" sz="1200" b="0" i="0" dirty="0">
                <a:solidFill>
                  <a:srgbClr val="333333"/>
                </a:solidFill>
                <a:effectLst/>
                <a:latin typeface="Roboto Condensed" panose="02000000000000000000" pitchFamily="2" charset="0"/>
              </a:rPr>
              <a:t> </a:t>
            </a:r>
          </a:p>
          <a:p>
            <a:pPr algn="l">
              <a:spcAft>
                <a:spcPts val="750"/>
              </a:spcAft>
            </a:pPr>
            <a:r>
              <a:rPr lang="nl-NL" sz="1200" b="0" i="0" dirty="0">
                <a:solidFill>
                  <a:srgbClr val="333333"/>
                </a:solidFill>
                <a:effectLst/>
                <a:latin typeface="Roboto Condensed" panose="02000000000000000000" pitchFamily="2" charset="0"/>
              </a:rPr>
              <a:t>Doelstellingen:</a:t>
            </a: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Het verder ontwikkelen van het tactisch vermogen van de speler als individu</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Technische vaardigheden blijven oefenen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Positiespel uitbreiden. Trainen vanuit wedstrijdsituaties.</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Naast inzicht is communicatie een nieuw fenomeen waar spelers aan kunnen gaan werken.</a:t>
            </a:r>
          </a:p>
          <a:p>
            <a:pPr algn="l">
              <a:spcAft>
                <a:spcPts val="750"/>
              </a:spcAft>
            </a:pPr>
            <a:r>
              <a:rPr lang="nl-NL" sz="1200" b="0" i="0" dirty="0">
                <a:solidFill>
                  <a:srgbClr val="333333"/>
                </a:solidFill>
                <a:effectLst/>
                <a:latin typeface="Roboto Condensed" panose="02000000000000000000" pitchFamily="2" charset="0"/>
              </a:rPr>
              <a:t>Het gaat hierbij om eenvoudige opdrachten die binnen het team gecommuniceerd moeten gaan worden. We denken hierbij aan: Omschakelen/ Knijpen/ Rug-   dekking geven/ Druk zetten/ Breed maken/ Sluiten/ Pressie spelen, etc.</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In deze leeftijdsfase zien we sommige spelers een groeispurt maken. Hierdoor zie je soms motorisch enorme verschillen onderling. Soms lijkt het alsof ze dreigen te vallen over hun eigen benen. Ook groeipijnen kunnen in deze leeftijdsfase een rol gaan spelen evenals blessures.</a:t>
            </a:r>
          </a:p>
          <a:p>
            <a:pPr algn="l">
              <a:spcAft>
                <a:spcPts val="750"/>
              </a:spcAft>
            </a:pPr>
            <a:r>
              <a:rPr lang="nl-NL" sz="1200" b="0" i="0" dirty="0">
                <a:solidFill>
                  <a:srgbClr val="333333"/>
                </a:solidFill>
                <a:effectLst/>
                <a:latin typeface="Roboto Condensed" panose="02000000000000000000" pitchFamily="2" charset="0"/>
              </a:rPr>
              <a:t>Hiermee dien je als trainer/coach rekening te houden en de trainingsarbeid voor de speler aan te passen.</a:t>
            </a:r>
          </a:p>
        </p:txBody>
      </p:sp>
      <p:sp>
        <p:nvSpPr>
          <p:cNvPr id="11" name="TextBox 10">
            <a:extLst>
              <a:ext uri="{FF2B5EF4-FFF2-40B4-BE49-F238E27FC236}">
                <a16:creationId xmlns:a16="http://schemas.microsoft.com/office/drawing/2014/main" id="{AF6EE664-870B-B061-EDF4-45CD3EFC9AEC}"/>
              </a:ext>
            </a:extLst>
          </p:cNvPr>
          <p:cNvSpPr txBox="1"/>
          <p:nvPr/>
        </p:nvSpPr>
        <p:spPr>
          <a:xfrm>
            <a:off x="317912" y="929898"/>
            <a:ext cx="1172814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sng"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t>Leeftijdscategorie J014-JO15 (1)</a:t>
            </a:r>
            <a:endParaRPr kumimoji="0" lang="nl-NL"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65A139D3-E3FC-BEB9-0698-C600EC6EBE6D}"/>
              </a:ext>
            </a:extLst>
          </p:cNvPr>
          <p:cNvSpPr txBox="1"/>
          <p:nvPr/>
        </p:nvSpPr>
        <p:spPr>
          <a:xfrm>
            <a:off x="-5220688" y="2881481"/>
            <a:ext cx="1172814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75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t>.</a:t>
            </a:r>
            <a:br>
              <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br>
            <a:endPar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endParaRPr>
          </a:p>
        </p:txBody>
      </p:sp>
    </p:spTree>
    <p:extLst>
      <p:ext uri="{BB962C8B-B14F-4D97-AF65-F5344CB8AC3E}">
        <p14:creationId xmlns:p14="http://schemas.microsoft.com/office/powerpoint/2010/main" val="426501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9D6FD-2AFE-A291-090D-4013AF4D0255}"/>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22D5BA53-8296-DE42-0CDF-CBC47D193C51}"/>
              </a:ext>
            </a:extLst>
          </p:cNvPr>
          <p:cNvSpPr>
            <a:spLocks noGrp="1"/>
          </p:cNvSpPr>
          <p:nvPr>
            <p:ph type="body" sz="quarter" idx="19"/>
          </p:nvPr>
        </p:nvSpPr>
        <p:spPr>
          <a:xfrm flipH="1">
            <a:off x="-1" y="-3"/>
            <a:ext cx="12191999" cy="858201"/>
          </a:xfrm>
          <a:solidFill>
            <a:srgbClr val="C00000"/>
          </a:solidFill>
        </p:spPr>
        <p:txBody>
          <a:bodyPr/>
          <a:lstStyle/>
          <a:p>
            <a:endParaRPr lang="nl-NL" dirty="0"/>
          </a:p>
        </p:txBody>
      </p:sp>
      <p:sp>
        <p:nvSpPr>
          <p:cNvPr id="133126" name="Title 6">
            <a:extLst>
              <a:ext uri="{FF2B5EF4-FFF2-40B4-BE49-F238E27FC236}">
                <a16:creationId xmlns:a16="http://schemas.microsoft.com/office/drawing/2014/main" id="{4F09F2D7-0E1E-928B-0EDB-7E5B66D9D0CC}"/>
              </a:ext>
            </a:extLst>
          </p:cNvPr>
          <p:cNvSpPr>
            <a:spLocks noGrp="1" noChangeArrowheads="1"/>
          </p:cNvSpPr>
          <p:nvPr>
            <p:ph type="title"/>
          </p:nvPr>
        </p:nvSpPr>
        <p:spPr>
          <a:xfrm flipH="1">
            <a:off x="809513" y="-3"/>
            <a:ext cx="12335489" cy="759421"/>
          </a:xfrm>
        </p:spPr>
        <p:txBody>
          <a:bodyPr/>
          <a:lstStyle/>
          <a:p>
            <a:r>
              <a:rPr lang="nl-NL" b="1" dirty="0">
                <a:solidFill>
                  <a:schemeClr val="accent5">
                    <a:lumMod val="50000"/>
                  </a:schemeClr>
                </a:solidFill>
              </a:rPr>
              <a:t> </a:t>
            </a:r>
            <a:r>
              <a:rPr lang="nl-NL" b="1" i="0" u="sng" dirty="0">
                <a:solidFill>
                  <a:srgbClr val="333333"/>
                </a:solidFill>
                <a:effectLst/>
                <a:latin typeface="Roboto Condensed" panose="02000000000000000000" pitchFamily="2" charset="0"/>
              </a:rPr>
              <a:t>De training organisatie en voorwaarden</a:t>
            </a:r>
            <a:endParaRPr lang="nl-NL" altLang="en-US" b="1" dirty="0">
              <a:solidFill>
                <a:schemeClr val="accent5">
                  <a:lumMod val="50000"/>
                </a:schemeClr>
              </a:solidFill>
            </a:endParaRPr>
          </a:p>
        </p:txBody>
      </p:sp>
      <p:sp>
        <p:nvSpPr>
          <p:cNvPr id="9" name="Tijdelijke aanduiding voor tekst 8">
            <a:extLst>
              <a:ext uri="{FF2B5EF4-FFF2-40B4-BE49-F238E27FC236}">
                <a16:creationId xmlns:a16="http://schemas.microsoft.com/office/drawing/2014/main" id="{9215D388-618B-DFDB-BEE9-C76D15700A65}"/>
              </a:ext>
            </a:extLst>
          </p:cNvPr>
          <p:cNvSpPr>
            <a:spLocks noGrp="1"/>
          </p:cNvSpPr>
          <p:nvPr>
            <p:ph type="body" sz="quarter" idx="21"/>
          </p:nvPr>
        </p:nvSpPr>
        <p:spPr>
          <a:xfrm>
            <a:off x="2024129" y="-8961"/>
            <a:ext cx="3842107" cy="108000"/>
          </a:xfrm>
          <a:solidFill>
            <a:srgbClr val="002060"/>
          </a:solidFill>
        </p:spPr>
        <p:txBody>
          <a:bodyPr/>
          <a:lstStyle/>
          <a:p>
            <a:endParaRPr lang="nl-NL" dirty="0"/>
          </a:p>
        </p:txBody>
      </p:sp>
      <p:pic>
        <p:nvPicPr>
          <p:cNvPr id="2" name="Picture 4" descr="⚽ Voetbalvereniging VV Bergen uit Bergen (NH) | Clubpagina | KNVB ...">
            <a:extLst>
              <a:ext uri="{FF2B5EF4-FFF2-40B4-BE49-F238E27FC236}">
                <a16:creationId xmlns:a16="http://schemas.microsoft.com/office/drawing/2014/main" id="{56333F3C-6499-8ABC-AB2B-76B952D885A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34" b="93285" l="7384" r="91772">
                        <a14:foregroundMark x1="47890" y1="55354" x2="47890" y2="55354"/>
                        <a14:foregroundMark x1="36076" y1="62250" x2="36076" y2="62250"/>
                        <a14:foregroundMark x1="24473" y1="62976" x2="24473" y2="62976"/>
                        <a14:foregroundMark x1="13080" y1="53721" x2="13080" y2="53721"/>
                        <a14:foregroundMark x1="30169" y1="79129" x2="30169" y2="79129"/>
                        <a14:foregroundMark x1="36920" y1="66969" x2="36920" y2="66969"/>
                        <a14:foregroundMark x1="34810" y1="67151" x2="34810" y2="67151"/>
                        <a14:foregroundMark x1="72785" y1="65336" x2="72785" y2="65336"/>
                        <a14:foregroundMark x1="60338" y1="45554" x2="60338" y2="45554"/>
                        <a14:foregroundMark x1="60338" y1="31760" x2="60338" y2="31760"/>
                        <a14:foregroundMark x1="57173" y1="32123" x2="57173" y2="32123"/>
                        <a14:foregroundMark x1="52110" y1="33212" x2="52110" y2="33212"/>
                        <a14:foregroundMark x1="52110" y1="33212" x2="52110" y2="33212"/>
                        <a14:foregroundMark x1="35865" y1="40653" x2="35865" y2="40653"/>
                        <a14:foregroundMark x1="32489" y1="42468" x2="32489" y2="42468"/>
                        <a14:foregroundMark x1="31224" y1="42831" x2="31224" y2="42831"/>
                        <a14:foregroundMark x1="28903" y1="43557" x2="28903" y2="43557"/>
                        <a14:foregroundMark x1="25527" y1="47005" x2="25527" y2="47005"/>
                        <a14:foregroundMark x1="24684" y1="47731" x2="24684" y2="47731"/>
                        <a14:foregroundMark x1="22363" y1="51180" x2="22363" y2="51180"/>
                        <a14:foregroundMark x1="35443" y1="58621" x2="35443" y2="58621"/>
                        <a14:foregroundMark x1="40928" y1="57895" x2="40928" y2="57895"/>
                        <a14:foregroundMark x1="40928" y1="57713" x2="40928" y2="57713"/>
                        <a14:foregroundMark x1="65612" y1="56080" x2="65612" y2="56080"/>
                        <a14:foregroundMark x1="65612" y1="56080" x2="65612" y2="56080"/>
                        <a14:foregroundMark x1="65612" y1="56080" x2="65612" y2="56080"/>
                        <a14:foregroundMark x1="65612" y1="56080" x2="65612" y2="54446"/>
                        <a14:foregroundMark x1="64557" y1="47731" x2="64557" y2="47731"/>
                        <a14:foregroundMark x1="64979" y1="47368" x2="64979" y2="47368"/>
                        <a14:foregroundMark x1="64979" y1="45372" x2="65401" y2="44283"/>
                        <a14:foregroundMark x1="65401" y1="42468" x2="65612" y2="41561"/>
                        <a14:foregroundMark x1="65401" y1="39564" x2="65401" y2="39564"/>
                        <a14:foregroundMark x1="65401" y1="38657" x2="65401" y2="38657"/>
                        <a14:foregroundMark x1="64979" y1="36116" x2="64979" y2="36116"/>
                        <a14:foregroundMark x1="57173" y1="33575" x2="57173" y2="33575"/>
                        <a14:foregroundMark x1="54219" y1="31760" x2="54219" y2="31760"/>
                        <a14:foregroundMark x1="54219" y1="31579" x2="54219" y2="31579"/>
                        <a14:foregroundMark x1="47046" y1="8530" x2="47046" y2="8530"/>
                        <a14:foregroundMark x1="47046" y1="6534" x2="47046" y2="6534"/>
                        <a14:foregroundMark x1="56118" y1="6897" x2="56118" y2="6897"/>
                        <a14:foregroundMark x1="71519" y1="8348" x2="71519" y2="8348"/>
                        <a14:foregroundMark x1="87342" y1="16334" x2="87342" y2="16334"/>
                        <a14:foregroundMark x1="92405" y1="23593" x2="92405" y2="23593"/>
                        <a14:foregroundMark x1="85232" y1="41016" x2="85232" y2="41016"/>
                        <a14:foregroundMark x1="76160" y1="47005" x2="76160" y2="47005"/>
                        <a14:foregroundMark x1="63291" y1="52632" x2="63291" y2="52632"/>
                        <a14:foregroundMark x1="56962" y1="43739" x2="56962" y2="43739"/>
                        <a14:foregroundMark x1="56540" y1="43013" x2="56540" y2="43013"/>
                        <a14:foregroundMark x1="58861" y1="31034" x2="58861" y2="31034"/>
                        <a14:foregroundMark x1="58861" y1="25953" x2="58861" y2="25953"/>
                        <a14:foregroundMark x1="64346" y1="33031" x2="64346" y2="33031"/>
                        <a14:foregroundMark x1="54430" y1="33212" x2="54430" y2="33212"/>
                        <a14:foregroundMark x1="50844" y1="41924" x2="50844" y2="41924"/>
                        <a14:foregroundMark x1="36287" y1="49909" x2="36287" y2="49909"/>
                        <a14:foregroundMark x1="31857" y1="53176" x2="31857" y2="53176"/>
                        <a14:foregroundMark x1="29325" y1="56987" x2="29325" y2="56987"/>
                        <a14:foregroundMark x1="64346" y1="78584" x2="64346" y2="78584"/>
                        <a14:foregroundMark x1="64557" y1="78766" x2="64557" y2="78766"/>
                        <a14:foregroundMark x1="65612" y1="71506" x2="65612" y2="71506"/>
                        <a14:foregroundMark x1="63291" y1="65154" x2="63291" y2="65154"/>
                        <a14:foregroundMark x1="13713" y1="65336" x2="13713" y2="65336"/>
                        <a14:foregroundMark x1="14135" y1="63339" x2="14135" y2="63339"/>
                        <a14:foregroundMark x1="14768" y1="64610" x2="14768" y2="64610"/>
                        <a14:foregroundMark x1="12447" y1="63884" x2="12447" y2="63884"/>
                        <a14:foregroundMark x1="7806" y1="59528" x2="7806" y2="59528"/>
                        <a14:foregroundMark x1="47890" y1="93466" x2="47890" y2="93466"/>
                        <a14:foregroundMark x1="7384" y1="22323" x2="7384" y2="22323"/>
                        <a14:foregroundMark x1="50211" y1="35027" x2="50211" y2="35027"/>
                      </a14:backgroundRemoval>
                    </a14:imgEffect>
                  </a14:imgLayer>
                </a14:imgProps>
              </a:ext>
              <a:ext uri="{28A0092B-C50C-407E-A947-70E740481C1C}">
                <a14:useLocalDpi xmlns:a14="http://schemas.microsoft.com/office/drawing/2010/main" val="0"/>
              </a:ext>
            </a:extLst>
          </a:blip>
          <a:srcRect/>
          <a:stretch>
            <a:fillRect/>
          </a:stretch>
        </p:blipFill>
        <p:spPr bwMode="auto">
          <a:xfrm>
            <a:off x="317912" y="-3"/>
            <a:ext cx="983203" cy="101817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9CFEDD37-E3C2-6F21-FA8A-76C344C9AE2A}"/>
              </a:ext>
            </a:extLst>
          </p:cNvPr>
          <p:cNvSpPr txBox="1"/>
          <p:nvPr/>
        </p:nvSpPr>
        <p:spPr>
          <a:xfrm>
            <a:off x="643386" y="1436989"/>
            <a:ext cx="10986361" cy="4565352"/>
          </a:xfrm>
          <a:prstGeom prst="rect">
            <a:avLst/>
          </a:prstGeom>
          <a:noFill/>
        </p:spPr>
        <p:txBody>
          <a:bodyPr wrap="square" rtlCol="0">
            <a:spAutoFit/>
          </a:bodyPr>
          <a:lstStyle/>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Partijspel en positiespel (zie bijlage), verschillende aantallen en spelen met ruimtes</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Techniektrainingen: kappen en draaien, balaanname, dribbelen en drijven, passen en trappen  zowel links- als rechtsbenig</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Succes laten ervaren en leren omgaan met 'rouwmomenten'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Verantwoordelijkheidsgevoel stimuleren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Creëren van een teamgevoel • Uitbreiden van formatie en speelwijze</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Teamfuncties, verdedigen, opbouwen en aanvallen, trainen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Spelers leren om te gaan met tegenslagen (onder andere reserve)</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Verhouding: 40% Techniek en 60% Tactiek </a:t>
            </a:r>
          </a:p>
          <a:p>
            <a:pPr algn="l">
              <a:spcAft>
                <a:spcPts val="750"/>
              </a:spcAft>
            </a:pPr>
            <a:endParaRPr lang="nl-NL" sz="1200" b="0" i="0" dirty="0">
              <a:solidFill>
                <a:srgbClr val="333333"/>
              </a:solidFill>
              <a:effectLst/>
              <a:latin typeface="Roboto Condensed" panose="02000000000000000000" pitchFamily="2" charset="0"/>
            </a:endParaRPr>
          </a:p>
          <a:p>
            <a:pPr algn="l">
              <a:spcAft>
                <a:spcPts val="750"/>
              </a:spcAft>
            </a:pPr>
            <a:r>
              <a:rPr lang="nl-NL" sz="1200" b="0" i="0" u="sng" dirty="0">
                <a:solidFill>
                  <a:srgbClr val="333333"/>
                </a:solidFill>
                <a:effectLst/>
                <a:latin typeface="Roboto Condensed" panose="02000000000000000000" pitchFamily="2" charset="0"/>
              </a:rPr>
              <a:t>Mentale opbouw:</a:t>
            </a:r>
            <a:endParaRPr lang="nl-NL" sz="1200" b="0" i="0" dirty="0">
              <a:solidFill>
                <a:srgbClr val="333333"/>
              </a:solidFill>
              <a:effectLst/>
              <a:latin typeface="Roboto Condensed" panose="02000000000000000000" pitchFamily="2" charset="0"/>
            </a:endParaRP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Gezonde lichaamsverzorging, Controle over emotie</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Winnaarsmentaliteit kweken, Initiatief nemen en coaching</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Zelfvertrouwen stimuleren, Taakgericht kunnen werken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Accepteren van kritiek, Aandacht voor individuele problemen</a:t>
            </a:r>
          </a:p>
          <a:p>
            <a:pPr algn="l">
              <a:spcAft>
                <a:spcPts val="750"/>
              </a:spcAft>
            </a:pPr>
            <a:r>
              <a:rPr lang="nl-NL" sz="1200" b="0" i="0" u="sng" dirty="0">
                <a:solidFill>
                  <a:srgbClr val="333333"/>
                </a:solidFill>
                <a:effectLst/>
                <a:latin typeface="Roboto Condensed" panose="02000000000000000000" pitchFamily="2" charset="0"/>
              </a:rPr>
              <a:t>Tactisch:</a:t>
            </a:r>
            <a:endParaRPr lang="nl-NL" sz="1200" b="0" i="0" dirty="0">
              <a:solidFill>
                <a:srgbClr val="333333"/>
              </a:solidFill>
              <a:effectLst/>
              <a:latin typeface="Roboto Condensed" panose="02000000000000000000" pitchFamily="2" charset="0"/>
            </a:endParaRP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Afstanden ten opzichte van elkaar overbrugbaar maken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Veldbezetting bij balbezit (VELD GROOT MAKEN)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Veldbezetting bij balbezit tegenpartij (VELD KLEIN MAKEN)</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Wedstrijdorganisatie: 1-4-3-3</a:t>
            </a:r>
            <a:br>
              <a:rPr lang="nl-NL" sz="1200" b="0" i="0" dirty="0">
                <a:solidFill>
                  <a:srgbClr val="333333"/>
                </a:solidFill>
                <a:effectLst/>
                <a:latin typeface="Roboto Condensed" panose="02000000000000000000" pitchFamily="2" charset="0"/>
              </a:rPr>
            </a:br>
            <a:r>
              <a:rPr lang="nl-NL" sz="1200" b="0" i="0" dirty="0">
                <a:solidFill>
                  <a:srgbClr val="333333"/>
                </a:solidFill>
                <a:effectLst/>
                <a:latin typeface="Roboto Condensed" panose="02000000000000000000" pitchFamily="2" charset="0"/>
              </a:rPr>
              <a:t>• Opbouw van achteruit</a:t>
            </a:r>
          </a:p>
          <a:p>
            <a:pPr algn="l">
              <a:spcAft>
                <a:spcPts val="750"/>
              </a:spcAft>
            </a:pPr>
            <a:r>
              <a:rPr lang="nl-NL" sz="1200" b="0" i="0" u="sng" dirty="0">
                <a:solidFill>
                  <a:srgbClr val="333333"/>
                </a:solidFill>
                <a:effectLst/>
                <a:latin typeface="Roboto Condensed" panose="02000000000000000000" pitchFamily="2" charset="0"/>
              </a:rPr>
              <a:t>Posities en manier van spelen:</a:t>
            </a:r>
            <a:endParaRPr lang="nl-NL" sz="1200" b="0" i="0" dirty="0">
              <a:solidFill>
                <a:srgbClr val="333333"/>
              </a:solidFill>
              <a:effectLst/>
              <a:latin typeface="Roboto Condensed" panose="02000000000000000000" pitchFamily="2" charset="0"/>
            </a:endParaRPr>
          </a:p>
          <a:p>
            <a:pPr algn="l">
              <a:buFont typeface="Arial" panose="020B0604020202020204" pitchFamily="34" charset="0"/>
              <a:buChar char="•"/>
            </a:pPr>
            <a:r>
              <a:rPr lang="nl-NL" sz="1200" b="0" i="0" dirty="0">
                <a:solidFill>
                  <a:srgbClr val="333333"/>
                </a:solidFill>
                <a:effectLst/>
                <a:latin typeface="Roboto Condensed" panose="02000000000000000000" pitchFamily="2" charset="0"/>
              </a:rPr>
              <a:t>Spelers gaan steeds meer op vaste posities spelen. Spelers blijven ontwikkelen op andere posities. Vooral richten op bovenstaande doelstellingen en ‘ons voetbal’</a:t>
            </a:r>
          </a:p>
        </p:txBody>
      </p:sp>
      <p:sp>
        <p:nvSpPr>
          <p:cNvPr id="11" name="TextBox 10">
            <a:extLst>
              <a:ext uri="{FF2B5EF4-FFF2-40B4-BE49-F238E27FC236}">
                <a16:creationId xmlns:a16="http://schemas.microsoft.com/office/drawing/2014/main" id="{A963B2C2-5930-28FE-79EE-7D52DA6937A9}"/>
              </a:ext>
            </a:extLst>
          </p:cNvPr>
          <p:cNvSpPr txBox="1"/>
          <p:nvPr/>
        </p:nvSpPr>
        <p:spPr>
          <a:xfrm>
            <a:off x="317912" y="929898"/>
            <a:ext cx="1172814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sng"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t>Leeftijdscategorie J014-JO15 (2)</a:t>
            </a:r>
            <a:endParaRPr kumimoji="0" lang="nl-NL"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B87AF67D-A7B0-D13E-0256-86A81589458B}"/>
              </a:ext>
            </a:extLst>
          </p:cNvPr>
          <p:cNvSpPr txBox="1"/>
          <p:nvPr/>
        </p:nvSpPr>
        <p:spPr>
          <a:xfrm>
            <a:off x="-5220688" y="2881481"/>
            <a:ext cx="1172814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75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t>.</a:t>
            </a:r>
            <a:br>
              <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br>
            <a:endPar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endParaRPr>
          </a:p>
        </p:txBody>
      </p:sp>
    </p:spTree>
    <p:extLst>
      <p:ext uri="{BB962C8B-B14F-4D97-AF65-F5344CB8AC3E}">
        <p14:creationId xmlns:p14="http://schemas.microsoft.com/office/powerpoint/2010/main" val="291517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19A5C-F093-6B53-373F-9A9A5F58B9B6}"/>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50A54ED0-8F6D-4F00-B6B2-E6B094EE0A24}"/>
              </a:ext>
            </a:extLst>
          </p:cNvPr>
          <p:cNvSpPr>
            <a:spLocks noGrp="1"/>
          </p:cNvSpPr>
          <p:nvPr>
            <p:ph type="body" sz="quarter" idx="19"/>
          </p:nvPr>
        </p:nvSpPr>
        <p:spPr>
          <a:xfrm flipH="1">
            <a:off x="-1" y="-3"/>
            <a:ext cx="12191999" cy="858201"/>
          </a:xfrm>
          <a:solidFill>
            <a:srgbClr val="C00000"/>
          </a:solidFill>
        </p:spPr>
        <p:txBody>
          <a:bodyPr/>
          <a:lstStyle/>
          <a:p>
            <a:endParaRPr lang="nl-NL" dirty="0"/>
          </a:p>
        </p:txBody>
      </p:sp>
      <p:sp>
        <p:nvSpPr>
          <p:cNvPr id="133126" name="Title 6">
            <a:extLst>
              <a:ext uri="{FF2B5EF4-FFF2-40B4-BE49-F238E27FC236}">
                <a16:creationId xmlns:a16="http://schemas.microsoft.com/office/drawing/2014/main" id="{4E3B1EB5-8288-2792-D144-0750AF487850}"/>
              </a:ext>
            </a:extLst>
          </p:cNvPr>
          <p:cNvSpPr>
            <a:spLocks noGrp="1" noChangeArrowheads="1"/>
          </p:cNvSpPr>
          <p:nvPr>
            <p:ph type="title"/>
          </p:nvPr>
        </p:nvSpPr>
        <p:spPr>
          <a:xfrm flipH="1">
            <a:off x="809513" y="-3"/>
            <a:ext cx="12335489" cy="759421"/>
          </a:xfrm>
        </p:spPr>
        <p:txBody>
          <a:bodyPr/>
          <a:lstStyle/>
          <a:p>
            <a:r>
              <a:rPr lang="nl-NL" b="1" dirty="0">
                <a:solidFill>
                  <a:schemeClr val="accent5">
                    <a:lumMod val="50000"/>
                  </a:schemeClr>
                </a:solidFill>
              </a:rPr>
              <a:t> </a:t>
            </a:r>
            <a:r>
              <a:rPr lang="nl-NL" b="1" i="0" u="sng" dirty="0">
                <a:solidFill>
                  <a:srgbClr val="333333"/>
                </a:solidFill>
                <a:effectLst/>
                <a:latin typeface="Roboto Condensed" panose="02000000000000000000" pitchFamily="2" charset="0"/>
              </a:rPr>
              <a:t>De training organisatie en voorwaarden</a:t>
            </a:r>
            <a:endParaRPr lang="nl-NL" altLang="en-US" b="1" dirty="0">
              <a:solidFill>
                <a:schemeClr val="accent5">
                  <a:lumMod val="50000"/>
                </a:schemeClr>
              </a:solidFill>
            </a:endParaRPr>
          </a:p>
        </p:txBody>
      </p:sp>
      <p:sp>
        <p:nvSpPr>
          <p:cNvPr id="9" name="Tijdelijke aanduiding voor tekst 8">
            <a:extLst>
              <a:ext uri="{FF2B5EF4-FFF2-40B4-BE49-F238E27FC236}">
                <a16:creationId xmlns:a16="http://schemas.microsoft.com/office/drawing/2014/main" id="{9AE5A17E-6A42-1F34-9E09-4FFAB3ECF4E9}"/>
              </a:ext>
            </a:extLst>
          </p:cNvPr>
          <p:cNvSpPr>
            <a:spLocks noGrp="1"/>
          </p:cNvSpPr>
          <p:nvPr>
            <p:ph type="body" sz="quarter" idx="21"/>
          </p:nvPr>
        </p:nvSpPr>
        <p:spPr>
          <a:xfrm>
            <a:off x="2024129" y="-8961"/>
            <a:ext cx="3842107" cy="108000"/>
          </a:xfrm>
          <a:solidFill>
            <a:srgbClr val="002060"/>
          </a:solidFill>
        </p:spPr>
        <p:txBody>
          <a:bodyPr/>
          <a:lstStyle/>
          <a:p>
            <a:endParaRPr lang="nl-NL" dirty="0"/>
          </a:p>
        </p:txBody>
      </p:sp>
      <p:pic>
        <p:nvPicPr>
          <p:cNvPr id="2" name="Picture 4" descr="⚽ Voetbalvereniging VV Bergen uit Bergen (NH) | Clubpagina | KNVB ...">
            <a:extLst>
              <a:ext uri="{FF2B5EF4-FFF2-40B4-BE49-F238E27FC236}">
                <a16:creationId xmlns:a16="http://schemas.microsoft.com/office/drawing/2014/main" id="{48F79ABD-3EA2-3019-91D8-F4B2CF1454D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34" b="93285" l="7384" r="91772">
                        <a14:foregroundMark x1="47890" y1="55354" x2="47890" y2="55354"/>
                        <a14:foregroundMark x1="36076" y1="62250" x2="36076" y2="62250"/>
                        <a14:foregroundMark x1="24473" y1="62976" x2="24473" y2="62976"/>
                        <a14:foregroundMark x1="13080" y1="53721" x2="13080" y2="53721"/>
                        <a14:foregroundMark x1="30169" y1="79129" x2="30169" y2="79129"/>
                        <a14:foregroundMark x1="36920" y1="66969" x2="36920" y2="66969"/>
                        <a14:foregroundMark x1="34810" y1="67151" x2="34810" y2="67151"/>
                        <a14:foregroundMark x1="72785" y1="65336" x2="72785" y2="65336"/>
                        <a14:foregroundMark x1="60338" y1="45554" x2="60338" y2="45554"/>
                        <a14:foregroundMark x1="60338" y1="31760" x2="60338" y2="31760"/>
                        <a14:foregroundMark x1="57173" y1="32123" x2="57173" y2="32123"/>
                        <a14:foregroundMark x1="52110" y1="33212" x2="52110" y2="33212"/>
                        <a14:foregroundMark x1="52110" y1="33212" x2="52110" y2="33212"/>
                        <a14:foregroundMark x1="35865" y1="40653" x2="35865" y2="40653"/>
                        <a14:foregroundMark x1="32489" y1="42468" x2="32489" y2="42468"/>
                        <a14:foregroundMark x1="31224" y1="42831" x2="31224" y2="42831"/>
                        <a14:foregroundMark x1="28903" y1="43557" x2="28903" y2="43557"/>
                        <a14:foregroundMark x1="25527" y1="47005" x2="25527" y2="47005"/>
                        <a14:foregroundMark x1="24684" y1="47731" x2="24684" y2="47731"/>
                        <a14:foregroundMark x1="22363" y1="51180" x2="22363" y2="51180"/>
                        <a14:foregroundMark x1="35443" y1="58621" x2="35443" y2="58621"/>
                        <a14:foregroundMark x1="40928" y1="57895" x2="40928" y2="57895"/>
                        <a14:foregroundMark x1="40928" y1="57713" x2="40928" y2="57713"/>
                        <a14:foregroundMark x1="65612" y1="56080" x2="65612" y2="56080"/>
                        <a14:foregroundMark x1="65612" y1="56080" x2="65612" y2="56080"/>
                        <a14:foregroundMark x1="65612" y1="56080" x2="65612" y2="56080"/>
                        <a14:foregroundMark x1="65612" y1="56080" x2="65612" y2="54446"/>
                        <a14:foregroundMark x1="64557" y1="47731" x2="64557" y2="47731"/>
                        <a14:foregroundMark x1="64979" y1="47368" x2="64979" y2="47368"/>
                        <a14:foregroundMark x1="64979" y1="45372" x2="65401" y2="44283"/>
                        <a14:foregroundMark x1="65401" y1="42468" x2="65612" y2="41561"/>
                        <a14:foregroundMark x1="65401" y1="39564" x2="65401" y2="39564"/>
                        <a14:foregroundMark x1="65401" y1="38657" x2="65401" y2="38657"/>
                        <a14:foregroundMark x1="64979" y1="36116" x2="64979" y2="36116"/>
                        <a14:foregroundMark x1="57173" y1="33575" x2="57173" y2="33575"/>
                        <a14:foregroundMark x1="54219" y1="31760" x2="54219" y2="31760"/>
                        <a14:foregroundMark x1="54219" y1="31579" x2="54219" y2="31579"/>
                        <a14:foregroundMark x1="47046" y1="8530" x2="47046" y2="8530"/>
                        <a14:foregroundMark x1="47046" y1="6534" x2="47046" y2="6534"/>
                        <a14:foregroundMark x1="56118" y1="6897" x2="56118" y2="6897"/>
                        <a14:foregroundMark x1="71519" y1="8348" x2="71519" y2="8348"/>
                        <a14:foregroundMark x1="87342" y1="16334" x2="87342" y2="16334"/>
                        <a14:foregroundMark x1="92405" y1="23593" x2="92405" y2="23593"/>
                        <a14:foregroundMark x1="85232" y1="41016" x2="85232" y2="41016"/>
                        <a14:foregroundMark x1="76160" y1="47005" x2="76160" y2="47005"/>
                        <a14:foregroundMark x1="63291" y1="52632" x2="63291" y2="52632"/>
                        <a14:foregroundMark x1="56962" y1="43739" x2="56962" y2="43739"/>
                        <a14:foregroundMark x1="56540" y1="43013" x2="56540" y2="43013"/>
                        <a14:foregroundMark x1="58861" y1="31034" x2="58861" y2="31034"/>
                        <a14:foregroundMark x1="58861" y1="25953" x2="58861" y2="25953"/>
                        <a14:foregroundMark x1="64346" y1="33031" x2="64346" y2="33031"/>
                        <a14:foregroundMark x1="54430" y1="33212" x2="54430" y2="33212"/>
                        <a14:foregroundMark x1="50844" y1="41924" x2="50844" y2="41924"/>
                        <a14:foregroundMark x1="36287" y1="49909" x2="36287" y2="49909"/>
                        <a14:foregroundMark x1="31857" y1="53176" x2="31857" y2="53176"/>
                        <a14:foregroundMark x1="29325" y1="56987" x2="29325" y2="56987"/>
                        <a14:foregroundMark x1="64346" y1="78584" x2="64346" y2="78584"/>
                        <a14:foregroundMark x1="64557" y1="78766" x2="64557" y2="78766"/>
                        <a14:foregroundMark x1="65612" y1="71506" x2="65612" y2="71506"/>
                        <a14:foregroundMark x1="63291" y1="65154" x2="63291" y2="65154"/>
                        <a14:foregroundMark x1="13713" y1="65336" x2="13713" y2="65336"/>
                        <a14:foregroundMark x1="14135" y1="63339" x2="14135" y2="63339"/>
                        <a14:foregroundMark x1="14768" y1="64610" x2="14768" y2="64610"/>
                        <a14:foregroundMark x1="12447" y1="63884" x2="12447" y2="63884"/>
                        <a14:foregroundMark x1="7806" y1="59528" x2="7806" y2="59528"/>
                        <a14:foregroundMark x1="47890" y1="93466" x2="47890" y2="93466"/>
                        <a14:foregroundMark x1="7384" y1="22323" x2="7384" y2="22323"/>
                        <a14:foregroundMark x1="50211" y1="35027" x2="50211" y2="35027"/>
                      </a14:backgroundRemoval>
                    </a14:imgEffect>
                  </a14:imgLayer>
                </a14:imgProps>
              </a:ext>
              <a:ext uri="{28A0092B-C50C-407E-A947-70E740481C1C}">
                <a14:useLocalDpi xmlns:a14="http://schemas.microsoft.com/office/drawing/2010/main" val="0"/>
              </a:ext>
            </a:extLst>
          </a:blip>
          <a:srcRect/>
          <a:stretch>
            <a:fillRect/>
          </a:stretch>
        </p:blipFill>
        <p:spPr bwMode="auto">
          <a:xfrm>
            <a:off x="317912" y="-3"/>
            <a:ext cx="983203" cy="101817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023723BE-966D-5D73-E9F5-B5F43D36F840}"/>
              </a:ext>
            </a:extLst>
          </p:cNvPr>
          <p:cNvSpPr txBox="1"/>
          <p:nvPr/>
        </p:nvSpPr>
        <p:spPr>
          <a:xfrm>
            <a:off x="643386" y="1436989"/>
            <a:ext cx="10986361" cy="35599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75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t>Nu belanden we in een leeftijdsfase waar we te maken krijgen met de eerste puberale gedragspatronen, trainers en begeleiders zullen nu stevig in hun schoenen moeten staan en duidelijk de structuur en hiërarchie in het elftal moeten laten gelden.</a:t>
            </a:r>
          </a:p>
          <a:p>
            <a:pPr marL="0" marR="0" lvl="0" indent="0" algn="l" defTabSz="914400" rtl="0" eaLnBrk="1" fontAlgn="auto" latinLnBrk="0" hangingPunct="1">
              <a:lnSpc>
                <a:spcPct val="100000"/>
              </a:lnSpc>
              <a:spcBef>
                <a:spcPts val="0"/>
              </a:spcBef>
              <a:spcAft>
                <a:spcPts val="75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t>De eerste weerwoorden met “waarom” zullen dan ook te horen zijn. Ga niet direct de confrontatie aan. Belangrijk is naar de speler te leren luisteren en hem daarna te overtuigen wat jouw doelstelling is en dat hij deze doelstelling met het gehele team wil bereiken. Regels voor het team moeten vooraf zijn bepaald om discussies te vermijden. Een speler die zijn afspraken niet nakomt moet hiervoor verantwoording kunnen afleggen. Spelers die zich wel aan de afspraken houden hebben ook recht op een basisplaat</a:t>
            </a:r>
          </a:p>
          <a:p>
            <a:pPr marL="0" marR="0" lvl="0" indent="0" algn="l" defTabSz="914400" rtl="0" eaLnBrk="1" fontAlgn="auto" latinLnBrk="0" hangingPunct="1">
              <a:lnSpc>
                <a:spcPct val="100000"/>
              </a:lnSpc>
              <a:spcBef>
                <a:spcPts val="0"/>
              </a:spcBef>
              <a:spcAft>
                <a:spcPts val="75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t> </a:t>
            </a:r>
          </a:p>
          <a:p>
            <a:pPr marL="0" marR="0" lvl="0" indent="0" algn="l" defTabSz="914400" rtl="0" eaLnBrk="1" fontAlgn="auto" latinLnBrk="0" hangingPunct="1">
              <a:lnSpc>
                <a:spcPct val="100000"/>
              </a:lnSpc>
              <a:spcBef>
                <a:spcPts val="0"/>
              </a:spcBef>
              <a:spcAft>
                <a:spcPts val="75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t>Doelstellingen: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t>Het verder ontwikkelen van het tactisch vermogen van de speler als individu</a:t>
            </a:r>
            <a:br>
              <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br>
            <a:r>
              <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t>• Technische vaardigheden blijven oefenen</a:t>
            </a:r>
            <a:br>
              <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br>
            <a:r>
              <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t>• Positiespel uitbreiden. Trainen vanuit wedstrijdsituaties.</a:t>
            </a:r>
            <a:br>
              <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br>
            <a:r>
              <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t>• Naast inzicht is communicatie een nieuw fenomeen waar spelers aan kunnen gaan werken.</a:t>
            </a:r>
          </a:p>
          <a:p>
            <a:pPr marL="0" marR="0" lvl="0" indent="0" algn="l" defTabSz="914400" rtl="0" eaLnBrk="1" fontAlgn="auto" latinLnBrk="0" hangingPunct="1">
              <a:lnSpc>
                <a:spcPct val="100000"/>
              </a:lnSpc>
              <a:spcBef>
                <a:spcPts val="0"/>
              </a:spcBef>
              <a:spcAft>
                <a:spcPts val="75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t>Het gaat hierbij om eenvoudige opdrachten die binnen het team gecommuniceerd moeten gaan worden. We denken hierbij aan: Omschakelen/ Knijpen/ Rug-   dekking geven/ Druk zetten/ Breed maken/ Sluiten/ Pressie spelen, etc.</a:t>
            </a:r>
            <a:br>
              <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br>
            <a:r>
              <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t>• In deze leeftijdsfase zien we sommige spelers een groeispurt maken. Hierdoor zie je soms motorisch enorme verschillen onderling. Soms lijkt het alsof ze dreigen te vallen over hun eigen benen. Ook groeipijnen kunnen in deze leeftijdsfase een rol gaan spelen evenals blessures.</a:t>
            </a:r>
          </a:p>
          <a:p>
            <a:pPr marL="0" marR="0" lvl="0" indent="0" algn="l" defTabSz="914400" rtl="0" eaLnBrk="1" fontAlgn="auto" latinLnBrk="0" hangingPunct="1">
              <a:lnSpc>
                <a:spcPct val="100000"/>
              </a:lnSpc>
              <a:spcBef>
                <a:spcPts val="0"/>
              </a:spcBef>
              <a:spcAft>
                <a:spcPts val="75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t>Hiermee dien je als trainer/coach rekening te houden en de trainingsarbeid voor de speler aan te passen.</a:t>
            </a:r>
          </a:p>
        </p:txBody>
      </p:sp>
      <p:sp>
        <p:nvSpPr>
          <p:cNvPr id="11" name="TextBox 10">
            <a:extLst>
              <a:ext uri="{FF2B5EF4-FFF2-40B4-BE49-F238E27FC236}">
                <a16:creationId xmlns:a16="http://schemas.microsoft.com/office/drawing/2014/main" id="{F6279CA9-9AF5-7B03-C913-8E020EF83511}"/>
              </a:ext>
            </a:extLst>
          </p:cNvPr>
          <p:cNvSpPr txBox="1"/>
          <p:nvPr/>
        </p:nvSpPr>
        <p:spPr>
          <a:xfrm>
            <a:off x="317912" y="929898"/>
            <a:ext cx="1172814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sng"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t>Leeftijdscategorie J017-JO19</a:t>
            </a:r>
            <a:endParaRPr kumimoji="0" lang="nl-NL"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ECBFF82-1695-0F4C-FE20-4C24CF5CC83A}"/>
              </a:ext>
            </a:extLst>
          </p:cNvPr>
          <p:cNvSpPr txBox="1"/>
          <p:nvPr/>
        </p:nvSpPr>
        <p:spPr>
          <a:xfrm>
            <a:off x="-5220688" y="2881481"/>
            <a:ext cx="1172814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75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t>.</a:t>
            </a:r>
            <a:br>
              <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rPr>
            </a:br>
            <a:endParaRPr kumimoji="0" lang="nl-NL" sz="1200" b="0" i="0" u="none" strike="noStrike" kern="1200" cap="none" spc="0" normalizeH="0" baseline="0" noProof="0" dirty="0">
              <a:ln>
                <a:noFill/>
              </a:ln>
              <a:solidFill>
                <a:srgbClr val="333333"/>
              </a:solidFill>
              <a:effectLst/>
              <a:uLnTx/>
              <a:uFillTx/>
              <a:latin typeface="Roboto Condensed" panose="02000000000000000000" pitchFamily="2" charset="0"/>
              <a:ea typeface="+mn-ea"/>
              <a:cs typeface="+mn-cs"/>
            </a:endParaRPr>
          </a:p>
        </p:txBody>
      </p:sp>
    </p:spTree>
    <p:extLst>
      <p:ext uri="{BB962C8B-B14F-4D97-AF65-F5344CB8AC3E}">
        <p14:creationId xmlns:p14="http://schemas.microsoft.com/office/powerpoint/2010/main" val="339687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5B64789C-462C-487B-80F2-FF54F157E454}"/>
              </a:ext>
            </a:extLst>
          </p:cNvPr>
          <p:cNvSpPr>
            <a:spLocks noGrp="1"/>
          </p:cNvSpPr>
          <p:nvPr>
            <p:ph type="body" sz="quarter" idx="19"/>
          </p:nvPr>
        </p:nvSpPr>
        <p:spPr>
          <a:xfrm flipH="1">
            <a:off x="-1" y="-3"/>
            <a:ext cx="12191999" cy="858201"/>
          </a:xfrm>
          <a:solidFill>
            <a:srgbClr val="C00000"/>
          </a:solidFill>
        </p:spPr>
        <p:txBody>
          <a:bodyPr/>
          <a:lstStyle/>
          <a:p>
            <a:endParaRPr lang="nl-NL" dirty="0"/>
          </a:p>
        </p:txBody>
      </p:sp>
      <p:sp>
        <p:nvSpPr>
          <p:cNvPr id="133126" name="Title 6">
            <a:extLst>
              <a:ext uri="{FF2B5EF4-FFF2-40B4-BE49-F238E27FC236}">
                <a16:creationId xmlns:a16="http://schemas.microsoft.com/office/drawing/2014/main" id="{BCFEFF8A-B64C-4DAA-A5E9-39E4BF327708}"/>
              </a:ext>
            </a:extLst>
          </p:cNvPr>
          <p:cNvSpPr>
            <a:spLocks noGrp="1" noChangeArrowheads="1"/>
          </p:cNvSpPr>
          <p:nvPr>
            <p:ph type="title"/>
          </p:nvPr>
        </p:nvSpPr>
        <p:spPr>
          <a:xfrm flipH="1">
            <a:off x="809513" y="-3"/>
            <a:ext cx="12335489" cy="759421"/>
          </a:xfrm>
        </p:spPr>
        <p:txBody>
          <a:bodyPr/>
          <a:lstStyle/>
          <a:p>
            <a:r>
              <a:rPr lang="nl-NL" b="1" dirty="0">
                <a:solidFill>
                  <a:schemeClr val="accent5">
                    <a:lumMod val="50000"/>
                  </a:schemeClr>
                </a:solidFill>
              </a:rPr>
              <a:t>MISSIE </a:t>
            </a:r>
            <a:endParaRPr lang="nl-NL" altLang="en-US" b="1" dirty="0">
              <a:solidFill>
                <a:schemeClr val="accent5">
                  <a:lumMod val="50000"/>
                </a:schemeClr>
              </a:solidFill>
            </a:endParaRPr>
          </a:p>
        </p:txBody>
      </p:sp>
      <p:sp>
        <p:nvSpPr>
          <p:cNvPr id="9" name="Tijdelijke aanduiding voor tekst 8">
            <a:extLst>
              <a:ext uri="{FF2B5EF4-FFF2-40B4-BE49-F238E27FC236}">
                <a16:creationId xmlns:a16="http://schemas.microsoft.com/office/drawing/2014/main" id="{B01B035E-DECB-48B0-9510-252E6238581F}"/>
              </a:ext>
            </a:extLst>
          </p:cNvPr>
          <p:cNvSpPr>
            <a:spLocks noGrp="1"/>
          </p:cNvSpPr>
          <p:nvPr>
            <p:ph type="body" sz="quarter" idx="21"/>
          </p:nvPr>
        </p:nvSpPr>
        <p:spPr>
          <a:xfrm>
            <a:off x="2024129" y="-8961"/>
            <a:ext cx="3842107" cy="108000"/>
          </a:xfrm>
          <a:solidFill>
            <a:srgbClr val="002060"/>
          </a:solidFill>
        </p:spPr>
        <p:txBody>
          <a:bodyPr/>
          <a:lstStyle/>
          <a:p>
            <a:endParaRPr lang="nl-NL" dirty="0"/>
          </a:p>
        </p:txBody>
      </p:sp>
      <p:pic>
        <p:nvPicPr>
          <p:cNvPr id="2" name="Picture 4" descr="⚽ Voetbalvereniging VV Bergen uit Bergen (NH) | Clubpagina | KNVB ...">
            <a:extLst>
              <a:ext uri="{FF2B5EF4-FFF2-40B4-BE49-F238E27FC236}">
                <a16:creationId xmlns:a16="http://schemas.microsoft.com/office/drawing/2014/main" id="{45C8A16E-D894-D36C-780E-7DDF3A270C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34" b="93285" l="7384" r="91772">
                        <a14:foregroundMark x1="47890" y1="55354" x2="47890" y2="55354"/>
                        <a14:foregroundMark x1="36076" y1="62250" x2="36076" y2="62250"/>
                        <a14:foregroundMark x1="24473" y1="62976" x2="24473" y2="62976"/>
                        <a14:foregroundMark x1="13080" y1="53721" x2="13080" y2="53721"/>
                        <a14:foregroundMark x1="30169" y1="79129" x2="30169" y2="79129"/>
                        <a14:foregroundMark x1="36920" y1="66969" x2="36920" y2="66969"/>
                        <a14:foregroundMark x1="34810" y1="67151" x2="34810" y2="67151"/>
                        <a14:foregroundMark x1="72785" y1="65336" x2="72785" y2="65336"/>
                        <a14:foregroundMark x1="60338" y1="45554" x2="60338" y2="45554"/>
                        <a14:foregroundMark x1="60338" y1="31760" x2="60338" y2="31760"/>
                        <a14:foregroundMark x1="57173" y1="32123" x2="57173" y2="32123"/>
                        <a14:foregroundMark x1="52110" y1="33212" x2="52110" y2="33212"/>
                        <a14:foregroundMark x1="52110" y1="33212" x2="52110" y2="33212"/>
                        <a14:foregroundMark x1="35865" y1="40653" x2="35865" y2="40653"/>
                        <a14:foregroundMark x1="32489" y1="42468" x2="32489" y2="42468"/>
                        <a14:foregroundMark x1="31224" y1="42831" x2="31224" y2="42831"/>
                        <a14:foregroundMark x1="28903" y1="43557" x2="28903" y2="43557"/>
                        <a14:foregroundMark x1="25527" y1="47005" x2="25527" y2="47005"/>
                        <a14:foregroundMark x1="24684" y1="47731" x2="24684" y2="47731"/>
                        <a14:foregroundMark x1="22363" y1="51180" x2="22363" y2="51180"/>
                        <a14:foregroundMark x1="35443" y1="58621" x2="35443" y2="58621"/>
                        <a14:foregroundMark x1="40928" y1="57895" x2="40928" y2="57895"/>
                        <a14:foregroundMark x1="40928" y1="57713" x2="40928" y2="57713"/>
                        <a14:foregroundMark x1="65612" y1="56080" x2="65612" y2="56080"/>
                        <a14:foregroundMark x1="65612" y1="56080" x2="65612" y2="56080"/>
                        <a14:foregroundMark x1="65612" y1="56080" x2="65612" y2="56080"/>
                        <a14:foregroundMark x1="65612" y1="56080" x2="65612" y2="54446"/>
                        <a14:foregroundMark x1="64557" y1="47731" x2="64557" y2="47731"/>
                        <a14:foregroundMark x1="64979" y1="47368" x2="64979" y2="47368"/>
                        <a14:foregroundMark x1="64979" y1="45372" x2="65401" y2="44283"/>
                        <a14:foregroundMark x1="65401" y1="42468" x2="65612" y2="41561"/>
                        <a14:foregroundMark x1="65401" y1="39564" x2="65401" y2="39564"/>
                        <a14:foregroundMark x1="65401" y1="38657" x2="65401" y2="38657"/>
                        <a14:foregroundMark x1="64979" y1="36116" x2="64979" y2="36116"/>
                        <a14:foregroundMark x1="57173" y1="33575" x2="57173" y2="33575"/>
                        <a14:foregroundMark x1="54219" y1="31760" x2="54219" y2="31760"/>
                        <a14:foregroundMark x1="54219" y1="31579" x2="54219" y2="31579"/>
                        <a14:foregroundMark x1="47046" y1="8530" x2="47046" y2="8530"/>
                        <a14:foregroundMark x1="47046" y1="6534" x2="47046" y2="6534"/>
                        <a14:foregroundMark x1="56118" y1="6897" x2="56118" y2="6897"/>
                        <a14:foregroundMark x1="71519" y1="8348" x2="71519" y2="8348"/>
                        <a14:foregroundMark x1="87342" y1="16334" x2="87342" y2="16334"/>
                        <a14:foregroundMark x1="92405" y1="23593" x2="92405" y2="23593"/>
                        <a14:foregroundMark x1="85232" y1="41016" x2="85232" y2="41016"/>
                        <a14:foregroundMark x1="76160" y1="47005" x2="76160" y2="47005"/>
                        <a14:foregroundMark x1="63291" y1="52632" x2="63291" y2="52632"/>
                        <a14:foregroundMark x1="56962" y1="43739" x2="56962" y2="43739"/>
                        <a14:foregroundMark x1="56540" y1="43013" x2="56540" y2="43013"/>
                        <a14:foregroundMark x1="58861" y1="31034" x2="58861" y2="31034"/>
                        <a14:foregroundMark x1="58861" y1="25953" x2="58861" y2="25953"/>
                        <a14:foregroundMark x1="64346" y1="33031" x2="64346" y2="33031"/>
                        <a14:foregroundMark x1="54430" y1="33212" x2="54430" y2="33212"/>
                        <a14:foregroundMark x1="50844" y1="41924" x2="50844" y2="41924"/>
                        <a14:foregroundMark x1="36287" y1="49909" x2="36287" y2="49909"/>
                        <a14:foregroundMark x1="31857" y1="53176" x2="31857" y2="53176"/>
                        <a14:foregroundMark x1="29325" y1="56987" x2="29325" y2="56987"/>
                        <a14:foregroundMark x1="64346" y1="78584" x2="64346" y2="78584"/>
                        <a14:foregroundMark x1="64557" y1="78766" x2="64557" y2="78766"/>
                        <a14:foregroundMark x1="65612" y1="71506" x2="65612" y2="71506"/>
                        <a14:foregroundMark x1="63291" y1="65154" x2="63291" y2="65154"/>
                        <a14:foregroundMark x1="13713" y1="65336" x2="13713" y2="65336"/>
                        <a14:foregroundMark x1="14135" y1="63339" x2="14135" y2="63339"/>
                        <a14:foregroundMark x1="14768" y1="64610" x2="14768" y2="64610"/>
                        <a14:foregroundMark x1="12447" y1="63884" x2="12447" y2="63884"/>
                        <a14:foregroundMark x1="7806" y1="59528" x2="7806" y2="59528"/>
                        <a14:foregroundMark x1="47890" y1="93466" x2="47890" y2="93466"/>
                        <a14:foregroundMark x1="7384" y1="22323" x2="7384" y2="22323"/>
                        <a14:foregroundMark x1="50211" y1="35027" x2="50211" y2="35027"/>
                      </a14:backgroundRemoval>
                    </a14:imgEffect>
                  </a14:imgLayer>
                </a14:imgProps>
              </a:ext>
              <a:ext uri="{28A0092B-C50C-407E-A947-70E740481C1C}">
                <a14:useLocalDpi xmlns:a14="http://schemas.microsoft.com/office/drawing/2010/main" val="0"/>
              </a:ext>
            </a:extLst>
          </a:blip>
          <a:srcRect/>
          <a:stretch>
            <a:fillRect/>
          </a:stretch>
        </p:blipFill>
        <p:spPr bwMode="auto">
          <a:xfrm>
            <a:off x="317912" y="-3"/>
            <a:ext cx="983203" cy="101817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125DCEFF-C1C3-111D-83C5-C8B6481E4E5F}"/>
              </a:ext>
            </a:extLst>
          </p:cNvPr>
          <p:cNvSpPr txBox="1"/>
          <p:nvPr/>
        </p:nvSpPr>
        <p:spPr>
          <a:xfrm>
            <a:off x="643386" y="1436989"/>
            <a:ext cx="10986361" cy="7971413"/>
          </a:xfrm>
          <a:prstGeom prst="rect">
            <a:avLst/>
          </a:prstGeom>
          <a:noFill/>
        </p:spPr>
        <p:txBody>
          <a:bodyPr wrap="square" rtlCol="0">
            <a:spAutoFit/>
          </a:bodyPr>
          <a:lstStyle/>
          <a:p>
            <a:r>
              <a:rPr lang="nl-NL" sz="1600" dirty="0">
                <a:solidFill>
                  <a:schemeClr val="accent5">
                    <a:lumMod val="50000"/>
                  </a:schemeClr>
                </a:solidFill>
              </a:rPr>
              <a:t>Wie willen we zijn? Wat kenmerkt vv Bergen? Waar staan we voor? Wat is ons bestaansrecht? </a:t>
            </a:r>
          </a:p>
          <a:p>
            <a:r>
              <a:rPr lang="nl-NL" sz="1600" dirty="0">
                <a:solidFill>
                  <a:schemeClr val="accent5">
                    <a:lumMod val="50000"/>
                  </a:schemeClr>
                </a:solidFill>
              </a:rPr>
              <a:t>De missie van vv Bergen is opgebouwd uit een 3-tal bouwstenen, die samen het fundament vormen voor alles wat we doen (en niet doen):</a:t>
            </a:r>
          </a:p>
          <a:p>
            <a:endParaRPr lang="nl-NL" sz="1600" dirty="0">
              <a:solidFill>
                <a:schemeClr val="accent5">
                  <a:lumMod val="50000"/>
                </a:schemeClr>
              </a:solidFill>
            </a:endParaRPr>
          </a:p>
          <a:p>
            <a:r>
              <a:rPr lang="nl-NL" sz="1600" b="1" dirty="0">
                <a:solidFill>
                  <a:schemeClr val="accent5">
                    <a:lumMod val="50000"/>
                  </a:schemeClr>
                </a:solidFill>
              </a:rPr>
              <a:t>VV Bergen is van iedereen en voor iedereen </a:t>
            </a:r>
          </a:p>
          <a:p>
            <a:r>
              <a:rPr lang="nl-NL" sz="1600" dirty="0">
                <a:solidFill>
                  <a:schemeClr val="accent5">
                    <a:lumMod val="50000"/>
                  </a:schemeClr>
                </a:solidFill>
              </a:rPr>
              <a:t>Iedereen is welkom bij vv Bergen en we doen het samen. Leden worden gehoord en betrokken. Ook verwachten we van alle leden dat ze een steentje bijdragen om de vereniging op volle toeren te kunnen laten draaien. </a:t>
            </a:r>
          </a:p>
          <a:p>
            <a:r>
              <a:rPr lang="nl-NL" sz="1600" dirty="0">
                <a:solidFill>
                  <a:schemeClr val="accent5">
                    <a:lumMod val="50000"/>
                  </a:schemeClr>
                </a:solidFill>
              </a:rPr>
              <a:t>Sportpark de Kiefthoek is open en toegankelijk voor iedereen, je kunt altijd voetballen bij vv Bergen. </a:t>
            </a:r>
          </a:p>
          <a:p>
            <a:endParaRPr lang="nl-NL" sz="1600" b="1" dirty="0">
              <a:solidFill>
                <a:schemeClr val="accent5">
                  <a:lumMod val="50000"/>
                </a:schemeClr>
              </a:solidFill>
            </a:endParaRPr>
          </a:p>
          <a:p>
            <a:r>
              <a:rPr lang="nl-NL" sz="1600" b="1" dirty="0">
                <a:solidFill>
                  <a:schemeClr val="accent5">
                    <a:lumMod val="50000"/>
                  </a:schemeClr>
                </a:solidFill>
              </a:rPr>
              <a:t>Door plezier naar prestatie</a:t>
            </a:r>
          </a:p>
          <a:p>
            <a:r>
              <a:rPr lang="nl-NL" sz="1600" dirty="0">
                <a:solidFill>
                  <a:schemeClr val="accent5">
                    <a:lumMod val="50000"/>
                  </a:schemeClr>
                </a:solidFill>
              </a:rPr>
              <a:t>VV Bergen is een club die werkt van recreatie naar prestatie. En niet andersom. Er is een gezonde ambitie om met de eerste elftallen en hoogste jeugdteams op een zo hoog mogelijk niveau te spelen en daar te presteren. Dit zal nooit het plezier moeten overschaduwen. </a:t>
            </a:r>
          </a:p>
          <a:p>
            <a:endParaRPr lang="nl-NL" sz="1600" dirty="0">
              <a:solidFill>
                <a:schemeClr val="accent5">
                  <a:lumMod val="50000"/>
                </a:schemeClr>
              </a:solidFill>
            </a:endParaRPr>
          </a:p>
          <a:p>
            <a:r>
              <a:rPr lang="nl-NL" sz="1600" b="1" dirty="0">
                <a:solidFill>
                  <a:schemeClr val="accent5">
                    <a:lumMod val="50000"/>
                  </a:schemeClr>
                </a:solidFill>
              </a:rPr>
              <a:t>Voetbal staat centraal</a:t>
            </a:r>
          </a:p>
          <a:p>
            <a:r>
              <a:rPr lang="nl-NL" sz="1600" dirty="0">
                <a:solidFill>
                  <a:schemeClr val="accent5">
                    <a:lumMod val="50000"/>
                  </a:schemeClr>
                </a:solidFill>
              </a:rPr>
              <a:t>Voetbal is leidend voor onze vereniging. Dat staat op nummer één en dat is heilig. Wij bieden voetbal aan, en wellicht afgeleide vormen daarvan. De club zal bewaken dat een nevenaanbod nooit ten koste gaan van het voetbalaanbod op de club. </a:t>
            </a:r>
          </a:p>
          <a:p>
            <a:endParaRPr lang="nl-NL" sz="1600" dirty="0">
              <a:solidFill>
                <a:schemeClr val="accent5">
                  <a:lumMod val="50000"/>
                </a:schemeClr>
              </a:solidFill>
            </a:endParaRPr>
          </a:p>
          <a:p>
            <a:endParaRPr lang="nl-NL" sz="1600" dirty="0">
              <a:solidFill>
                <a:schemeClr val="accent5">
                  <a:lumMod val="50000"/>
                </a:schemeClr>
              </a:solidFill>
            </a:endParaRPr>
          </a:p>
          <a:p>
            <a:endParaRPr lang="nl-NL" sz="1600" b="1" dirty="0">
              <a:solidFill>
                <a:schemeClr val="accent5">
                  <a:lumMod val="50000"/>
                </a:schemeClr>
              </a:solidFill>
            </a:endParaRPr>
          </a:p>
          <a:p>
            <a:endParaRPr lang="nl-NL" sz="1600" dirty="0">
              <a:solidFill>
                <a:schemeClr val="accent5">
                  <a:lumMod val="50000"/>
                </a:schemeClr>
              </a:solidFill>
            </a:endParaRPr>
          </a:p>
          <a:p>
            <a:endParaRPr lang="nl-NL" sz="1600" dirty="0">
              <a:solidFill>
                <a:schemeClr val="accent5">
                  <a:lumMod val="50000"/>
                </a:schemeClr>
              </a:solidFill>
            </a:endParaRPr>
          </a:p>
          <a:p>
            <a:endParaRPr lang="nl-NL" sz="1600" dirty="0">
              <a:solidFill>
                <a:schemeClr val="accent5">
                  <a:lumMod val="50000"/>
                </a:schemeClr>
              </a:solidFill>
            </a:endParaRPr>
          </a:p>
          <a:p>
            <a:r>
              <a:rPr lang="nl-NL" sz="1600" dirty="0">
                <a:solidFill>
                  <a:schemeClr val="accent5">
                    <a:lumMod val="50000"/>
                  </a:schemeClr>
                </a:solidFill>
              </a:rPr>
              <a:t> </a:t>
            </a:r>
          </a:p>
          <a:p>
            <a:endParaRPr lang="nl-NL" sz="1600" dirty="0">
              <a:solidFill>
                <a:schemeClr val="accent5">
                  <a:lumMod val="50000"/>
                </a:schemeClr>
              </a:solidFill>
            </a:endParaRPr>
          </a:p>
          <a:p>
            <a:endParaRPr lang="nl-NL" sz="1600" dirty="0">
              <a:solidFill>
                <a:schemeClr val="accent5">
                  <a:lumMod val="50000"/>
                </a:schemeClr>
              </a:solidFill>
            </a:endParaRPr>
          </a:p>
          <a:p>
            <a:r>
              <a:rPr lang="nl-NL" sz="1600" dirty="0">
                <a:solidFill>
                  <a:schemeClr val="accent5">
                    <a:lumMod val="50000"/>
                  </a:schemeClr>
                </a:solidFill>
              </a:rPr>
              <a:t> </a:t>
            </a:r>
          </a:p>
          <a:p>
            <a:endParaRPr lang="nl-NL" sz="1600" i="1" dirty="0">
              <a:solidFill>
                <a:schemeClr val="accent5">
                  <a:lumMod val="50000"/>
                </a:schemeClr>
              </a:solidFill>
            </a:endParaRPr>
          </a:p>
          <a:p>
            <a:endParaRPr lang="nl-NL" sz="1600" i="1" dirty="0">
              <a:solidFill>
                <a:schemeClr val="accent5">
                  <a:lumMod val="50000"/>
                </a:schemeClr>
              </a:solidFill>
            </a:endParaRPr>
          </a:p>
          <a:p>
            <a:endParaRPr lang="nl-NL" sz="1600" dirty="0">
              <a:solidFill>
                <a:schemeClr val="accent5">
                  <a:lumMod val="50000"/>
                </a:schemeClr>
              </a:solidFill>
            </a:endParaRPr>
          </a:p>
          <a:p>
            <a:r>
              <a:rPr lang="nl-NL" sz="1600" dirty="0">
                <a:solidFill>
                  <a:schemeClr val="accent5">
                    <a:lumMod val="50000"/>
                  </a:schemeClr>
                </a:solidFill>
              </a:rPr>
              <a:t>  </a:t>
            </a:r>
          </a:p>
        </p:txBody>
      </p:sp>
      <p:sp>
        <p:nvSpPr>
          <p:cNvPr id="5" name="Ster: 5 punten 4">
            <a:extLst>
              <a:ext uri="{FF2B5EF4-FFF2-40B4-BE49-F238E27FC236}">
                <a16:creationId xmlns:a16="http://schemas.microsoft.com/office/drawing/2014/main" id="{54E57FF5-D17A-F615-B43E-F9904BFA5B53}"/>
              </a:ext>
            </a:extLst>
          </p:cNvPr>
          <p:cNvSpPr/>
          <p:nvPr/>
        </p:nvSpPr>
        <p:spPr>
          <a:xfrm>
            <a:off x="131226" y="2627979"/>
            <a:ext cx="347913" cy="341305"/>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Ster: 5 punten 6">
            <a:extLst>
              <a:ext uri="{FF2B5EF4-FFF2-40B4-BE49-F238E27FC236}">
                <a16:creationId xmlns:a16="http://schemas.microsoft.com/office/drawing/2014/main" id="{C84D42B6-506B-E511-867D-63636168A043}"/>
              </a:ext>
            </a:extLst>
          </p:cNvPr>
          <p:cNvSpPr/>
          <p:nvPr/>
        </p:nvSpPr>
        <p:spPr>
          <a:xfrm>
            <a:off x="143955" y="3961904"/>
            <a:ext cx="347913" cy="341305"/>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Ster: 5 punten 7">
            <a:extLst>
              <a:ext uri="{FF2B5EF4-FFF2-40B4-BE49-F238E27FC236}">
                <a16:creationId xmlns:a16="http://schemas.microsoft.com/office/drawing/2014/main" id="{8CA411CD-21A8-2EEC-F5DF-239640AE2B9D}"/>
              </a:ext>
            </a:extLst>
          </p:cNvPr>
          <p:cNvSpPr/>
          <p:nvPr/>
        </p:nvSpPr>
        <p:spPr>
          <a:xfrm>
            <a:off x="143955" y="5188722"/>
            <a:ext cx="347913" cy="341305"/>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568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5B64789C-462C-487B-80F2-FF54F157E454}"/>
              </a:ext>
            </a:extLst>
          </p:cNvPr>
          <p:cNvSpPr>
            <a:spLocks noGrp="1"/>
          </p:cNvSpPr>
          <p:nvPr>
            <p:ph type="body" sz="quarter" idx="19"/>
          </p:nvPr>
        </p:nvSpPr>
        <p:spPr>
          <a:xfrm flipH="1">
            <a:off x="-1" y="-3"/>
            <a:ext cx="12191999" cy="858201"/>
          </a:xfrm>
          <a:solidFill>
            <a:srgbClr val="C00000"/>
          </a:solidFill>
        </p:spPr>
        <p:txBody>
          <a:bodyPr/>
          <a:lstStyle/>
          <a:p>
            <a:endParaRPr lang="nl-NL" dirty="0"/>
          </a:p>
        </p:txBody>
      </p:sp>
      <p:sp>
        <p:nvSpPr>
          <p:cNvPr id="133126" name="Title 6">
            <a:extLst>
              <a:ext uri="{FF2B5EF4-FFF2-40B4-BE49-F238E27FC236}">
                <a16:creationId xmlns:a16="http://schemas.microsoft.com/office/drawing/2014/main" id="{BCFEFF8A-B64C-4DAA-A5E9-39E4BF327708}"/>
              </a:ext>
            </a:extLst>
          </p:cNvPr>
          <p:cNvSpPr>
            <a:spLocks noGrp="1" noChangeArrowheads="1"/>
          </p:cNvSpPr>
          <p:nvPr>
            <p:ph type="title"/>
          </p:nvPr>
        </p:nvSpPr>
        <p:spPr>
          <a:xfrm flipH="1">
            <a:off x="809513" y="-3"/>
            <a:ext cx="12335489" cy="759421"/>
          </a:xfrm>
        </p:spPr>
        <p:txBody>
          <a:bodyPr/>
          <a:lstStyle/>
          <a:p>
            <a:r>
              <a:rPr lang="nl-NL" b="1" dirty="0">
                <a:solidFill>
                  <a:schemeClr val="accent5">
                    <a:lumMod val="50000"/>
                  </a:schemeClr>
                </a:solidFill>
              </a:rPr>
              <a:t>VISIE &amp; KERNWAARDEN </a:t>
            </a:r>
            <a:endParaRPr lang="nl-NL" altLang="en-US" b="1" dirty="0">
              <a:solidFill>
                <a:schemeClr val="accent5">
                  <a:lumMod val="50000"/>
                </a:schemeClr>
              </a:solidFill>
            </a:endParaRPr>
          </a:p>
        </p:txBody>
      </p:sp>
      <p:sp>
        <p:nvSpPr>
          <p:cNvPr id="9" name="Tijdelijke aanduiding voor tekst 8">
            <a:extLst>
              <a:ext uri="{FF2B5EF4-FFF2-40B4-BE49-F238E27FC236}">
                <a16:creationId xmlns:a16="http://schemas.microsoft.com/office/drawing/2014/main" id="{B01B035E-DECB-48B0-9510-252E6238581F}"/>
              </a:ext>
            </a:extLst>
          </p:cNvPr>
          <p:cNvSpPr>
            <a:spLocks noGrp="1"/>
          </p:cNvSpPr>
          <p:nvPr>
            <p:ph type="body" sz="quarter" idx="21"/>
          </p:nvPr>
        </p:nvSpPr>
        <p:spPr>
          <a:xfrm>
            <a:off x="2024129" y="-8961"/>
            <a:ext cx="3842107" cy="108000"/>
          </a:xfrm>
          <a:solidFill>
            <a:srgbClr val="002060"/>
          </a:solidFill>
        </p:spPr>
        <p:txBody>
          <a:bodyPr/>
          <a:lstStyle/>
          <a:p>
            <a:endParaRPr lang="nl-NL" dirty="0"/>
          </a:p>
        </p:txBody>
      </p:sp>
      <p:pic>
        <p:nvPicPr>
          <p:cNvPr id="2" name="Picture 4" descr="⚽ Voetbalvereniging VV Bergen uit Bergen (NH) | Clubpagina | KNVB ...">
            <a:extLst>
              <a:ext uri="{FF2B5EF4-FFF2-40B4-BE49-F238E27FC236}">
                <a16:creationId xmlns:a16="http://schemas.microsoft.com/office/drawing/2014/main" id="{45C8A16E-D894-D36C-780E-7DDF3A270C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34" b="93285" l="7384" r="91772">
                        <a14:foregroundMark x1="47890" y1="55354" x2="47890" y2="55354"/>
                        <a14:foregroundMark x1="36076" y1="62250" x2="36076" y2="62250"/>
                        <a14:foregroundMark x1="24473" y1="62976" x2="24473" y2="62976"/>
                        <a14:foregroundMark x1="13080" y1="53721" x2="13080" y2="53721"/>
                        <a14:foregroundMark x1="30169" y1="79129" x2="30169" y2="79129"/>
                        <a14:foregroundMark x1="36920" y1="66969" x2="36920" y2="66969"/>
                        <a14:foregroundMark x1="34810" y1="67151" x2="34810" y2="67151"/>
                        <a14:foregroundMark x1="72785" y1="65336" x2="72785" y2="65336"/>
                        <a14:foregroundMark x1="60338" y1="45554" x2="60338" y2="45554"/>
                        <a14:foregroundMark x1="60338" y1="31760" x2="60338" y2="31760"/>
                        <a14:foregroundMark x1="57173" y1="32123" x2="57173" y2="32123"/>
                        <a14:foregroundMark x1="52110" y1="33212" x2="52110" y2="33212"/>
                        <a14:foregroundMark x1="52110" y1="33212" x2="52110" y2="33212"/>
                        <a14:foregroundMark x1="35865" y1="40653" x2="35865" y2="40653"/>
                        <a14:foregroundMark x1="32489" y1="42468" x2="32489" y2="42468"/>
                        <a14:foregroundMark x1="31224" y1="42831" x2="31224" y2="42831"/>
                        <a14:foregroundMark x1="28903" y1="43557" x2="28903" y2="43557"/>
                        <a14:foregroundMark x1="25527" y1="47005" x2="25527" y2="47005"/>
                        <a14:foregroundMark x1="24684" y1="47731" x2="24684" y2="47731"/>
                        <a14:foregroundMark x1="22363" y1="51180" x2="22363" y2="51180"/>
                        <a14:foregroundMark x1="35443" y1="58621" x2="35443" y2="58621"/>
                        <a14:foregroundMark x1="40928" y1="57895" x2="40928" y2="57895"/>
                        <a14:foregroundMark x1="40928" y1="57713" x2="40928" y2="57713"/>
                        <a14:foregroundMark x1="65612" y1="56080" x2="65612" y2="56080"/>
                        <a14:foregroundMark x1="65612" y1="56080" x2="65612" y2="56080"/>
                        <a14:foregroundMark x1="65612" y1="56080" x2="65612" y2="56080"/>
                        <a14:foregroundMark x1="65612" y1="56080" x2="65612" y2="54446"/>
                        <a14:foregroundMark x1="64557" y1="47731" x2="64557" y2="47731"/>
                        <a14:foregroundMark x1="64979" y1="47368" x2="64979" y2="47368"/>
                        <a14:foregroundMark x1="64979" y1="45372" x2="65401" y2="44283"/>
                        <a14:foregroundMark x1="65401" y1="42468" x2="65612" y2="41561"/>
                        <a14:foregroundMark x1="65401" y1="39564" x2="65401" y2="39564"/>
                        <a14:foregroundMark x1="65401" y1="38657" x2="65401" y2="38657"/>
                        <a14:foregroundMark x1="64979" y1="36116" x2="64979" y2="36116"/>
                        <a14:foregroundMark x1="57173" y1="33575" x2="57173" y2="33575"/>
                        <a14:foregroundMark x1="54219" y1="31760" x2="54219" y2="31760"/>
                        <a14:foregroundMark x1="54219" y1="31579" x2="54219" y2="31579"/>
                        <a14:foregroundMark x1="47046" y1="8530" x2="47046" y2="8530"/>
                        <a14:foregroundMark x1="47046" y1="6534" x2="47046" y2="6534"/>
                        <a14:foregroundMark x1="56118" y1="6897" x2="56118" y2="6897"/>
                        <a14:foregroundMark x1="71519" y1="8348" x2="71519" y2="8348"/>
                        <a14:foregroundMark x1="87342" y1="16334" x2="87342" y2="16334"/>
                        <a14:foregroundMark x1="92405" y1="23593" x2="92405" y2="23593"/>
                        <a14:foregroundMark x1="85232" y1="41016" x2="85232" y2="41016"/>
                        <a14:foregroundMark x1="76160" y1="47005" x2="76160" y2="47005"/>
                        <a14:foregroundMark x1="63291" y1="52632" x2="63291" y2="52632"/>
                        <a14:foregroundMark x1="56962" y1="43739" x2="56962" y2="43739"/>
                        <a14:foregroundMark x1="56540" y1="43013" x2="56540" y2="43013"/>
                        <a14:foregroundMark x1="58861" y1="31034" x2="58861" y2="31034"/>
                        <a14:foregroundMark x1="58861" y1="25953" x2="58861" y2="25953"/>
                        <a14:foregroundMark x1="64346" y1="33031" x2="64346" y2="33031"/>
                        <a14:foregroundMark x1="54430" y1="33212" x2="54430" y2="33212"/>
                        <a14:foregroundMark x1="50844" y1="41924" x2="50844" y2="41924"/>
                        <a14:foregroundMark x1="36287" y1="49909" x2="36287" y2="49909"/>
                        <a14:foregroundMark x1="31857" y1="53176" x2="31857" y2="53176"/>
                        <a14:foregroundMark x1="29325" y1="56987" x2="29325" y2="56987"/>
                        <a14:foregroundMark x1="64346" y1="78584" x2="64346" y2="78584"/>
                        <a14:foregroundMark x1="64557" y1="78766" x2="64557" y2="78766"/>
                        <a14:foregroundMark x1="65612" y1="71506" x2="65612" y2="71506"/>
                        <a14:foregroundMark x1="63291" y1="65154" x2="63291" y2="65154"/>
                        <a14:foregroundMark x1="13713" y1="65336" x2="13713" y2="65336"/>
                        <a14:foregroundMark x1="14135" y1="63339" x2="14135" y2="63339"/>
                        <a14:foregroundMark x1="14768" y1="64610" x2="14768" y2="64610"/>
                        <a14:foregroundMark x1="12447" y1="63884" x2="12447" y2="63884"/>
                        <a14:foregroundMark x1="7806" y1="59528" x2="7806" y2="59528"/>
                        <a14:foregroundMark x1="47890" y1="93466" x2="47890" y2="93466"/>
                        <a14:foregroundMark x1="7384" y1="22323" x2="7384" y2="22323"/>
                        <a14:foregroundMark x1="50211" y1="35027" x2="50211" y2="35027"/>
                      </a14:backgroundRemoval>
                    </a14:imgEffect>
                  </a14:imgLayer>
                </a14:imgProps>
              </a:ext>
              <a:ext uri="{28A0092B-C50C-407E-A947-70E740481C1C}">
                <a14:useLocalDpi xmlns:a14="http://schemas.microsoft.com/office/drawing/2010/main" val="0"/>
              </a:ext>
            </a:extLst>
          </a:blip>
          <a:srcRect/>
          <a:stretch>
            <a:fillRect/>
          </a:stretch>
        </p:blipFill>
        <p:spPr bwMode="auto">
          <a:xfrm>
            <a:off x="317912" y="-3"/>
            <a:ext cx="983203" cy="101817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125DCEFF-C1C3-111D-83C5-C8B6481E4E5F}"/>
              </a:ext>
            </a:extLst>
          </p:cNvPr>
          <p:cNvSpPr txBox="1"/>
          <p:nvPr/>
        </p:nvSpPr>
        <p:spPr>
          <a:xfrm>
            <a:off x="643387" y="1436989"/>
            <a:ext cx="11128403" cy="2554545"/>
          </a:xfrm>
          <a:prstGeom prst="rect">
            <a:avLst/>
          </a:prstGeom>
          <a:noFill/>
        </p:spPr>
        <p:txBody>
          <a:bodyPr wrap="square" rtlCol="0">
            <a:spAutoFit/>
          </a:bodyPr>
          <a:lstStyle/>
          <a:p>
            <a:r>
              <a:rPr lang="nl-NL" sz="1600" dirty="0">
                <a:solidFill>
                  <a:schemeClr val="accent5">
                    <a:lumMod val="50000"/>
                  </a:schemeClr>
                </a:solidFill>
              </a:rPr>
              <a:t>De missie omschrijft vooral wie we willen zijn. In dit onderdeel gaan we dit verder ontleden in wat we dan gaan doen. </a:t>
            </a:r>
          </a:p>
          <a:p>
            <a:r>
              <a:rPr lang="nl-NL" sz="1600" dirty="0">
                <a:solidFill>
                  <a:schemeClr val="accent5">
                    <a:lumMod val="50000"/>
                  </a:schemeClr>
                </a:solidFill>
              </a:rPr>
              <a:t>Met andere woorden: welke </a:t>
            </a:r>
            <a:r>
              <a:rPr lang="nl-NL" sz="1600" i="1" dirty="0">
                <a:solidFill>
                  <a:schemeClr val="accent5">
                    <a:lumMod val="50000"/>
                  </a:schemeClr>
                </a:solidFill>
              </a:rPr>
              <a:t>Bergen</a:t>
            </a:r>
            <a:r>
              <a:rPr lang="nl-NL" sz="1600" dirty="0">
                <a:solidFill>
                  <a:schemeClr val="accent5">
                    <a:lumMod val="50000"/>
                  </a:schemeClr>
                </a:solidFill>
              </a:rPr>
              <a:t> gaan we verzetten komende 4 jaar? </a:t>
            </a:r>
          </a:p>
          <a:p>
            <a:endParaRPr lang="nl-NL" sz="1600" i="1" dirty="0">
              <a:solidFill>
                <a:schemeClr val="accent5">
                  <a:lumMod val="50000"/>
                </a:schemeClr>
              </a:solidFill>
            </a:endParaRPr>
          </a:p>
          <a:p>
            <a:r>
              <a:rPr lang="nl-NL" sz="1600" dirty="0">
                <a:solidFill>
                  <a:schemeClr val="accent5">
                    <a:lumMod val="50000"/>
                  </a:schemeClr>
                </a:solidFill>
              </a:rPr>
              <a:t>We onderscheiden 4 </a:t>
            </a:r>
            <a:r>
              <a:rPr lang="nl-NL" sz="1600" i="1" dirty="0">
                <a:solidFill>
                  <a:schemeClr val="accent5">
                    <a:lumMod val="50000"/>
                  </a:schemeClr>
                </a:solidFill>
              </a:rPr>
              <a:t>Bergen.</a:t>
            </a:r>
            <a:r>
              <a:rPr lang="nl-NL" sz="1600" dirty="0">
                <a:solidFill>
                  <a:schemeClr val="accent5">
                    <a:lumMod val="50000"/>
                  </a:schemeClr>
                </a:solidFill>
              </a:rPr>
              <a:t> Samen vormen zij TOPP. TOPP staat voor </a:t>
            </a:r>
            <a:r>
              <a:rPr lang="nl-NL" sz="1600" b="1" u="sng" dirty="0">
                <a:solidFill>
                  <a:schemeClr val="accent5">
                    <a:lumMod val="50000"/>
                  </a:schemeClr>
                </a:solidFill>
              </a:rPr>
              <a:t>T</a:t>
            </a:r>
            <a:r>
              <a:rPr lang="nl-NL" sz="1600" dirty="0">
                <a:solidFill>
                  <a:schemeClr val="accent5">
                    <a:lumMod val="50000"/>
                  </a:schemeClr>
                </a:solidFill>
              </a:rPr>
              <a:t>oegankelijkheid</a:t>
            </a:r>
            <a:r>
              <a:rPr lang="nl-NL" sz="1600" b="1" dirty="0">
                <a:solidFill>
                  <a:schemeClr val="accent5">
                    <a:lumMod val="50000"/>
                  </a:schemeClr>
                </a:solidFill>
              </a:rPr>
              <a:t>, </a:t>
            </a:r>
            <a:r>
              <a:rPr lang="nl-NL" sz="1600" b="1" u="sng" dirty="0">
                <a:solidFill>
                  <a:schemeClr val="accent5">
                    <a:lumMod val="50000"/>
                  </a:schemeClr>
                </a:solidFill>
              </a:rPr>
              <a:t>O</a:t>
            </a:r>
            <a:r>
              <a:rPr lang="nl-NL" sz="1600" dirty="0">
                <a:solidFill>
                  <a:schemeClr val="accent5">
                    <a:lumMod val="50000"/>
                  </a:schemeClr>
                </a:solidFill>
              </a:rPr>
              <a:t>ntwikkeling, </a:t>
            </a:r>
            <a:r>
              <a:rPr lang="nl-NL" sz="1600" b="1" u="sng" dirty="0">
                <a:solidFill>
                  <a:schemeClr val="accent5">
                    <a:lumMod val="50000"/>
                  </a:schemeClr>
                </a:solidFill>
              </a:rPr>
              <a:t>P</a:t>
            </a:r>
            <a:r>
              <a:rPr lang="nl-NL" sz="1600" dirty="0">
                <a:solidFill>
                  <a:schemeClr val="accent5">
                    <a:lumMod val="50000"/>
                  </a:schemeClr>
                </a:solidFill>
              </a:rPr>
              <a:t>lezier en </a:t>
            </a:r>
            <a:r>
              <a:rPr lang="nl-NL" sz="1600" b="1" u="sng" dirty="0">
                <a:solidFill>
                  <a:schemeClr val="accent5">
                    <a:lumMod val="50000"/>
                  </a:schemeClr>
                </a:solidFill>
              </a:rPr>
              <a:t>P</a:t>
            </a:r>
            <a:r>
              <a:rPr lang="nl-NL" sz="1600" dirty="0">
                <a:solidFill>
                  <a:schemeClr val="accent5">
                    <a:lumMod val="50000"/>
                  </a:schemeClr>
                </a:solidFill>
              </a:rPr>
              <a:t>restaties. Dit zijn de kernelementen binnen onze jeugdopleiding en ons seniorenvoetbal. Op iedere berg zijn een aantal doelen gesteld voor de komende beleidsperiode, waarop ook concrete acties zijn gezet. Uiteindelijk om samen de TOPP te bereiken en vv Bergen verder te laten groeien en te ondersteunen onze missie te behalen en vast te houden. </a:t>
            </a:r>
          </a:p>
          <a:p>
            <a:endParaRPr lang="nl-NL" sz="1600" i="1" dirty="0">
              <a:solidFill>
                <a:schemeClr val="accent5">
                  <a:lumMod val="50000"/>
                </a:schemeClr>
              </a:solidFill>
            </a:endParaRPr>
          </a:p>
          <a:p>
            <a:endParaRPr lang="nl-NL" sz="1600" dirty="0">
              <a:solidFill>
                <a:schemeClr val="accent5">
                  <a:lumMod val="50000"/>
                </a:schemeClr>
              </a:solidFill>
            </a:endParaRPr>
          </a:p>
          <a:p>
            <a:r>
              <a:rPr lang="nl-NL" sz="1600" dirty="0">
                <a:solidFill>
                  <a:schemeClr val="accent5">
                    <a:lumMod val="50000"/>
                  </a:schemeClr>
                </a:solidFill>
              </a:rPr>
              <a:t> </a:t>
            </a:r>
          </a:p>
        </p:txBody>
      </p:sp>
      <p:pic>
        <p:nvPicPr>
          <p:cNvPr id="5" name="Graphic 4" descr="Bergen met effen opvulling">
            <a:extLst>
              <a:ext uri="{FF2B5EF4-FFF2-40B4-BE49-F238E27FC236}">
                <a16:creationId xmlns:a16="http://schemas.microsoft.com/office/drawing/2014/main" id="{A59E3BA5-A88D-9194-75F4-3EDFDD78C6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7728" y="2949663"/>
            <a:ext cx="2560674" cy="2560674"/>
          </a:xfrm>
          <a:prstGeom prst="rect">
            <a:avLst/>
          </a:prstGeom>
        </p:spPr>
      </p:pic>
      <p:pic>
        <p:nvPicPr>
          <p:cNvPr id="7" name="Graphic 6" descr="Bergen met effen opvulling">
            <a:extLst>
              <a:ext uri="{FF2B5EF4-FFF2-40B4-BE49-F238E27FC236}">
                <a16:creationId xmlns:a16="http://schemas.microsoft.com/office/drawing/2014/main" id="{87F4B87F-8160-B553-04AD-5601DB4146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50435" y="2940069"/>
            <a:ext cx="2560674" cy="2560674"/>
          </a:xfrm>
          <a:prstGeom prst="rect">
            <a:avLst/>
          </a:prstGeom>
        </p:spPr>
      </p:pic>
      <p:pic>
        <p:nvPicPr>
          <p:cNvPr id="8" name="Graphic 7" descr="Bergen met effen opvulling">
            <a:extLst>
              <a:ext uri="{FF2B5EF4-FFF2-40B4-BE49-F238E27FC236}">
                <a16:creationId xmlns:a16="http://schemas.microsoft.com/office/drawing/2014/main" id="{35AF2DDF-C059-D321-AD0B-4AE4ACE792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56010" y="2860337"/>
            <a:ext cx="2560674" cy="2560674"/>
          </a:xfrm>
          <a:prstGeom prst="rect">
            <a:avLst/>
          </a:prstGeom>
        </p:spPr>
      </p:pic>
      <p:sp>
        <p:nvSpPr>
          <p:cNvPr id="10" name="Tekstvak 9">
            <a:extLst>
              <a:ext uri="{FF2B5EF4-FFF2-40B4-BE49-F238E27FC236}">
                <a16:creationId xmlns:a16="http://schemas.microsoft.com/office/drawing/2014/main" id="{210036A8-D8E7-EA79-E98C-4AFE0BA9C7B7}"/>
              </a:ext>
            </a:extLst>
          </p:cNvPr>
          <p:cNvSpPr txBox="1"/>
          <p:nvPr/>
        </p:nvSpPr>
        <p:spPr>
          <a:xfrm>
            <a:off x="-3308101" y="4725076"/>
            <a:ext cx="9400674" cy="584775"/>
          </a:xfrm>
          <a:prstGeom prst="rect">
            <a:avLst/>
          </a:prstGeom>
          <a:noFill/>
        </p:spPr>
        <p:txBody>
          <a:bodyPr wrap="square" rtlCol="0">
            <a:spAutoFit/>
          </a:bodyPr>
          <a:lstStyle/>
          <a:p>
            <a:pPr algn="ctr"/>
            <a:r>
              <a:rPr lang="nl-NL" sz="1600" b="1" dirty="0">
                <a:solidFill>
                  <a:schemeClr val="bg1">
                    <a:lumMod val="85000"/>
                  </a:schemeClr>
                </a:solidFill>
                <a:latin typeface="Segoe Script" panose="030B0504020000000003" pitchFamily="66" charset="0"/>
              </a:rPr>
              <a:t>BERGEN</a:t>
            </a:r>
            <a:r>
              <a:rPr lang="nl-NL" sz="1600" b="1" dirty="0">
                <a:solidFill>
                  <a:schemeClr val="accent5">
                    <a:lumMod val="50000"/>
                  </a:schemeClr>
                </a:solidFill>
                <a:latin typeface="Segoe Script" panose="030B0504020000000003" pitchFamily="66" charset="0"/>
              </a:rPr>
              <a:t> </a:t>
            </a:r>
          </a:p>
          <a:p>
            <a:pPr algn="ctr"/>
            <a:r>
              <a:rPr lang="nl-NL" sz="1600" b="1" dirty="0">
                <a:solidFill>
                  <a:schemeClr val="accent5">
                    <a:lumMod val="50000"/>
                  </a:schemeClr>
                </a:solidFill>
                <a:latin typeface="Segoe Script" panose="030B0504020000000003" pitchFamily="66" charset="0"/>
              </a:rPr>
              <a:t>TOEGANKELIJKHEID</a:t>
            </a:r>
          </a:p>
        </p:txBody>
      </p:sp>
      <p:sp>
        <p:nvSpPr>
          <p:cNvPr id="11" name="Tekstvak 10">
            <a:extLst>
              <a:ext uri="{FF2B5EF4-FFF2-40B4-BE49-F238E27FC236}">
                <a16:creationId xmlns:a16="http://schemas.microsoft.com/office/drawing/2014/main" id="{45456F54-74A9-0604-0E05-234F209C7569}"/>
              </a:ext>
            </a:extLst>
          </p:cNvPr>
          <p:cNvSpPr txBox="1"/>
          <p:nvPr/>
        </p:nvSpPr>
        <p:spPr>
          <a:xfrm>
            <a:off x="3136890" y="4691480"/>
            <a:ext cx="2857991" cy="584775"/>
          </a:xfrm>
          <a:prstGeom prst="rect">
            <a:avLst/>
          </a:prstGeom>
          <a:noFill/>
        </p:spPr>
        <p:txBody>
          <a:bodyPr wrap="square" rtlCol="0">
            <a:spAutoFit/>
          </a:bodyPr>
          <a:lstStyle/>
          <a:p>
            <a:pPr algn="ctr"/>
            <a:r>
              <a:rPr lang="nl-NL" sz="1600" b="1" dirty="0">
                <a:solidFill>
                  <a:schemeClr val="bg1">
                    <a:lumMod val="85000"/>
                  </a:schemeClr>
                </a:solidFill>
                <a:latin typeface="Segoe Script" panose="030B0504020000000003" pitchFamily="66" charset="0"/>
              </a:rPr>
              <a:t>BERGEN</a:t>
            </a:r>
            <a:r>
              <a:rPr lang="nl-NL" sz="1600" b="1" dirty="0">
                <a:solidFill>
                  <a:schemeClr val="accent5">
                    <a:lumMod val="50000"/>
                  </a:schemeClr>
                </a:solidFill>
                <a:latin typeface="Segoe Script" panose="030B0504020000000003" pitchFamily="66" charset="0"/>
              </a:rPr>
              <a:t> </a:t>
            </a:r>
          </a:p>
          <a:p>
            <a:pPr algn="ctr"/>
            <a:r>
              <a:rPr lang="nl-NL" sz="1600" b="1" dirty="0">
                <a:solidFill>
                  <a:schemeClr val="accent5">
                    <a:lumMod val="50000"/>
                  </a:schemeClr>
                </a:solidFill>
                <a:latin typeface="Segoe Script" panose="030B0504020000000003" pitchFamily="66" charset="0"/>
              </a:rPr>
              <a:t>ONTWIKKELING</a:t>
            </a:r>
          </a:p>
        </p:txBody>
      </p:sp>
      <p:sp>
        <p:nvSpPr>
          <p:cNvPr id="12" name="Tekstvak 11">
            <a:extLst>
              <a:ext uri="{FF2B5EF4-FFF2-40B4-BE49-F238E27FC236}">
                <a16:creationId xmlns:a16="http://schemas.microsoft.com/office/drawing/2014/main" id="{1725E385-F175-8C59-B186-85F5627713CE}"/>
              </a:ext>
            </a:extLst>
          </p:cNvPr>
          <p:cNvSpPr txBox="1"/>
          <p:nvPr/>
        </p:nvSpPr>
        <p:spPr>
          <a:xfrm>
            <a:off x="4991401" y="4647794"/>
            <a:ext cx="5170584" cy="584775"/>
          </a:xfrm>
          <a:prstGeom prst="rect">
            <a:avLst/>
          </a:prstGeom>
          <a:noFill/>
        </p:spPr>
        <p:txBody>
          <a:bodyPr wrap="square" rtlCol="0">
            <a:spAutoFit/>
          </a:bodyPr>
          <a:lstStyle/>
          <a:p>
            <a:pPr algn="ctr"/>
            <a:r>
              <a:rPr lang="nl-NL" sz="1600" b="1" dirty="0">
                <a:solidFill>
                  <a:schemeClr val="bg1">
                    <a:lumMod val="85000"/>
                  </a:schemeClr>
                </a:solidFill>
                <a:latin typeface="Segoe Script" panose="030B0504020000000003" pitchFamily="66" charset="0"/>
              </a:rPr>
              <a:t>BERGEN</a:t>
            </a:r>
            <a:r>
              <a:rPr lang="nl-NL" sz="1600" b="1" dirty="0">
                <a:solidFill>
                  <a:schemeClr val="accent5">
                    <a:lumMod val="50000"/>
                  </a:schemeClr>
                </a:solidFill>
                <a:latin typeface="Segoe Script" panose="030B0504020000000003" pitchFamily="66" charset="0"/>
              </a:rPr>
              <a:t> </a:t>
            </a:r>
          </a:p>
          <a:p>
            <a:pPr algn="ctr"/>
            <a:r>
              <a:rPr lang="nl-NL" sz="1600" b="1" dirty="0">
                <a:solidFill>
                  <a:schemeClr val="accent5">
                    <a:lumMod val="50000"/>
                  </a:schemeClr>
                </a:solidFill>
                <a:latin typeface="Segoe Script" panose="030B0504020000000003" pitchFamily="66" charset="0"/>
              </a:rPr>
              <a:t>PLEZIER </a:t>
            </a:r>
          </a:p>
        </p:txBody>
      </p:sp>
      <p:sp>
        <p:nvSpPr>
          <p:cNvPr id="15" name="Tekstvak 14">
            <a:extLst>
              <a:ext uri="{FF2B5EF4-FFF2-40B4-BE49-F238E27FC236}">
                <a16:creationId xmlns:a16="http://schemas.microsoft.com/office/drawing/2014/main" id="{E0D3B45A-12B5-1782-5B11-84403003263B}"/>
              </a:ext>
            </a:extLst>
          </p:cNvPr>
          <p:cNvSpPr txBox="1"/>
          <p:nvPr/>
        </p:nvSpPr>
        <p:spPr>
          <a:xfrm>
            <a:off x="1061638" y="3591763"/>
            <a:ext cx="729795" cy="769441"/>
          </a:xfrm>
          <a:prstGeom prst="rect">
            <a:avLst/>
          </a:prstGeom>
          <a:noFill/>
        </p:spPr>
        <p:txBody>
          <a:bodyPr wrap="square" rtlCol="0">
            <a:spAutoFit/>
          </a:bodyPr>
          <a:lstStyle/>
          <a:p>
            <a:r>
              <a:rPr lang="nl-NL" sz="4400" dirty="0">
                <a:solidFill>
                  <a:srgbClr val="002060"/>
                </a:solidFill>
              </a:rPr>
              <a:t>T</a:t>
            </a:r>
          </a:p>
        </p:txBody>
      </p:sp>
      <p:sp>
        <p:nvSpPr>
          <p:cNvPr id="16" name="Tekstvak 15">
            <a:extLst>
              <a:ext uri="{FF2B5EF4-FFF2-40B4-BE49-F238E27FC236}">
                <a16:creationId xmlns:a16="http://schemas.microsoft.com/office/drawing/2014/main" id="{CCB9D56D-567B-F958-AED7-A9519E2C7F69}"/>
              </a:ext>
            </a:extLst>
          </p:cNvPr>
          <p:cNvSpPr txBox="1"/>
          <p:nvPr/>
        </p:nvSpPr>
        <p:spPr>
          <a:xfrm>
            <a:off x="4241697" y="3555405"/>
            <a:ext cx="1945758" cy="769441"/>
          </a:xfrm>
          <a:prstGeom prst="rect">
            <a:avLst/>
          </a:prstGeom>
          <a:noFill/>
        </p:spPr>
        <p:txBody>
          <a:bodyPr wrap="square" rtlCol="0">
            <a:spAutoFit/>
          </a:bodyPr>
          <a:lstStyle/>
          <a:p>
            <a:r>
              <a:rPr lang="nl-NL" sz="4400" dirty="0">
                <a:solidFill>
                  <a:srgbClr val="002060"/>
                </a:solidFill>
              </a:rPr>
              <a:t>O</a:t>
            </a:r>
          </a:p>
        </p:txBody>
      </p:sp>
      <p:sp>
        <p:nvSpPr>
          <p:cNvPr id="17" name="Tekstvak 16">
            <a:extLst>
              <a:ext uri="{FF2B5EF4-FFF2-40B4-BE49-F238E27FC236}">
                <a16:creationId xmlns:a16="http://schemas.microsoft.com/office/drawing/2014/main" id="{127DFDAE-3948-0D5C-DC65-A66665BAB651}"/>
              </a:ext>
            </a:extLst>
          </p:cNvPr>
          <p:cNvSpPr txBox="1"/>
          <p:nvPr/>
        </p:nvSpPr>
        <p:spPr>
          <a:xfrm>
            <a:off x="7211311" y="3468739"/>
            <a:ext cx="1945758" cy="769441"/>
          </a:xfrm>
          <a:prstGeom prst="rect">
            <a:avLst/>
          </a:prstGeom>
          <a:noFill/>
        </p:spPr>
        <p:txBody>
          <a:bodyPr wrap="square" rtlCol="0">
            <a:spAutoFit/>
          </a:bodyPr>
          <a:lstStyle/>
          <a:p>
            <a:r>
              <a:rPr lang="nl-NL" sz="4400" dirty="0">
                <a:solidFill>
                  <a:srgbClr val="002060"/>
                </a:solidFill>
              </a:rPr>
              <a:t>P</a:t>
            </a:r>
          </a:p>
        </p:txBody>
      </p:sp>
      <p:sp>
        <p:nvSpPr>
          <p:cNvPr id="4" name="Tekstvak 3">
            <a:extLst>
              <a:ext uri="{FF2B5EF4-FFF2-40B4-BE49-F238E27FC236}">
                <a16:creationId xmlns:a16="http://schemas.microsoft.com/office/drawing/2014/main" id="{DAB85CAD-D122-8B66-1822-77E3B7A1E544}"/>
              </a:ext>
            </a:extLst>
          </p:cNvPr>
          <p:cNvSpPr txBox="1"/>
          <p:nvPr/>
        </p:nvSpPr>
        <p:spPr>
          <a:xfrm>
            <a:off x="154969" y="5284222"/>
            <a:ext cx="2637020" cy="1384995"/>
          </a:xfrm>
          <a:prstGeom prst="rect">
            <a:avLst/>
          </a:prstGeom>
          <a:solidFill>
            <a:schemeClr val="accent2">
              <a:alpha val="41000"/>
            </a:schemeClr>
          </a:solidFill>
        </p:spPr>
        <p:txBody>
          <a:bodyPr wrap="square" rtlCol="0">
            <a:spAutoFit/>
          </a:bodyPr>
          <a:lstStyle/>
          <a:p>
            <a:pPr algn="ctr"/>
            <a:r>
              <a:rPr lang="nl-NL" sz="1400" dirty="0"/>
              <a:t>Bij toegankelijkheid hebben we het over de ‘openheid’ van de club. Voelt iedereen zich welkom, is er een passend aanbod voor elke doelgroep. </a:t>
            </a:r>
          </a:p>
          <a:p>
            <a:pPr algn="ctr"/>
            <a:r>
              <a:rPr lang="nl-NL" sz="1400" dirty="0"/>
              <a:t> </a:t>
            </a:r>
          </a:p>
        </p:txBody>
      </p:sp>
      <p:sp>
        <p:nvSpPr>
          <p:cNvPr id="13" name="Tekstvak 12">
            <a:extLst>
              <a:ext uri="{FF2B5EF4-FFF2-40B4-BE49-F238E27FC236}">
                <a16:creationId xmlns:a16="http://schemas.microsoft.com/office/drawing/2014/main" id="{A651C048-8F0D-0E50-FFD3-0FD9E570B11D}"/>
              </a:ext>
            </a:extLst>
          </p:cNvPr>
          <p:cNvSpPr txBox="1"/>
          <p:nvPr/>
        </p:nvSpPr>
        <p:spPr>
          <a:xfrm>
            <a:off x="3347993" y="5283429"/>
            <a:ext cx="2637020" cy="1384995"/>
          </a:xfrm>
          <a:prstGeom prst="rect">
            <a:avLst/>
          </a:prstGeom>
          <a:solidFill>
            <a:schemeClr val="accent2">
              <a:alpha val="41000"/>
            </a:schemeClr>
          </a:solidFill>
        </p:spPr>
        <p:txBody>
          <a:bodyPr wrap="square" rtlCol="0">
            <a:spAutoFit/>
          </a:bodyPr>
          <a:lstStyle/>
          <a:p>
            <a:pPr algn="ctr"/>
            <a:r>
              <a:rPr lang="nl-NL" sz="1400" dirty="0"/>
              <a:t>Hier hebben we het over voetbalontwikkeling en ontwikkeling als mens. Hoe maken we spelers beter, maar ook welke normen en waarden hanteren we bij de club </a:t>
            </a:r>
          </a:p>
        </p:txBody>
      </p:sp>
      <p:sp>
        <p:nvSpPr>
          <p:cNvPr id="14" name="Tekstvak 13">
            <a:extLst>
              <a:ext uri="{FF2B5EF4-FFF2-40B4-BE49-F238E27FC236}">
                <a16:creationId xmlns:a16="http://schemas.microsoft.com/office/drawing/2014/main" id="{D561D87E-AF14-4CFE-FF92-8637C7B203B3}"/>
              </a:ext>
            </a:extLst>
          </p:cNvPr>
          <p:cNvSpPr txBox="1"/>
          <p:nvPr/>
        </p:nvSpPr>
        <p:spPr>
          <a:xfrm>
            <a:off x="6379664" y="5248304"/>
            <a:ext cx="2637020" cy="1384995"/>
          </a:xfrm>
          <a:prstGeom prst="rect">
            <a:avLst/>
          </a:prstGeom>
          <a:solidFill>
            <a:schemeClr val="accent2">
              <a:alpha val="41000"/>
            </a:schemeClr>
          </a:solidFill>
        </p:spPr>
        <p:txBody>
          <a:bodyPr wrap="square" rtlCol="0">
            <a:spAutoFit/>
          </a:bodyPr>
          <a:lstStyle/>
          <a:p>
            <a:pPr algn="ctr"/>
            <a:r>
              <a:rPr lang="nl-NL" sz="1400" dirty="0"/>
              <a:t>Hierbij gaat het over de mate van plezier die spelers en andere leden ervaren bij vv Bergen. Plezier in voetbal, maar ook plezier in alles daarom heen. </a:t>
            </a:r>
          </a:p>
        </p:txBody>
      </p:sp>
      <p:sp>
        <p:nvSpPr>
          <p:cNvPr id="18" name="Tekstvak 17">
            <a:extLst>
              <a:ext uri="{FF2B5EF4-FFF2-40B4-BE49-F238E27FC236}">
                <a16:creationId xmlns:a16="http://schemas.microsoft.com/office/drawing/2014/main" id="{89A51CDA-1C4B-2F91-97DA-ED527F650B28}"/>
              </a:ext>
            </a:extLst>
          </p:cNvPr>
          <p:cNvSpPr txBox="1"/>
          <p:nvPr/>
        </p:nvSpPr>
        <p:spPr>
          <a:xfrm>
            <a:off x="9361585" y="5254962"/>
            <a:ext cx="2637020" cy="1384995"/>
          </a:xfrm>
          <a:prstGeom prst="rect">
            <a:avLst/>
          </a:prstGeom>
          <a:solidFill>
            <a:schemeClr val="accent2">
              <a:alpha val="41000"/>
            </a:schemeClr>
          </a:solidFill>
        </p:spPr>
        <p:txBody>
          <a:bodyPr wrap="square" rtlCol="0">
            <a:spAutoFit/>
          </a:bodyPr>
          <a:lstStyle/>
          <a:p>
            <a:pPr algn="ctr"/>
            <a:r>
              <a:rPr lang="nl-NL" sz="1400" dirty="0"/>
              <a:t>Als club hebben we gezonde ambities op prestatief vlak. We hebben concrete prestatie doelen voor onze eerste elftallen die zijn uitgewerkt op deze berg. </a:t>
            </a:r>
          </a:p>
        </p:txBody>
      </p:sp>
      <p:pic>
        <p:nvPicPr>
          <p:cNvPr id="19" name="Graphic 18" descr="Bergen met effen opvulling">
            <a:extLst>
              <a:ext uri="{FF2B5EF4-FFF2-40B4-BE49-F238E27FC236}">
                <a16:creationId xmlns:a16="http://schemas.microsoft.com/office/drawing/2014/main" id="{43A3093A-05AC-ACC7-729F-05D5B6CCA6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40156" y="2871667"/>
            <a:ext cx="2560674" cy="2560674"/>
          </a:xfrm>
          <a:prstGeom prst="rect">
            <a:avLst/>
          </a:prstGeom>
        </p:spPr>
      </p:pic>
      <p:sp>
        <p:nvSpPr>
          <p:cNvPr id="20" name="Tekstvak 19">
            <a:extLst>
              <a:ext uri="{FF2B5EF4-FFF2-40B4-BE49-F238E27FC236}">
                <a16:creationId xmlns:a16="http://schemas.microsoft.com/office/drawing/2014/main" id="{D2BD7173-4EA2-190B-C134-A4C72F9307A3}"/>
              </a:ext>
            </a:extLst>
          </p:cNvPr>
          <p:cNvSpPr txBox="1"/>
          <p:nvPr/>
        </p:nvSpPr>
        <p:spPr>
          <a:xfrm>
            <a:off x="10195457" y="3480069"/>
            <a:ext cx="1945758" cy="769441"/>
          </a:xfrm>
          <a:prstGeom prst="rect">
            <a:avLst/>
          </a:prstGeom>
          <a:noFill/>
        </p:spPr>
        <p:txBody>
          <a:bodyPr wrap="square" rtlCol="0">
            <a:spAutoFit/>
          </a:bodyPr>
          <a:lstStyle/>
          <a:p>
            <a:r>
              <a:rPr lang="nl-NL" sz="4400" dirty="0">
                <a:solidFill>
                  <a:srgbClr val="002060"/>
                </a:solidFill>
              </a:rPr>
              <a:t>P</a:t>
            </a:r>
          </a:p>
        </p:txBody>
      </p:sp>
      <p:sp>
        <p:nvSpPr>
          <p:cNvPr id="21" name="Tekstvak 20">
            <a:extLst>
              <a:ext uri="{FF2B5EF4-FFF2-40B4-BE49-F238E27FC236}">
                <a16:creationId xmlns:a16="http://schemas.microsoft.com/office/drawing/2014/main" id="{7E9958E7-F393-0FA7-2D6B-1D86B333794C}"/>
              </a:ext>
            </a:extLst>
          </p:cNvPr>
          <p:cNvSpPr txBox="1"/>
          <p:nvPr/>
        </p:nvSpPr>
        <p:spPr>
          <a:xfrm>
            <a:off x="7969929" y="4668057"/>
            <a:ext cx="5170584" cy="584775"/>
          </a:xfrm>
          <a:prstGeom prst="rect">
            <a:avLst/>
          </a:prstGeom>
          <a:noFill/>
        </p:spPr>
        <p:txBody>
          <a:bodyPr wrap="square" rtlCol="0">
            <a:spAutoFit/>
          </a:bodyPr>
          <a:lstStyle/>
          <a:p>
            <a:pPr algn="ctr"/>
            <a:r>
              <a:rPr lang="nl-NL" sz="1600" b="1" dirty="0">
                <a:solidFill>
                  <a:schemeClr val="bg1">
                    <a:lumMod val="85000"/>
                  </a:schemeClr>
                </a:solidFill>
                <a:latin typeface="Segoe Script" panose="030B0504020000000003" pitchFamily="66" charset="0"/>
              </a:rPr>
              <a:t>BERGEN</a:t>
            </a:r>
            <a:r>
              <a:rPr lang="nl-NL" sz="1600" b="1" dirty="0">
                <a:solidFill>
                  <a:schemeClr val="accent5">
                    <a:lumMod val="50000"/>
                  </a:schemeClr>
                </a:solidFill>
                <a:latin typeface="Segoe Script" panose="030B0504020000000003" pitchFamily="66" charset="0"/>
              </a:rPr>
              <a:t> </a:t>
            </a:r>
          </a:p>
          <a:p>
            <a:pPr algn="ctr"/>
            <a:r>
              <a:rPr lang="nl-NL" sz="1600" b="1" dirty="0">
                <a:solidFill>
                  <a:schemeClr val="accent5">
                    <a:lumMod val="50000"/>
                  </a:schemeClr>
                </a:solidFill>
                <a:latin typeface="Segoe Script" panose="030B0504020000000003" pitchFamily="66" charset="0"/>
              </a:rPr>
              <a:t>PRESTATIES </a:t>
            </a:r>
          </a:p>
        </p:txBody>
      </p:sp>
    </p:spTree>
    <p:extLst>
      <p:ext uri="{BB962C8B-B14F-4D97-AF65-F5344CB8AC3E}">
        <p14:creationId xmlns:p14="http://schemas.microsoft.com/office/powerpoint/2010/main" val="9857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5B64789C-462C-487B-80F2-FF54F157E454}"/>
              </a:ext>
            </a:extLst>
          </p:cNvPr>
          <p:cNvSpPr>
            <a:spLocks noGrp="1"/>
          </p:cNvSpPr>
          <p:nvPr>
            <p:ph type="body" sz="quarter" idx="19"/>
          </p:nvPr>
        </p:nvSpPr>
        <p:spPr>
          <a:xfrm flipH="1">
            <a:off x="-1" y="-3"/>
            <a:ext cx="12191999" cy="858201"/>
          </a:xfrm>
          <a:solidFill>
            <a:srgbClr val="C00000"/>
          </a:solidFill>
        </p:spPr>
        <p:txBody>
          <a:bodyPr/>
          <a:lstStyle/>
          <a:p>
            <a:endParaRPr lang="nl-NL" dirty="0"/>
          </a:p>
        </p:txBody>
      </p:sp>
      <p:sp>
        <p:nvSpPr>
          <p:cNvPr id="133126" name="Title 6">
            <a:extLst>
              <a:ext uri="{FF2B5EF4-FFF2-40B4-BE49-F238E27FC236}">
                <a16:creationId xmlns:a16="http://schemas.microsoft.com/office/drawing/2014/main" id="{BCFEFF8A-B64C-4DAA-A5E9-39E4BF327708}"/>
              </a:ext>
            </a:extLst>
          </p:cNvPr>
          <p:cNvSpPr>
            <a:spLocks noGrp="1" noChangeArrowheads="1"/>
          </p:cNvSpPr>
          <p:nvPr>
            <p:ph type="title"/>
          </p:nvPr>
        </p:nvSpPr>
        <p:spPr>
          <a:xfrm flipH="1">
            <a:off x="809513" y="-3"/>
            <a:ext cx="12335489" cy="759421"/>
          </a:xfrm>
        </p:spPr>
        <p:txBody>
          <a:bodyPr/>
          <a:lstStyle/>
          <a:p>
            <a:r>
              <a:rPr lang="nl-NL" b="1" dirty="0">
                <a:solidFill>
                  <a:schemeClr val="accent5">
                    <a:lumMod val="50000"/>
                  </a:schemeClr>
                </a:solidFill>
              </a:rPr>
              <a:t>OMGEVING &amp; TRENDS</a:t>
            </a:r>
            <a:endParaRPr lang="nl-NL" altLang="en-US" b="1" dirty="0">
              <a:solidFill>
                <a:schemeClr val="accent5">
                  <a:lumMod val="50000"/>
                </a:schemeClr>
              </a:solidFill>
            </a:endParaRPr>
          </a:p>
        </p:txBody>
      </p:sp>
      <p:sp>
        <p:nvSpPr>
          <p:cNvPr id="9" name="Tijdelijke aanduiding voor tekst 8">
            <a:extLst>
              <a:ext uri="{FF2B5EF4-FFF2-40B4-BE49-F238E27FC236}">
                <a16:creationId xmlns:a16="http://schemas.microsoft.com/office/drawing/2014/main" id="{B01B035E-DECB-48B0-9510-252E6238581F}"/>
              </a:ext>
            </a:extLst>
          </p:cNvPr>
          <p:cNvSpPr>
            <a:spLocks noGrp="1"/>
          </p:cNvSpPr>
          <p:nvPr>
            <p:ph type="body" sz="quarter" idx="21"/>
          </p:nvPr>
        </p:nvSpPr>
        <p:spPr>
          <a:xfrm>
            <a:off x="2024129" y="-8961"/>
            <a:ext cx="3842107" cy="108000"/>
          </a:xfrm>
          <a:solidFill>
            <a:srgbClr val="002060"/>
          </a:solidFill>
        </p:spPr>
        <p:txBody>
          <a:bodyPr/>
          <a:lstStyle/>
          <a:p>
            <a:endParaRPr lang="nl-NL" dirty="0"/>
          </a:p>
        </p:txBody>
      </p:sp>
      <p:pic>
        <p:nvPicPr>
          <p:cNvPr id="2" name="Picture 4" descr="⚽ Voetbalvereniging VV Bergen uit Bergen (NH) | Clubpagina | KNVB ...">
            <a:extLst>
              <a:ext uri="{FF2B5EF4-FFF2-40B4-BE49-F238E27FC236}">
                <a16:creationId xmlns:a16="http://schemas.microsoft.com/office/drawing/2014/main" id="{45C8A16E-D894-D36C-780E-7DDF3A270C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34" b="93285" l="7384" r="91772">
                        <a14:foregroundMark x1="47890" y1="55354" x2="47890" y2="55354"/>
                        <a14:foregroundMark x1="36076" y1="62250" x2="36076" y2="62250"/>
                        <a14:foregroundMark x1="24473" y1="62976" x2="24473" y2="62976"/>
                        <a14:foregroundMark x1="13080" y1="53721" x2="13080" y2="53721"/>
                        <a14:foregroundMark x1="30169" y1="79129" x2="30169" y2="79129"/>
                        <a14:foregroundMark x1="36920" y1="66969" x2="36920" y2="66969"/>
                        <a14:foregroundMark x1="34810" y1="67151" x2="34810" y2="67151"/>
                        <a14:foregroundMark x1="72785" y1="65336" x2="72785" y2="65336"/>
                        <a14:foregroundMark x1="60338" y1="45554" x2="60338" y2="45554"/>
                        <a14:foregroundMark x1="60338" y1="31760" x2="60338" y2="31760"/>
                        <a14:foregroundMark x1="57173" y1="32123" x2="57173" y2="32123"/>
                        <a14:foregroundMark x1="52110" y1="33212" x2="52110" y2="33212"/>
                        <a14:foregroundMark x1="52110" y1="33212" x2="52110" y2="33212"/>
                        <a14:foregroundMark x1="35865" y1="40653" x2="35865" y2="40653"/>
                        <a14:foregroundMark x1="32489" y1="42468" x2="32489" y2="42468"/>
                        <a14:foregroundMark x1="31224" y1="42831" x2="31224" y2="42831"/>
                        <a14:foregroundMark x1="28903" y1="43557" x2="28903" y2="43557"/>
                        <a14:foregroundMark x1="25527" y1="47005" x2="25527" y2="47005"/>
                        <a14:foregroundMark x1="24684" y1="47731" x2="24684" y2="47731"/>
                        <a14:foregroundMark x1="22363" y1="51180" x2="22363" y2="51180"/>
                        <a14:foregroundMark x1="35443" y1="58621" x2="35443" y2="58621"/>
                        <a14:foregroundMark x1="40928" y1="57895" x2="40928" y2="57895"/>
                        <a14:foregroundMark x1="40928" y1="57713" x2="40928" y2="57713"/>
                        <a14:foregroundMark x1="65612" y1="56080" x2="65612" y2="56080"/>
                        <a14:foregroundMark x1="65612" y1="56080" x2="65612" y2="56080"/>
                        <a14:foregroundMark x1="65612" y1="56080" x2="65612" y2="56080"/>
                        <a14:foregroundMark x1="65612" y1="56080" x2="65612" y2="54446"/>
                        <a14:foregroundMark x1="64557" y1="47731" x2="64557" y2="47731"/>
                        <a14:foregroundMark x1="64979" y1="47368" x2="64979" y2="47368"/>
                        <a14:foregroundMark x1="64979" y1="45372" x2="65401" y2="44283"/>
                        <a14:foregroundMark x1="65401" y1="42468" x2="65612" y2="41561"/>
                        <a14:foregroundMark x1="65401" y1="39564" x2="65401" y2="39564"/>
                        <a14:foregroundMark x1="65401" y1="38657" x2="65401" y2="38657"/>
                        <a14:foregroundMark x1="64979" y1="36116" x2="64979" y2="36116"/>
                        <a14:foregroundMark x1="57173" y1="33575" x2="57173" y2="33575"/>
                        <a14:foregroundMark x1="54219" y1="31760" x2="54219" y2="31760"/>
                        <a14:foregroundMark x1="54219" y1="31579" x2="54219" y2="31579"/>
                        <a14:foregroundMark x1="47046" y1="8530" x2="47046" y2="8530"/>
                        <a14:foregroundMark x1="47046" y1="6534" x2="47046" y2="6534"/>
                        <a14:foregroundMark x1="56118" y1="6897" x2="56118" y2="6897"/>
                        <a14:foregroundMark x1="71519" y1="8348" x2="71519" y2="8348"/>
                        <a14:foregroundMark x1="87342" y1="16334" x2="87342" y2="16334"/>
                        <a14:foregroundMark x1="92405" y1="23593" x2="92405" y2="23593"/>
                        <a14:foregroundMark x1="85232" y1="41016" x2="85232" y2="41016"/>
                        <a14:foregroundMark x1="76160" y1="47005" x2="76160" y2="47005"/>
                        <a14:foregroundMark x1="63291" y1="52632" x2="63291" y2="52632"/>
                        <a14:foregroundMark x1="56962" y1="43739" x2="56962" y2="43739"/>
                        <a14:foregroundMark x1="56540" y1="43013" x2="56540" y2="43013"/>
                        <a14:foregroundMark x1="58861" y1="31034" x2="58861" y2="31034"/>
                        <a14:foregroundMark x1="58861" y1="25953" x2="58861" y2="25953"/>
                        <a14:foregroundMark x1="64346" y1="33031" x2="64346" y2="33031"/>
                        <a14:foregroundMark x1="54430" y1="33212" x2="54430" y2="33212"/>
                        <a14:foregroundMark x1="50844" y1="41924" x2="50844" y2="41924"/>
                        <a14:foregroundMark x1="36287" y1="49909" x2="36287" y2="49909"/>
                        <a14:foregroundMark x1="31857" y1="53176" x2="31857" y2="53176"/>
                        <a14:foregroundMark x1="29325" y1="56987" x2="29325" y2="56987"/>
                        <a14:foregroundMark x1="64346" y1="78584" x2="64346" y2="78584"/>
                        <a14:foregroundMark x1="64557" y1="78766" x2="64557" y2="78766"/>
                        <a14:foregroundMark x1="65612" y1="71506" x2="65612" y2="71506"/>
                        <a14:foregroundMark x1="63291" y1="65154" x2="63291" y2="65154"/>
                        <a14:foregroundMark x1="13713" y1="65336" x2="13713" y2="65336"/>
                        <a14:foregroundMark x1="14135" y1="63339" x2="14135" y2="63339"/>
                        <a14:foregroundMark x1="14768" y1="64610" x2="14768" y2="64610"/>
                        <a14:foregroundMark x1="12447" y1="63884" x2="12447" y2="63884"/>
                        <a14:foregroundMark x1="7806" y1="59528" x2="7806" y2="59528"/>
                        <a14:foregroundMark x1="47890" y1="93466" x2="47890" y2="93466"/>
                        <a14:foregroundMark x1="7384" y1="22323" x2="7384" y2="22323"/>
                        <a14:foregroundMark x1="50211" y1="35027" x2="50211" y2="35027"/>
                      </a14:backgroundRemoval>
                    </a14:imgEffect>
                  </a14:imgLayer>
                </a14:imgProps>
              </a:ext>
              <a:ext uri="{28A0092B-C50C-407E-A947-70E740481C1C}">
                <a14:useLocalDpi xmlns:a14="http://schemas.microsoft.com/office/drawing/2010/main" val="0"/>
              </a:ext>
            </a:extLst>
          </a:blip>
          <a:srcRect/>
          <a:stretch>
            <a:fillRect/>
          </a:stretch>
        </p:blipFill>
        <p:spPr bwMode="auto">
          <a:xfrm>
            <a:off x="317912" y="-3"/>
            <a:ext cx="983203" cy="101817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125DCEFF-C1C3-111D-83C5-C8B6481E4E5F}"/>
              </a:ext>
            </a:extLst>
          </p:cNvPr>
          <p:cNvSpPr txBox="1"/>
          <p:nvPr/>
        </p:nvSpPr>
        <p:spPr>
          <a:xfrm>
            <a:off x="643387" y="1436989"/>
            <a:ext cx="9893477" cy="830997"/>
          </a:xfrm>
          <a:prstGeom prst="rect">
            <a:avLst/>
          </a:prstGeom>
          <a:noFill/>
        </p:spPr>
        <p:txBody>
          <a:bodyPr wrap="square" rtlCol="0">
            <a:spAutoFit/>
          </a:bodyPr>
          <a:lstStyle/>
          <a:p>
            <a:endParaRPr lang="nl-NL" sz="1600" i="1" dirty="0">
              <a:solidFill>
                <a:schemeClr val="accent5">
                  <a:lumMod val="50000"/>
                </a:schemeClr>
              </a:solidFill>
            </a:endParaRPr>
          </a:p>
          <a:p>
            <a:endParaRPr lang="nl-NL" sz="1600" dirty="0">
              <a:solidFill>
                <a:schemeClr val="accent5">
                  <a:lumMod val="50000"/>
                </a:schemeClr>
              </a:solidFill>
            </a:endParaRPr>
          </a:p>
          <a:p>
            <a:r>
              <a:rPr lang="nl-NL" sz="1600" dirty="0">
                <a:solidFill>
                  <a:schemeClr val="accent5">
                    <a:lumMod val="50000"/>
                  </a:schemeClr>
                </a:solidFill>
              </a:rPr>
              <a:t>  </a:t>
            </a:r>
          </a:p>
        </p:txBody>
      </p:sp>
      <p:sp>
        <p:nvSpPr>
          <p:cNvPr id="4" name="Tekstvak 3">
            <a:extLst>
              <a:ext uri="{FF2B5EF4-FFF2-40B4-BE49-F238E27FC236}">
                <a16:creationId xmlns:a16="http://schemas.microsoft.com/office/drawing/2014/main" id="{D6EC3865-C3CB-71B0-011B-E1FD5AEB9C76}"/>
              </a:ext>
            </a:extLst>
          </p:cNvPr>
          <p:cNvSpPr txBox="1"/>
          <p:nvPr/>
        </p:nvSpPr>
        <p:spPr>
          <a:xfrm>
            <a:off x="643386" y="1436989"/>
            <a:ext cx="11406373" cy="5016758"/>
          </a:xfrm>
          <a:prstGeom prst="rect">
            <a:avLst/>
          </a:prstGeom>
          <a:noFill/>
        </p:spPr>
        <p:txBody>
          <a:bodyPr wrap="square" rtlCol="0">
            <a:spAutoFit/>
          </a:bodyPr>
          <a:lstStyle/>
          <a:p>
            <a:r>
              <a:rPr lang="nl-NL" sz="1600" dirty="0">
                <a:solidFill>
                  <a:schemeClr val="accent5">
                    <a:lumMod val="50000"/>
                  </a:schemeClr>
                </a:solidFill>
              </a:rPr>
              <a:t>De toekomst van het voetbal, hoe ziet dat eruit? </a:t>
            </a:r>
          </a:p>
          <a:p>
            <a:r>
              <a:rPr lang="nl-NL" sz="1600" dirty="0">
                <a:solidFill>
                  <a:schemeClr val="accent5">
                    <a:lumMod val="50000"/>
                  </a:schemeClr>
                </a:solidFill>
              </a:rPr>
              <a:t>Zijn we over 5 of 10 jaar nog wel georganiseerd zoals nu? Hebben we nog wel lidmaatschappen en een verenigingsstructuur? Spelen we in vaste competities en trainen we op vastgezette tijden in vaste teams? </a:t>
            </a:r>
          </a:p>
          <a:p>
            <a:endParaRPr lang="nl-NL" sz="1600" dirty="0">
              <a:solidFill>
                <a:schemeClr val="accent5">
                  <a:lumMod val="50000"/>
                </a:schemeClr>
              </a:solidFill>
            </a:endParaRPr>
          </a:p>
          <a:p>
            <a:r>
              <a:rPr lang="nl-NL" sz="1600" dirty="0">
                <a:solidFill>
                  <a:schemeClr val="accent5">
                    <a:lumMod val="50000"/>
                  </a:schemeClr>
                </a:solidFill>
              </a:rPr>
              <a:t>Een feit is dat de maatschappij steeds individualistischer wordt. Vrijheid en snelheid zijn kenmerken van de generatie A (</a:t>
            </a:r>
            <a:r>
              <a:rPr lang="nl-NL" sz="1600" dirty="0" err="1">
                <a:solidFill>
                  <a:schemeClr val="accent5">
                    <a:lumMod val="50000"/>
                  </a:schemeClr>
                </a:solidFill>
              </a:rPr>
              <a:t>Alpha</a:t>
            </a:r>
            <a:r>
              <a:rPr lang="nl-NL" sz="1600" dirty="0">
                <a:solidFill>
                  <a:schemeClr val="accent5">
                    <a:lumMod val="50000"/>
                  </a:schemeClr>
                </a:solidFill>
              </a:rPr>
              <a:t>, 2010 - 2025) en Z (Zoomers, 1997 – 2012). Welke impact heeft dit op vv Bergen? Daar moeten we over nadenken en rekening mee houden in de verzetten van de </a:t>
            </a:r>
            <a:r>
              <a:rPr lang="nl-NL" sz="1600" b="1" dirty="0">
                <a:solidFill>
                  <a:schemeClr val="accent5">
                    <a:lumMod val="50000"/>
                  </a:schemeClr>
                </a:solidFill>
              </a:rPr>
              <a:t>TOPP Bergen</a:t>
            </a:r>
            <a:r>
              <a:rPr lang="nl-NL" sz="1600" dirty="0">
                <a:solidFill>
                  <a:schemeClr val="accent5">
                    <a:lumMod val="50000"/>
                  </a:schemeClr>
                </a:solidFill>
              </a:rPr>
              <a:t>. Hieronder wat maatschappelijke en omgeving (Bergen) trends die meegewogen zijn in de doelstellingen en acties. </a:t>
            </a:r>
          </a:p>
          <a:p>
            <a:endParaRPr lang="nl-NL" sz="1600" dirty="0">
              <a:solidFill>
                <a:schemeClr val="accent5">
                  <a:lumMod val="50000"/>
                </a:schemeClr>
              </a:solidFill>
            </a:endParaRPr>
          </a:p>
          <a:p>
            <a:r>
              <a:rPr lang="nl-NL" sz="1600" dirty="0">
                <a:solidFill>
                  <a:schemeClr val="accent5">
                    <a:lumMod val="50000"/>
                  </a:schemeClr>
                </a:solidFill>
              </a:rPr>
              <a:t> </a:t>
            </a:r>
          </a:p>
          <a:p>
            <a:endParaRPr lang="nl-NL" sz="1600" dirty="0">
              <a:solidFill>
                <a:schemeClr val="accent5">
                  <a:lumMod val="50000"/>
                </a:schemeClr>
              </a:solidFill>
            </a:endParaRPr>
          </a:p>
          <a:p>
            <a:endParaRPr lang="nl-NL" sz="1600" dirty="0">
              <a:solidFill>
                <a:schemeClr val="accent5">
                  <a:lumMod val="50000"/>
                </a:schemeClr>
              </a:solidFill>
            </a:endParaRPr>
          </a:p>
          <a:p>
            <a:endParaRPr lang="nl-NL" sz="1600" dirty="0">
              <a:solidFill>
                <a:schemeClr val="accent5">
                  <a:lumMod val="50000"/>
                </a:schemeClr>
              </a:solidFill>
            </a:endParaRPr>
          </a:p>
          <a:p>
            <a:endParaRPr lang="nl-NL" sz="1600" dirty="0">
              <a:solidFill>
                <a:schemeClr val="accent5">
                  <a:lumMod val="50000"/>
                </a:schemeClr>
              </a:solidFill>
            </a:endParaRPr>
          </a:p>
          <a:p>
            <a:endParaRPr lang="nl-NL" sz="1600" dirty="0">
              <a:solidFill>
                <a:schemeClr val="accent5">
                  <a:lumMod val="50000"/>
                </a:schemeClr>
              </a:solidFill>
            </a:endParaRPr>
          </a:p>
          <a:p>
            <a:r>
              <a:rPr lang="nl-NL" sz="1600" dirty="0">
                <a:solidFill>
                  <a:schemeClr val="accent5">
                    <a:lumMod val="50000"/>
                  </a:schemeClr>
                </a:solidFill>
              </a:rPr>
              <a:t> </a:t>
            </a:r>
          </a:p>
          <a:p>
            <a:endParaRPr lang="nl-NL" sz="1600" i="1" dirty="0">
              <a:solidFill>
                <a:schemeClr val="accent5">
                  <a:lumMod val="50000"/>
                </a:schemeClr>
              </a:solidFill>
            </a:endParaRPr>
          </a:p>
          <a:p>
            <a:endParaRPr lang="nl-NL" sz="1600" i="1" dirty="0">
              <a:solidFill>
                <a:schemeClr val="accent5">
                  <a:lumMod val="50000"/>
                </a:schemeClr>
              </a:solidFill>
            </a:endParaRPr>
          </a:p>
          <a:p>
            <a:endParaRPr lang="nl-NL" sz="1600" dirty="0">
              <a:solidFill>
                <a:schemeClr val="accent5">
                  <a:lumMod val="50000"/>
                </a:schemeClr>
              </a:solidFill>
            </a:endParaRPr>
          </a:p>
          <a:p>
            <a:r>
              <a:rPr lang="nl-NL" sz="1600" dirty="0">
                <a:solidFill>
                  <a:schemeClr val="accent5">
                    <a:lumMod val="50000"/>
                  </a:schemeClr>
                </a:solidFill>
              </a:rPr>
              <a:t>  </a:t>
            </a:r>
          </a:p>
        </p:txBody>
      </p:sp>
      <p:graphicFrame>
        <p:nvGraphicFramePr>
          <p:cNvPr id="7" name="Tabel 6">
            <a:extLst>
              <a:ext uri="{FF2B5EF4-FFF2-40B4-BE49-F238E27FC236}">
                <a16:creationId xmlns:a16="http://schemas.microsoft.com/office/drawing/2014/main" id="{F98E6F42-2997-AA4D-DA1B-A0F13B200D72}"/>
              </a:ext>
            </a:extLst>
          </p:cNvPr>
          <p:cNvGraphicFramePr>
            <a:graphicFrameLocks noGrp="1"/>
          </p:cNvGraphicFramePr>
          <p:nvPr>
            <p:extLst>
              <p:ext uri="{D42A27DB-BD31-4B8C-83A1-F6EECF244321}">
                <p14:modId xmlns:p14="http://schemas.microsoft.com/office/powerpoint/2010/main" val="4286002366"/>
              </p:ext>
            </p:extLst>
          </p:nvPr>
        </p:nvGraphicFramePr>
        <p:xfrm>
          <a:off x="718072" y="3732305"/>
          <a:ext cx="10830542" cy="2291080"/>
        </p:xfrm>
        <a:graphic>
          <a:graphicData uri="http://schemas.openxmlformats.org/drawingml/2006/table">
            <a:tbl>
              <a:tblPr firstRow="1" bandRow="1">
                <a:tableStyleId>{22838BEF-8BB2-4498-84A7-C5851F593DF1}</a:tableStyleId>
              </a:tblPr>
              <a:tblGrid>
                <a:gridCol w="1420212">
                  <a:extLst>
                    <a:ext uri="{9D8B030D-6E8A-4147-A177-3AD203B41FA5}">
                      <a16:colId xmlns:a16="http://schemas.microsoft.com/office/drawing/2014/main" val="211804550"/>
                    </a:ext>
                  </a:extLst>
                </a:gridCol>
                <a:gridCol w="4980373">
                  <a:extLst>
                    <a:ext uri="{9D8B030D-6E8A-4147-A177-3AD203B41FA5}">
                      <a16:colId xmlns:a16="http://schemas.microsoft.com/office/drawing/2014/main" val="1614610320"/>
                    </a:ext>
                  </a:extLst>
                </a:gridCol>
                <a:gridCol w="4429957">
                  <a:extLst>
                    <a:ext uri="{9D8B030D-6E8A-4147-A177-3AD203B41FA5}">
                      <a16:colId xmlns:a16="http://schemas.microsoft.com/office/drawing/2014/main" val="685500011"/>
                    </a:ext>
                  </a:extLst>
                </a:gridCol>
              </a:tblGrid>
              <a:tr h="370840">
                <a:tc>
                  <a:txBody>
                    <a:bodyPr/>
                    <a:lstStyle/>
                    <a:p>
                      <a:r>
                        <a:rPr lang="nl-NL" sz="1200" b="1" dirty="0"/>
                        <a:t>Trend</a:t>
                      </a:r>
                    </a:p>
                  </a:txBody>
                  <a:tcPr/>
                </a:tc>
                <a:tc>
                  <a:txBody>
                    <a:bodyPr/>
                    <a:lstStyle/>
                    <a:p>
                      <a:r>
                        <a:rPr lang="nl-NL" sz="1200" b="1" dirty="0"/>
                        <a:t>Impact</a:t>
                      </a:r>
                    </a:p>
                  </a:txBody>
                  <a:tcPr/>
                </a:tc>
                <a:tc>
                  <a:txBody>
                    <a:bodyPr/>
                    <a:lstStyle/>
                    <a:p>
                      <a:r>
                        <a:rPr lang="nl-NL" sz="1200" b="1" dirty="0"/>
                        <a:t>Sturing </a:t>
                      </a:r>
                    </a:p>
                  </a:txBody>
                  <a:tcPr/>
                </a:tc>
                <a:extLst>
                  <a:ext uri="{0D108BD9-81ED-4DB2-BD59-A6C34878D82A}">
                    <a16:rowId xmlns:a16="http://schemas.microsoft.com/office/drawing/2014/main" val="3131371947"/>
                  </a:ext>
                </a:extLst>
              </a:tr>
              <a:tr h="370840">
                <a:tc>
                  <a:txBody>
                    <a:bodyPr/>
                    <a:lstStyle/>
                    <a:p>
                      <a:r>
                        <a:rPr lang="nl-NL" sz="1200" b="0" dirty="0"/>
                        <a:t>Individualisering</a:t>
                      </a:r>
                    </a:p>
                  </a:txBody>
                  <a:tcPr/>
                </a:tc>
                <a:tc>
                  <a:txBody>
                    <a:bodyPr/>
                    <a:lstStyle/>
                    <a:p>
                      <a:r>
                        <a:rPr lang="nl-NL" sz="1200" b="0" dirty="0"/>
                        <a:t>Minder clubgevoel en toewijding (vrijwilligers) van leden. Willen eigen keuzes maken in hoe en wanneer voetballen  </a:t>
                      </a:r>
                    </a:p>
                  </a:txBody>
                  <a:tcPr/>
                </a:tc>
                <a:tc>
                  <a:txBody>
                    <a:bodyPr/>
                    <a:lstStyle/>
                    <a:p>
                      <a:r>
                        <a:rPr lang="nl-NL" sz="1200" b="0" dirty="0"/>
                        <a:t>Structuur van medewerkers (betaalde krachten) en aanbod flexibeler maken </a:t>
                      </a:r>
                    </a:p>
                  </a:txBody>
                  <a:tcPr/>
                </a:tc>
                <a:extLst>
                  <a:ext uri="{0D108BD9-81ED-4DB2-BD59-A6C34878D82A}">
                    <a16:rowId xmlns:a16="http://schemas.microsoft.com/office/drawing/2014/main" val="668023901"/>
                  </a:ext>
                </a:extLst>
              </a:tr>
              <a:tr h="370840">
                <a:tc>
                  <a:txBody>
                    <a:bodyPr/>
                    <a:lstStyle/>
                    <a:p>
                      <a:r>
                        <a:rPr lang="nl-NL" sz="1200" dirty="0"/>
                        <a:t>Gen Z &amp; A</a:t>
                      </a:r>
                    </a:p>
                  </a:txBody>
                  <a:tcPr/>
                </a:tc>
                <a:tc>
                  <a:txBody>
                    <a:bodyPr/>
                    <a:lstStyle/>
                    <a:p>
                      <a:r>
                        <a:rPr lang="nl-NL" sz="1200" dirty="0"/>
                        <a:t>Generaties die zich onderscheiden door snelheid en vrijheid. Geen lange concentratieboog, veel prikkels nodig hebben, weinig met gezag en hiërarchie. </a:t>
                      </a:r>
                    </a:p>
                  </a:txBody>
                  <a:tcPr/>
                </a:tc>
                <a:tc>
                  <a:txBody>
                    <a:bodyPr/>
                    <a:lstStyle/>
                    <a:p>
                      <a:r>
                        <a:rPr lang="nl-NL" sz="1200" dirty="0"/>
                        <a:t>Aansluiting zoeken bij generatie in aanbod, communicatie en type trainers e.d. Modernisering, meegaan, in plaats van tegen verzetten. </a:t>
                      </a:r>
                    </a:p>
                  </a:txBody>
                  <a:tcPr/>
                </a:tc>
                <a:extLst>
                  <a:ext uri="{0D108BD9-81ED-4DB2-BD59-A6C34878D82A}">
                    <a16:rowId xmlns:a16="http://schemas.microsoft.com/office/drawing/2014/main" val="1265574770"/>
                  </a:ext>
                </a:extLst>
              </a:tr>
              <a:tr h="370840">
                <a:tc>
                  <a:txBody>
                    <a:bodyPr/>
                    <a:lstStyle/>
                    <a:p>
                      <a:r>
                        <a:rPr lang="nl-NL" sz="1200" dirty="0"/>
                        <a:t>Vergrijzing</a:t>
                      </a:r>
                    </a:p>
                  </a:txBody>
                  <a:tcPr/>
                </a:tc>
                <a:tc>
                  <a:txBody>
                    <a:bodyPr/>
                    <a:lstStyle/>
                    <a:p>
                      <a:r>
                        <a:rPr lang="nl-NL" sz="1200" dirty="0"/>
                        <a:t>Ruim 30% van de inwoners van Bergen is 65+, bijna 60% is 45+. Deze vergrijzing groeit steeds verder door, Bergen is de meest vergrijsde gemeente van Nederland </a:t>
                      </a:r>
                    </a:p>
                  </a:txBody>
                  <a:tcPr/>
                </a:tc>
                <a:tc>
                  <a:txBody>
                    <a:bodyPr/>
                    <a:lstStyle/>
                    <a:p>
                      <a:r>
                        <a:rPr lang="nl-NL" sz="1200" dirty="0"/>
                        <a:t>De clubcultuur en het aanbod van vv Bergen zodanig aantrekkelijk maken, dat ook kinderen van buiten de gemeente bij vv Bergen willen komen voetballen. Onderscheidend karakter, daar wil je bij horen!  </a:t>
                      </a:r>
                    </a:p>
                  </a:txBody>
                  <a:tcPr/>
                </a:tc>
                <a:extLst>
                  <a:ext uri="{0D108BD9-81ED-4DB2-BD59-A6C34878D82A}">
                    <a16:rowId xmlns:a16="http://schemas.microsoft.com/office/drawing/2014/main" val="1968389100"/>
                  </a:ext>
                </a:extLst>
              </a:tr>
            </a:tbl>
          </a:graphicData>
        </a:graphic>
      </p:graphicFrame>
    </p:spTree>
    <p:extLst>
      <p:ext uri="{BB962C8B-B14F-4D97-AF65-F5344CB8AC3E}">
        <p14:creationId xmlns:p14="http://schemas.microsoft.com/office/powerpoint/2010/main" val="157152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CD6C7-B1AA-A2E2-6CA2-5CD07DDF531A}"/>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E1C0C18F-DEDC-90F1-C0AC-809C12B94CA9}"/>
              </a:ext>
            </a:extLst>
          </p:cNvPr>
          <p:cNvSpPr>
            <a:spLocks noGrp="1"/>
          </p:cNvSpPr>
          <p:nvPr>
            <p:ph type="body" sz="quarter" idx="19"/>
          </p:nvPr>
        </p:nvSpPr>
        <p:spPr>
          <a:xfrm flipH="1">
            <a:off x="-1" y="-3"/>
            <a:ext cx="12191999" cy="858201"/>
          </a:xfrm>
          <a:solidFill>
            <a:srgbClr val="C00000"/>
          </a:solidFill>
        </p:spPr>
        <p:txBody>
          <a:bodyPr/>
          <a:lstStyle/>
          <a:p>
            <a:endParaRPr lang="nl-NL" dirty="0"/>
          </a:p>
        </p:txBody>
      </p:sp>
      <p:sp>
        <p:nvSpPr>
          <p:cNvPr id="133126" name="Title 6">
            <a:extLst>
              <a:ext uri="{FF2B5EF4-FFF2-40B4-BE49-F238E27FC236}">
                <a16:creationId xmlns:a16="http://schemas.microsoft.com/office/drawing/2014/main" id="{28727C45-E5A7-2463-34BC-0055CFD70DE6}"/>
              </a:ext>
            </a:extLst>
          </p:cNvPr>
          <p:cNvSpPr>
            <a:spLocks noGrp="1" noChangeArrowheads="1"/>
          </p:cNvSpPr>
          <p:nvPr>
            <p:ph type="title"/>
          </p:nvPr>
        </p:nvSpPr>
        <p:spPr>
          <a:xfrm flipH="1">
            <a:off x="809513" y="-3"/>
            <a:ext cx="12335489" cy="759421"/>
          </a:xfrm>
        </p:spPr>
        <p:txBody>
          <a:bodyPr/>
          <a:lstStyle/>
          <a:p>
            <a:r>
              <a:rPr lang="nl-NL" b="1" dirty="0">
                <a:solidFill>
                  <a:schemeClr val="accent5">
                    <a:lumMod val="50000"/>
                  </a:schemeClr>
                </a:solidFill>
              </a:rPr>
              <a:t>SPEERPUNTEN  </a:t>
            </a:r>
            <a:endParaRPr lang="nl-NL" altLang="en-US" b="1" dirty="0">
              <a:solidFill>
                <a:schemeClr val="accent5">
                  <a:lumMod val="50000"/>
                </a:schemeClr>
              </a:solidFill>
            </a:endParaRPr>
          </a:p>
        </p:txBody>
      </p:sp>
      <p:sp>
        <p:nvSpPr>
          <p:cNvPr id="9" name="Tijdelijke aanduiding voor tekst 8">
            <a:extLst>
              <a:ext uri="{FF2B5EF4-FFF2-40B4-BE49-F238E27FC236}">
                <a16:creationId xmlns:a16="http://schemas.microsoft.com/office/drawing/2014/main" id="{A47E07B1-5C62-89CC-8B2D-D1A0B73FEFA1}"/>
              </a:ext>
            </a:extLst>
          </p:cNvPr>
          <p:cNvSpPr>
            <a:spLocks noGrp="1"/>
          </p:cNvSpPr>
          <p:nvPr>
            <p:ph type="body" sz="quarter" idx="21"/>
          </p:nvPr>
        </p:nvSpPr>
        <p:spPr>
          <a:xfrm>
            <a:off x="2024129" y="-8961"/>
            <a:ext cx="3842107" cy="108000"/>
          </a:xfrm>
          <a:solidFill>
            <a:srgbClr val="002060"/>
          </a:solidFill>
        </p:spPr>
        <p:txBody>
          <a:bodyPr/>
          <a:lstStyle/>
          <a:p>
            <a:endParaRPr lang="nl-NL" dirty="0"/>
          </a:p>
        </p:txBody>
      </p:sp>
      <p:pic>
        <p:nvPicPr>
          <p:cNvPr id="2" name="Picture 4" descr="⚽ Voetbalvereniging VV Bergen uit Bergen (NH) | Clubpagina | KNVB ...">
            <a:extLst>
              <a:ext uri="{FF2B5EF4-FFF2-40B4-BE49-F238E27FC236}">
                <a16:creationId xmlns:a16="http://schemas.microsoft.com/office/drawing/2014/main" id="{775474ED-F15E-88B8-B3F2-217242DDE84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34" b="93285" l="7384" r="91772">
                        <a14:foregroundMark x1="47890" y1="55354" x2="47890" y2="55354"/>
                        <a14:foregroundMark x1="36076" y1="62250" x2="36076" y2="62250"/>
                        <a14:foregroundMark x1="24473" y1="62976" x2="24473" y2="62976"/>
                        <a14:foregroundMark x1="13080" y1="53721" x2="13080" y2="53721"/>
                        <a14:foregroundMark x1="30169" y1="79129" x2="30169" y2="79129"/>
                        <a14:foregroundMark x1="36920" y1="66969" x2="36920" y2="66969"/>
                        <a14:foregroundMark x1="34810" y1="67151" x2="34810" y2="67151"/>
                        <a14:foregroundMark x1="72785" y1="65336" x2="72785" y2="65336"/>
                        <a14:foregroundMark x1="60338" y1="45554" x2="60338" y2="45554"/>
                        <a14:foregroundMark x1="60338" y1="31760" x2="60338" y2="31760"/>
                        <a14:foregroundMark x1="57173" y1="32123" x2="57173" y2="32123"/>
                        <a14:foregroundMark x1="52110" y1="33212" x2="52110" y2="33212"/>
                        <a14:foregroundMark x1="52110" y1="33212" x2="52110" y2="33212"/>
                        <a14:foregroundMark x1="35865" y1="40653" x2="35865" y2="40653"/>
                        <a14:foregroundMark x1="32489" y1="42468" x2="32489" y2="42468"/>
                        <a14:foregroundMark x1="31224" y1="42831" x2="31224" y2="42831"/>
                        <a14:foregroundMark x1="28903" y1="43557" x2="28903" y2="43557"/>
                        <a14:foregroundMark x1="25527" y1="47005" x2="25527" y2="47005"/>
                        <a14:foregroundMark x1="24684" y1="47731" x2="24684" y2="47731"/>
                        <a14:foregroundMark x1="22363" y1="51180" x2="22363" y2="51180"/>
                        <a14:foregroundMark x1="35443" y1="58621" x2="35443" y2="58621"/>
                        <a14:foregroundMark x1="40928" y1="57895" x2="40928" y2="57895"/>
                        <a14:foregroundMark x1="40928" y1="57713" x2="40928" y2="57713"/>
                        <a14:foregroundMark x1="65612" y1="56080" x2="65612" y2="56080"/>
                        <a14:foregroundMark x1="65612" y1="56080" x2="65612" y2="56080"/>
                        <a14:foregroundMark x1="65612" y1="56080" x2="65612" y2="56080"/>
                        <a14:foregroundMark x1="65612" y1="56080" x2="65612" y2="54446"/>
                        <a14:foregroundMark x1="64557" y1="47731" x2="64557" y2="47731"/>
                        <a14:foregroundMark x1="64979" y1="47368" x2="64979" y2="47368"/>
                        <a14:foregroundMark x1="64979" y1="45372" x2="65401" y2="44283"/>
                        <a14:foregroundMark x1="65401" y1="42468" x2="65612" y2="41561"/>
                        <a14:foregroundMark x1="65401" y1="39564" x2="65401" y2="39564"/>
                        <a14:foregroundMark x1="65401" y1="38657" x2="65401" y2="38657"/>
                        <a14:foregroundMark x1="64979" y1="36116" x2="64979" y2="36116"/>
                        <a14:foregroundMark x1="57173" y1="33575" x2="57173" y2="33575"/>
                        <a14:foregroundMark x1="54219" y1="31760" x2="54219" y2="31760"/>
                        <a14:foregroundMark x1="54219" y1="31579" x2="54219" y2="31579"/>
                        <a14:foregroundMark x1="47046" y1="8530" x2="47046" y2="8530"/>
                        <a14:foregroundMark x1="47046" y1="6534" x2="47046" y2="6534"/>
                        <a14:foregroundMark x1="56118" y1="6897" x2="56118" y2="6897"/>
                        <a14:foregroundMark x1="71519" y1="8348" x2="71519" y2="8348"/>
                        <a14:foregroundMark x1="87342" y1="16334" x2="87342" y2="16334"/>
                        <a14:foregroundMark x1="92405" y1="23593" x2="92405" y2="23593"/>
                        <a14:foregroundMark x1="85232" y1="41016" x2="85232" y2="41016"/>
                        <a14:foregroundMark x1="76160" y1="47005" x2="76160" y2="47005"/>
                        <a14:foregroundMark x1="63291" y1="52632" x2="63291" y2="52632"/>
                        <a14:foregroundMark x1="56962" y1="43739" x2="56962" y2="43739"/>
                        <a14:foregroundMark x1="56540" y1="43013" x2="56540" y2="43013"/>
                        <a14:foregroundMark x1="58861" y1="31034" x2="58861" y2="31034"/>
                        <a14:foregroundMark x1="58861" y1="25953" x2="58861" y2="25953"/>
                        <a14:foregroundMark x1="64346" y1="33031" x2="64346" y2="33031"/>
                        <a14:foregroundMark x1="54430" y1="33212" x2="54430" y2="33212"/>
                        <a14:foregroundMark x1="50844" y1="41924" x2="50844" y2="41924"/>
                        <a14:foregroundMark x1="36287" y1="49909" x2="36287" y2="49909"/>
                        <a14:foregroundMark x1="31857" y1="53176" x2="31857" y2="53176"/>
                        <a14:foregroundMark x1="29325" y1="56987" x2="29325" y2="56987"/>
                        <a14:foregroundMark x1="64346" y1="78584" x2="64346" y2="78584"/>
                        <a14:foregroundMark x1="64557" y1="78766" x2="64557" y2="78766"/>
                        <a14:foregroundMark x1="65612" y1="71506" x2="65612" y2="71506"/>
                        <a14:foregroundMark x1="63291" y1="65154" x2="63291" y2="65154"/>
                        <a14:foregroundMark x1="13713" y1="65336" x2="13713" y2="65336"/>
                        <a14:foregroundMark x1="14135" y1="63339" x2="14135" y2="63339"/>
                        <a14:foregroundMark x1="14768" y1="64610" x2="14768" y2="64610"/>
                        <a14:foregroundMark x1="12447" y1="63884" x2="12447" y2="63884"/>
                        <a14:foregroundMark x1="7806" y1="59528" x2="7806" y2="59528"/>
                        <a14:foregroundMark x1="47890" y1="93466" x2="47890" y2="93466"/>
                        <a14:foregroundMark x1="7384" y1="22323" x2="7384" y2="22323"/>
                        <a14:foregroundMark x1="50211" y1="35027" x2="50211" y2="35027"/>
                      </a14:backgroundRemoval>
                    </a14:imgEffect>
                  </a14:imgLayer>
                </a14:imgProps>
              </a:ext>
              <a:ext uri="{28A0092B-C50C-407E-A947-70E740481C1C}">
                <a14:useLocalDpi xmlns:a14="http://schemas.microsoft.com/office/drawing/2010/main" val="0"/>
              </a:ext>
            </a:extLst>
          </a:blip>
          <a:srcRect/>
          <a:stretch>
            <a:fillRect/>
          </a:stretch>
        </p:blipFill>
        <p:spPr bwMode="auto">
          <a:xfrm>
            <a:off x="317912" y="-3"/>
            <a:ext cx="983203" cy="101817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6F10C162-FF94-E478-00A4-118E9FBC8BC3}"/>
              </a:ext>
            </a:extLst>
          </p:cNvPr>
          <p:cNvSpPr txBox="1"/>
          <p:nvPr/>
        </p:nvSpPr>
        <p:spPr>
          <a:xfrm>
            <a:off x="643386" y="1436989"/>
            <a:ext cx="10986361" cy="5755422"/>
          </a:xfrm>
          <a:prstGeom prst="rect">
            <a:avLst/>
          </a:prstGeom>
          <a:noFill/>
        </p:spPr>
        <p:txBody>
          <a:bodyPr wrap="square" rtlCol="0">
            <a:spAutoFit/>
          </a:bodyPr>
          <a:lstStyle/>
          <a:p>
            <a:r>
              <a:rPr lang="nl-NL" sz="1600" dirty="0">
                <a:solidFill>
                  <a:schemeClr val="accent5">
                    <a:lumMod val="50000"/>
                  </a:schemeClr>
                </a:solidFill>
              </a:rPr>
              <a:t>Op de pagina’s hierna zijn de doelen en acties voor iedere </a:t>
            </a:r>
            <a:r>
              <a:rPr lang="nl-NL" sz="1600" i="1" dirty="0">
                <a:solidFill>
                  <a:schemeClr val="accent5">
                    <a:lumMod val="50000"/>
                  </a:schemeClr>
                </a:solidFill>
              </a:rPr>
              <a:t>berg</a:t>
            </a:r>
            <a:r>
              <a:rPr lang="nl-NL" sz="1600" dirty="0">
                <a:solidFill>
                  <a:schemeClr val="accent5">
                    <a:lumMod val="50000"/>
                  </a:schemeClr>
                </a:solidFill>
              </a:rPr>
              <a:t> uitgewerkt. Hieruit zijn een aantal speerpunten gehaald die absoluut prioriteit hebben. Deze zijn hieronder benoemd.  </a:t>
            </a:r>
            <a:endParaRPr lang="nl-NL" sz="1600" b="1" dirty="0">
              <a:solidFill>
                <a:schemeClr val="accent5">
                  <a:lumMod val="50000"/>
                </a:schemeClr>
              </a:solidFill>
            </a:endParaRPr>
          </a:p>
          <a:p>
            <a:endParaRPr lang="nl-NL" sz="1600" b="1" dirty="0">
              <a:solidFill>
                <a:schemeClr val="accent5">
                  <a:lumMod val="50000"/>
                </a:schemeClr>
              </a:solidFill>
            </a:endParaRPr>
          </a:p>
          <a:p>
            <a:r>
              <a:rPr lang="nl-NL" sz="1600" b="1" dirty="0">
                <a:solidFill>
                  <a:schemeClr val="accent5">
                    <a:lumMod val="50000"/>
                  </a:schemeClr>
                </a:solidFill>
              </a:rPr>
              <a:t>Aanstellen van een TOP hoofd jeugdtrainers onderbouw </a:t>
            </a:r>
          </a:p>
          <a:p>
            <a:r>
              <a:rPr lang="nl-NL" sz="1600" dirty="0">
                <a:solidFill>
                  <a:schemeClr val="accent5">
                    <a:lumMod val="50000"/>
                  </a:schemeClr>
                </a:solidFill>
              </a:rPr>
              <a:t> </a:t>
            </a:r>
          </a:p>
          <a:p>
            <a:endParaRPr lang="nl-NL" sz="1600" dirty="0">
              <a:solidFill>
                <a:schemeClr val="accent5">
                  <a:lumMod val="50000"/>
                </a:schemeClr>
              </a:solidFill>
            </a:endParaRPr>
          </a:p>
          <a:p>
            <a:r>
              <a:rPr lang="nl-NL" sz="1600" b="1" dirty="0">
                <a:solidFill>
                  <a:schemeClr val="accent5">
                    <a:lumMod val="50000"/>
                  </a:schemeClr>
                </a:solidFill>
              </a:rPr>
              <a:t>Verbeteren van (interne) communicatie: transparant en </a:t>
            </a:r>
            <a:r>
              <a:rPr lang="nl-NL" sz="1600" b="1" dirty="0" err="1">
                <a:solidFill>
                  <a:schemeClr val="accent5">
                    <a:lumMod val="50000"/>
                  </a:schemeClr>
                </a:solidFill>
              </a:rPr>
              <a:t>pro-actief</a:t>
            </a:r>
            <a:endParaRPr lang="nl-NL" sz="1600" dirty="0">
              <a:solidFill>
                <a:schemeClr val="accent5">
                  <a:lumMod val="50000"/>
                </a:schemeClr>
              </a:solidFill>
            </a:endParaRPr>
          </a:p>
          <a:p>
            <a:endParaRPr lang="nl-NL" sz="1600" dirty="0">
              <a:solidFill>
                <a:schemeClr val="accent5">
                  <a:lumMod val="50000"/>
                </a:schemeClr>
              </a:solidFill>
            </a:endParaRPr>
          </a:p>
          <a:p>
            <a:endParaRPr lang="nl-NL" sz="1600" dirty="0">
              <a:solidFill>
                <a:schemeClr val="accent5">
                  <a:lumMod val="50000"/>
                </a:schemeClr>
              </a:solidFill>
            </a:endParaRPr>
          </a:p>
          <a:p>
            <a:r>
              <a:rPr lang="nl-NL" sz="1600" b="1" dirty="0">
                <a:solidFill>
                  <a:schemeClr val="accent5">
                    <a:lumMod val="50000"/>
                  </a:schemeClr>
                </a:solidFill>
              </a:rPr>
              <a:t>Contact met leden intensiveren en tevredenheid monitoren</a:t>
            </a:r>
            <a:endParaRPr lang="nl-NL" sz="1600" dirty="0">
              <a:solidFill>
                <a:schemeClr val="accent5">
                  <a:lumMod val="50000"/>
                </a:schemeClr>
              </a:solidFill>
            </a:endParaRPr>
          </a:p>
          <a:p>
            <a:endParaRPr lang="nl-NL" sz="1600" dirty="0">
              <a:solidFill>
                <a:schemeClr val="accent5">
                  <a:lumMod val="50000"/>
                </a:schemeClr>
              </a:solidFill>
            </a:endParaRPr>
          </a:p>
          <a:p>
            <a:endParaRPr lang="nl-NL" sz="1600" b="1" dirty="0">
              <a:solidFill>
                <a:schemeClr val="accent5">
                  <a:lumMod val="50000"/>
                </a:schemeClr>
              </a:solidFill>
            </a:endParaRPr>
          </a:p>
          <a:p>
            <a:endParaRPr lang="nl-NL" sz="1600" dirty="0">
              <a:solidFill>
                <a:schemeClr val="accent5">
                  <a:lumMod val="50000"/>
                </a:schemeClr>
              </a:solidFill>
            </a:endParaRPr>
          </a:p>
          <a:p>
            <a:endParaRPr lang="nl-NL" sz="1600" dirty="0">
              <a:solidFill>
                <a:schemeClr val="accent5">
                  <a:lumMod val="50000"/>
                </a:schemeClr>
              </a:solidFill>
            </a:endParaRPr>
          </a:p>
          <a:p>
            <a:endParaRPr lang="nl-NL" sz="1600" dirty="0">
              <a:solidFill>
                <a:schemeClr val="accent5">
                  <a:lumMod val="50000"/>
                </a:schemeClr>
              </a:solidFill>
            </a:endParaRPr>
          </a:p>
          <a:p>
            <a:r>
              <a:rPr lang="nl-NL" sz="1600" dirty="0">
                <a:solidFill>
                  <a:schemeClr val="accent5">
                    <a:lumMod val="50000"/>
                  </a:schemeClr>
                </a:solidFill>
              </a:rPr>
              <a:t> </a:t>
            </a:r>
          </a:p>
          <a:p>
            <a:endParaRPr lang="nl-NL" sz="1600" dirty="0">
              <a:solidFill>
                <a:schemeClr val="accent5">
                  <a:lumMod val="50000"/>
                </a:schemeClr>
              </a:solidFill>
            </a:endParaRPr>
          </a:p>
          <a:p>
            <a:endParaRPr lang="nl-NL" sz="1600" dirty="0">
              <a:solidFill>
                <a:schemeClr val="accent5">
                  <a:lumMod val="50000"/>
                </a:schemeClr>
              </a:solidFill>
            </a:endParaRPr>
          </a:p>
          <a:p>
            <a:r>
              <a:rPr lang="nl-NL" sz="1600" dirty="0">
                <a:solidFill>
                  <a:schemeClr val="accent5">
                    <a:lumMod val="50000"/>
                  </a:schemeClr>
                </a:solidFill>
              </a:rPr>
              <a:t> </a:t>
            </a:r>
          </a:p>
          <a:p>
            <a:endParaRPr lang="nl-NL" sz="1600" i="1" dirty="0">
              <a:solidFill>
                <a:schemeClr val="accent5">
                  <a:lumMod val="50000"/>
                </a:schemeClr>
              </a:solidFill>
            </a:endParaRPr>
          </a:p>
          <a:p>
            <a:endParaRPr lang="nl-NL" sz="1600" i="1" dirty="0">
              <a:solidFill>
                <a:schemeClr val="accent5">
                  <a:lumMod val="50000"/>
                </a:schemeClr>
              </a:solidFill>
            </a:endParaRPr>
          </a:p>
          <a:p>
            <a:endParaRPr lang="nl-NL" sz="1600" dirty="0">
              <a:solidFill>
                <a:schemeClr val="accent5">
                  <a:lumMod val="50000"/>
                </a:schemeClr>
              </a:solidFill>
            </a:endParaRPr>
          </a:p>
          <a:p>
            <a:r>
              <a:rPr lang="nl-NL" sz="1600" dirty="0">
                <a:solidFill>
                  <a:schemeClr val="accent5">
                    <a:lumMod val="50000"/>
                  </a:schemeClr>
                </a:solidFill>
              </a:rPr>
              <a:t>  </a:t>
            </a:r>
          </a:p>
        </p:txBody>
      </p:sp>
      <p:sp>
        <p:nvSpPr>
          <p:cNvPr id="5" name="Ster: 5 punten 4">
            <a:extLst>
              <a:ext uri="{FF2B5EF4-FFF2-40B4-BE49-F238E27FC236}">
                <a16:creationId xmlns:a16="http://schemas.microsoft.com/office/drawing/2014/main" id="{F893C38B-17E5-A1CB-300F-42312CFA8701}"/>
              </a:ext>
            </a:extLst>
          </p:cNvPr>
          <p:cNvSpPr/>
          <p:nvPr/>
        </p:nvSpPr>
        <p:spPr>
          <a:xfrm>
            <a:off x="165358" y="2157609"/>
            <a:ext cx="347913" cy="341305"/>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Ster: 5 punten 6">
            <a:extLst>
              <a:ext uri="{FF2B5EF4-FFF2-40B4-BE49-F238E27FC236}">
                <a16:creationId xmlns:a16="http://schemas.microsoft.com/office/drawing/2014/main" id="{90B758E4-4260-731D-19B7-76AB81900F0E}"/>
              </a:ext>
            </a:extLst>
          </p:cNvPr>
          <p:cNvSpPr/>
          <p:nvPr/>
        </p:nvSpPr>
        <p:spPr>
          <a:xfrm>
            <a:off x="154798" y="2906372"/>
            <a:ext cx="347913" cy="341305"/>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Ster: 5 punten 7">
            <a:extLst>
              <a:ext uri="{FF2B5EF4-FFF2-40B4-BE49-F238E27FC236}">
                <a16:creationId xmlns:a16="http://schemas.microsoft.com/office/drawing/2014/main" id="{A7F07A5A-3B39-49B8-4874-96863E667617}"/>
              </a:ext>
            </a:extLst>
          </p:cNvPr>
          <p:cNvSpPr/>
          <p:nvPr/>
        </p:nvSpPr>
        <p:spPr>
          <a:xfrm>
            <a:off x="148834" y="3624549"/>
            <a:ext cx="347913" cy="341305"/>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700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4A1E629-F45A-8801-E85A-5A53837B21A0}"/>
              </a:ext>
            </a:extLst>
          </p:cNvPr>
          <p:cNvSpPr/>
          <p:nvPr/>
        </p:nvSpPr>
        <p:spPr>
          <a:xfrm>
            <a:off x="2024129" y="1798320"/>
            <a:ext cx="4803391" cy="47650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ijdelijke aanduiding voor tekst 5">
            <a:extLst>
              <a:ext uri="{FF2B5EF4-FFF2-40B4-BE49-F238E27FC236}">
                <a16:creationId xmlns:a16="http://schemas.microsoft.com/office/drawing/2014/main" id="{5B64789C-462C-487B-80F2-FF54F157E454}"/>
              </a:ext>
            </a:extLst>
          </p:cNvPr>
          <p:cNvSpPr>
            <a:spLocks noGrp="1"/>
          </p:cNvSpPr>
          <p:nvPr>
            <p:ph type="body" sz="quarter" idx="19"/>
          </p:nvPr>
        </p:nvSpPr>
        <p:spPr>
          <a:xfrm flipH="1">
            <a:off x="-1" y="-3"/>
            <a:ext cx="12191999" cy="858201"/>
          </a:xfrm>
          <a:solidFill>
            <a:srgbClr val="C00000"/>
          </a:solidFill>
        </p:spPr>
        <p:txBody>
          <a:bodyPr/>
          <a:lstStyle/>
          <a:p>
            <a:endParaRPr lang="nl-NL" dirty="0"/>
          </a:p>
        </p:txBody>
      </p:sp>
      <p:sp>
        <p:nvSpPr>
          <p:cNvPr id="133126" name="Title 6">
            <a:extLst>
              <a:ext uri="{FF2B5EF4-FFF2-40B4-BE49-F238E27FC236}">
                <a16:creationId xmlns:a16="http://schemas.microsoft.com/office/drawing/2014/main" id="{BCFEFF8A-B64C-4DAA-A5E9-39E4BF327708}"/>
              </a:ext>
            </a:extLst>
          </p:cNvPr>
          <p:cNvSpPr>
            <a:spLocks noGrp="1" noChangeArrowheads="1"/>
          </p:cNvSpPr>
          <p:nvPr>
            <p:ph type="title"/>
          </p:nvPr>
        </p:nvSpPr>
        <p:spPr>
          <a:xfrm flipH="1">
            <a:off x="809513" y="-3"/>
            <a:ext cx="12335489" cy="759421"/>
          </a:xfrm>
        </p:spPr>
        <p:txBody>
          <a:bodyPr/>
          <a:lstStyle/>
          <a:p>
            <a:r>
              <a:rPr lang="nl-NL" b="1" dirty="0">
                <a:solidFill>
                  <a:schemeClr val="accent5">
                    <a:lumMod val="50000"/>
                  </a:schemeClr>
                </a:solidFill>
              </a:rPr>
              <a:t>DOELEN &amp; ACTIES TOEGANKELIJKHEID </a:t>
            </a:r>
            <a:endParaRPr lang="nl-NL" altLang="en-US" b="1" dirty="0">
              <a:solidFill>
                <a:schemeClr val="accent5">
                  <a:lumMod val="50000"/>
                </a:schemeClr>
              </a:solidFill>
            </a:endParaRPr>
          </a:p>
        </p:txBody>
      </p:sp>
      <p:sp>
        <p:nvSpPr>
          <p:cNvPr id="9" name="Tijdelijke aanduiding voor tekst 8">
            <a:extLst>
              <a:ext uri="{FF2B5EF4-FFF2-40B4-BE49-F238E27FC236}">
                <a16:creationId xmlns:a16="http://schemas.microsoft.com/office/drawing/2014/main" id="{B01B035E-DECB-48B0-9510-252E6238581F}"/>
              </a:ext>
            </a:extLst>
          </p:cNvPr>
          <p:cNvSpPr>
            <a:spLocks noGrp="1"/>
          </p:cNvSpPr>
          <p:nvPr>
            <p:ph type="body" sz="quarter" idx="21"/>
          </p:nvPr>
        </p:nvSpPr>
        <p:spPr>
          <a:xfrm>
            <a:off x="2024129" y="-8961"/>
            <a:ext cx="3842107" cy="108000"/>
          </a:xfrm>
          <a:solidFill>
            <a:srgbClr val="002060"/>
          </a:solidFill>
        </p:spPr>
        <p:txBody>
          <a:bodyPr/>
          <a:lstStyle/>
          <a:p>
            <a:endParaRPr lang="nl-NL" dirty="0"/>
          </a:p>
        </p:txBody>
      </p:sp>
      <p:pic>
        <p:nvPicPr>
          <p:cNvPr id="2" name="Picture 4" descr="⚽ Voetbalvereniging VV Bergen uit Bergen (NH) | Clubpagina | KNVB ...">
            <a:extLst>
              <a:ext uri="{FF2B5EF4-FFF2-40B4-BE49-F238E27FC236}">
                <a16:creationId xmlns:a16="http://schemas.microsoft.com/office/drawing/2014/main" id="{45C8A16E-D894-D36C-780E-7DDF3A270C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34" b="93285" l="7384" r="91772">
                        <a14:foregroundMark x1="47890" y1="55354" x2="47890" y2="55354"/>
                        <a14:foregroundMark x1="36076" y1="62250" x2="36076" y2="62250"/>
                        <a14:foregroundMark x1="24473" y1="62976" x2="24473" y2="62976"/>
                        <a14:foregroundMark x1="13080" y1="53721" x2="13080" y2="53721"/>
                        <a14:foregroundMark x1="30169" y1="79129" x2="30169" y2="79129"/>
                        <a14:foregroundMark x1="36920" y1="66969" x2="36920" y2="66969"/>
                        <a14:foregroundMark x1="34810" y1="67151" x2="34810" y2="67151"/>
                        <a14:foregroundMark x1="72785" y1="65336" x2="72785" y2="65336"/>
                        <a14:foregroundMark x1="60338" y1="45554" x2="60338" y2="45554"/>
                        <a14:foregroundMark x1="60338" y1="31760" x2="60338" y2="31760"/>
                        <a14:foregroundMark x1="57173" y1="32123" x2="57173" y2="32123"/>
                        <a14:foregroundMark x1="52110" y1="33212" x2="52110" y2="33212"/>
                        <a14:foregroundMark x1="52110" y1="33212" x2="52110" y2="33212"/>
                        <a14:foregroundMark x1="35865" y1="40653" x2="35865" y2="40653"/>
                        <a14:foregroundMark x1="32489" y1="42468" x2="32489" y2="42468"/>
                        <a14:foregroundMark x1="31224" y1="42831" x2="31224" y2="42831"/>
                        <a14:foregroundMark x1="28903" y1="43557" x2="28903" y2="43557"/>
                        <a14:foregroundMark x1="25527" y1="47005" x2="25527" y2="47005"/>
                        <a14:foregroundMark x1="24684" y1="47731" x2="24684" y2="47731"/>
                        <a14:foregroundMark x1="22363" y1="51180" x2="22363" y2="51180"/>
                        <a14:foregroundMark x1="35443" y1="58621" x2="35443" y2="58621"/>
                        <a14:foregroundMark x1="40928" y1="57895" x2="40928" y2="57895"/>
                        <a14:foregroundMark x1="40928" y1="57713" x2="40928" y2="57713"/>
                        <a14:foregroundMark x1="65612" y1="56080" x2="65612" y2="56080"/>
                        <a14:foregroundMark x1="65612" y1="56080" x2="65612" y2="56080"/>
                        <a14:foregroundMark x1="65612" y1="56080" x2="65612" y2="56080"/>
                        <a14:foregroundMark x1="65612" y1="56080" x2="65612" y2="54446"/>
                        <a14:foregroundMark x1="64557" y1="47731" x2="64557" y2="47731"/>
                        <a14:foregroundMark x1="64979" y1="47368" x2="64979" y2="47368"/>
                        <a14:foregroundMark x1="64979" y1="45372" x2="65401" y2="44283"/>
                        <a14:foregroundMark x1="65401" y1="42468" x2="65612" y2="41561"/>
                        <a14:foregroundMark x1="65401" y1="39564" x2="65401" y2="39564"/>
                        <a14:foregroundMark x1="65401" y1="38657" x2="65401" y2="38657"/>
                        <a14:foregroundMark x1="64979" y1="36116" x2="64979" y2="36116"/>
                        <a14:foregroundMark x1="57173" y1="33575" x2="57173" y2="33575"/>
                        <a14:foregroundMark x1="54219" y1="31760" x2="54219" y2="31760"/>
                        <a14:foregroundMark x1="54219" y1="31579" x2="54219" y2="31579"/>
                        <a14:foregroundMark x1="47046" y1="8530" x2="47046" y2="8530"/>
                        <a14:foregroundMark x1="47046" y1="6534" x2="47046" y2="6534"/>
                        <a14:foregroundMark x1="56118" y1="6897" x2="56118" y2="6897"/>
                        <a14:foregroundMark x1="71519" y1="8348" x2="71519" y2="8348"/>
                        <a14:foregroundMark x1="87342" y1="16334" x2="87342" y2="16334"/>
                        <a14:foregroundMark x1="92405" y1="23593" x2="92405" y2="23593"/>
                        <a14:foregroundMark x1="85232" y1="41016" x2="85232" y2="41016"/>
                        <a14:foregroundMark x1="76160" y1="47005" x2="76160" y2="47005"/>
                        <a14:foregroundMark x1="63291" y1="52632" x2="63291" y2="52632"/>
                        <a14:foregroundMark x1="56962" y1="43739" x2="56962" y2="43739"/>
                        <a14:foregroundMark x1="56540" y1="43013" x2="56540" y2="43013"/>
                        <a14:foregroundMark x1="58861" y1="31034" x2="58861" y2="31034"/>
                        <a14:foregroundMark x1="58861" y1="25953" x2="58861" y2="25953"/>
                        <a14:foregroundMark x1="64346" y1="33031" x2="64346" y2="33031"/>
                        <a14:foregroundMark x1="54430" y1="33212" x2="54430" y2="33212"/>
                        <a14:foregroundMark x1="50844" y1="41924" x2="50844" y2="41924"/>
                        <a14:foregroundMark x1="36287" y1="49909" x2="36287" y2="49909"/>
                        <a14:foregroundMark x1="31857" y1="53176" x2="31857" y2="53176"/>
                        <a14:foregroundMark x1="29325" y1="56987" x2="29325" y2="56987"/>
                        <a14:foregroundMark x1="64346" y1="78584" x2="64346" y2="78584"/>
                        <a14:foregroundMark x1="64557" y1="78766" x2="64557" y2="78766"/>
                        <a14:foregroundMark x1="65612" y1="71506" x2="65612" y2="71506"/>
                        <a14:foregroundMark x1="63291" y1="65154" x2="63291" y2="65154"/>
                        <a14:foregroundMark x1="13713" y1="65336" x2="13713" y2="65336"/>
                        <a14:foregroundMark x1="14135" y1="63339" x2="14135" y2="63339"/>
                        <a14:foregroundMark x1="14768" y1="64610" x2="14768" y2="64610"/>
                        <a14:foregroundMark x1="12447" y1="63884" x2="12447" y2="63884"/>
                        <a14:foregroundMark x1="7806" y1="59528" x2="7806" y2="59528"/>
                        <a14:foregroundMark x1="47890" y1="93466" x2="47890" y2="93466"/>
                        <a14:foregroundMark x1="7384" y1="22323" x2="7384" y2="22323"/>
                        <a14:foregroundMark x1="50211" y1="35027" x2="50211" y2="35027"/>
                      </a14:backgroundRemoval>
                    </a14:imgEffect>
                  </a14:imgLayer>
                </a14:imgProps>
              </a:ext>
              <a:ext uri="{28A0092B-C50C-407E-A947-70E740481C1C}">
                <a14:useLocalDpi xmlns:a14="http://schemas.microsoft.com/office/drawing/2010/main" val="0"/>
              </a:ext>
            </a:extLst>
          </a:blip>
          <a:srcRect/>
          <a:stretch>
            <a:fillRect/>
          </a:stretch>
        </p:blipFill>
        <p:spPr bwMode="auto">
          <a:xfrm>
            <a:off x="317912" y="-3"/>
            <a:ext cx="983203" cy="1018172"/>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Bergen met effen opvulling">
            <a:extLst>
              <a:ext uri="{FF2B5EF4-FFF2-40B4-BE49-F238E27FC236}">
                <a16:creationId xmlns:a16="http://schemas.microsoft.com/office/drawing/2014/main" id="{90F04395-FEC3-7257-1792-0DDDFF03F4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1352" y="5533433"/>
            <a:ext cx="1246772" cy="1246772"/>
          </a:xfrm>
          <a:prstGeom prst="rect">
            <a:avLst/>
          </a:prstGeom>
        </p:spPr>
      </p:pic>
      <p:sp>
        <p:nvSpPr>
          <p:cNvPr id="5" name="Rechthoek 4">
            <a:extLst>
              <a:ext uri="{FF2B5EF4-FFF2-40B4-BE49-F238E27FC236}">
                <a16:creationId xmlns:a16="http://schemas.microsoft.com/office/drawing/2014/main" id="{3790D4C9-D292-032D-0A2E-CDD9679C13DE}"/>
              </a:ext>
            </a:extLst>
          </p:cNvPr>
          <p:cNvSpPr/>
          <p:nvPr/>
        </p:nvSpPr>
        <p:spPr>
          <a:xfrm>
            <a:off x="6977257" y="1798321"/>
            <a:ext cx="4803391" cy="4765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descr="Voetbaldoel silhouet">
            <a:extLst>
              <a:ext uri="{FF2B5EF4-FFF2-40B4-BE49-F238E27FC236}">
                <a16:creationId xmlns:a16="http://schemas.microsoft.com/office/drawing/2014/main" id="{CEDF4A59-4AA0-586D-9FEC-442BA7E56D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58545" y="1247734"/>
            <a:ext cx="779748" cy="779748"/>
          </a:xfrm>
          <a:prstGeom prst="rect">
            <a:avLst/>
          </a:prstGeom>
        </p:spPr>
      </p:pic>
      <p:pic>
        <p:nvPicPr>
          <p:cNvPr id="12" name="Graphic 11" descr="Voetbal silhouet">
            <a:extLst>
              <a:ext uri="{FF2B5EF4-FFF2-40B4-BE49-F238E27FC236}">
                <a16:creationId xmlns:a16="http://schemas.microsoft.com/office/drawing/2014/main" id="{CE17F54C-EF1A-AB98-7513-2E641469578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28395" y="1282128"/>
            <a:ext cx="550586" cy="550586"/>
          </a:xfrm>
          <a:prstGeom prst="rect">
            <a:avLst/>
          </a:prstGeom>
        </p:spPr>
      </p:pic>
      <p:sp>
        <p:nvSpPr>
          <p:cNvPr id="13" name="Tekstvak 12">
            <a:extLst>
              <a:ext uri="{FF2B5EF4-FFF2-40B4-BE49-F238E27FC236}">
                <a16:creationId xmlns:a16="http://schemas.microsoft.com/office/drawing/2014/main" id="{68AA2B20-2085-AFCD-489D-C6391AF40274}"/>
              </a:ext>
            </a:extLst>
          </p:cNvPr>
          <p:cNvSpPr txBox="1"/>
          <p:nvPr/>
        </p:nvSpPr>
        <p:spPr>
          <a:xfrm>
            <a:off x="4180422" y="1230639"/>
            <a:ext cx="1181980" cy="584775"/>
          </a:xfrm>
          <a:prstGeom prst="rect">
            <a:avLst/>
          </a:prstGeom>
          <a:noFill/>
        </p:spPr>
        <p:txBody>
          <a:bodyPr wrap="square" rtlCol="0">
            <a:spAutoFit/>
          </a:bodyPr>
          <a:lstStyle/>
          <a:p>
            <a:pPr algn="ctr"/>
            <a:endParaRPr lang="nl-NL" sz="1600" b="1" dirty="0">
              <a:solidFill>
                <a:schemeClr val="accent5">
                  <a:lumMod val="50000"/>
                </a:schemeClr>
              </a:solidFill>
              <a:latin typeface="Segoe Script" panose="030B0504020000000003" pitchFamily="66" charset="0"/>
            </a:endParaRPr>
          </a:p>
          <a:p>
            <a:pPr algn="ctr"/>
            <a:r>
              <a:rPr lang="nl-NL" sz="1600" b="1" dirty="0">
                <a:solidFill>
                  <a:schemeClr val="accent5">
                    <a:lumMod val="50000"/>
                  </a:schemeClr>
                </a:solidFill>
                <a:latin typeface="Segoe Script" panose="030B0504020000000003" pitchFamily="66" charset="0"/>
              </a:rPr>
              <a:t>DOELEN </a:t>
            </a:r>
          </a:p>
        </p:txBody>
      </p:sp>
      <p:sp>
        <p:nvSpPr>
          <p:cNvPr id="14" name="Tekstvak 13">
            <a:extLst>
              <a:ext uri="{FF2B5EF4-FFF2-40B4-BE49-F238E27FC236}">
                <a16:creationId xmlns:a16="http://schemas.microsoft.com/office/drawing/2014/main" id="{5C355867-55A3-08F4-DADB-6D73CA7C9F68}"/>
              </a:ext>
            </a:extLst>
          </p:cNvPr>
          <p:cNvSpPr txBox="1"/>
          <p:nvPr/>
        </p:nvSpPr>
        <p:spPr>
          <a:xfrm>
            <a:off x="8952746" y="1236890"/>
            <a:ext cx="1181980" cy="584775"/>
          </a:xfrm>
          <a:prstGeom prst="rect">
            <a:avLst/>
          </a:prstGeom>
          <a:noFill/>
        </p:spPr>
        <p:txBody>
          <a:bodyPr wrap="square" rtlCol="0">
            <a:spAutoFit/>
          </a:bodyPr>
          <a:lstStyle/>
          <a:p>
            <a:pPr algn="ctr"/>
            <a:endParaRPr lang="nl-NL" sz="1600" b="1" dirty="0">
              <a:solidFill>
                <a:schemeClr val="accent5">
                  <a:lumMod val="50000"/>
                </a:schemeClr>
              </a:solidFill>
              <a:latin typeface="Segoe Script" panose="030B0504020000000003" pitchFamily="66" charset="0"/>
            </a:endParaRPr>
          </a:p>
          <a:p>
            <a:pPr algn="ctr"/>
            <a:r>
              <a:rPr lang="nl-NL" sz="1600" b="1" dirty="0">
                <a:solidFill>
                  <a:schemeClr val="accent5">
                    <a:lumMod val="50000"/>
                  </a:schemeClr>
                </a:solidFill>
                <a:latin typeface="Segoe Script" panose="030B0504020000000003" pitchFamily="66" charset="0"/>
              </a:rPr>
              <a:t>ACTIES </a:t>
            </a:r>
          </a:p>
        </p:txBody>
      </p:sp>
      <p:sp>
        <p:nvSpPr>
          <p:cNvPr id="15" name="Tekstvak 14">
            <a:extLst>
              <a:ext uri="{FF2B5EF4-FFF2-40B4-BE49-F238E27FC236}">
                <a16:creationId xmlns:a16="http://schemas.microsoft.com/office/drawing/2014/main" id="{F599368B-4E07-3B4A-770F-93C46FA5F5AC}"/>
              </a:ext>
            </a:extLst>
          </p:cNvPr>
          <p:cNvSpPr txBox="1"/>
          <p:nvPr/>
        </p:nvSpPr>
        <p:spPr>
          <a:xfrm>
            <a:off x="2092651" y="2044577"/>
            <a:ext cx="4450080" cy="2369880"/>
          </a:xfrm>
          <a:prstGeom prst="rect">
            <a:avLst/>
          </a:prstGeom>
          <a:noFill/>
        </p:spPr>
        <p:txBody>
          <a:bodyPr wrap="square" rtlCol="0">
            <a:spAutoFit/>
          </a:bodyPr>
          <a:lstStyle/>
          <a:p>
            <a:pPr marL="285750" indent="-285750">
              <a:buFont typeface="Arial" panose="020B0604020202020204" pitchFamily="34" charset="0"/>
              <a:buChar char="•"/>
            </a:pPr>
            <a:r>
              <a:rPr lang="nl-NL" sz="1400" dirty="0">
                <a:solidFill>
                  <a:schemeClr val="bg1"/>
                </a:solidFill>
              </a:rPr>
              <a:t>Groei jeugdleden overall + 10%</a:t>
            </a:r>
          </a:p>
          <a:p>
            <a:pPr marL="285750" indent="-285750">
              <a:buFont typeface="Arial" panose="020B0604020202020204" pitchFamily="34" charset="0"/>
              <a:buChar char="•"/>
            </a:pPr>
            <a:r>
              <a:rPr lang="nl-NL" sz="1400" dirty="0">
                <a:solidFill>
                  <a:schemeClr val="bg1"/>
                </a:solidFill>
              </a:rPr>
              <a:t>Groei seniorenleden +10%</a:t>
            </a:r>
          </a:p>
          <a:p>
            <a:pPr marL="285750" indent="-285750">
              <a:buFont typeface="Arial" panose="020B0604020202020204" pitchFamily="34" charset="0"/>
              <a:buChar char="•"/>
            </a:pPr>
            <a:r>
              <a:rPr lang="nl-NL" sz="1400" dirty="0">
                <a:solidFill>
                  <a:schemeClr val="bg1"/>
                </a:solidFill>
              </a:rPr>
              <a:t>Groei meiden/vrouwen +10%</a:t>
            </a:r>
          </a:p>
          <a:p>
            <a:pPr marL="285750" indent="-285750">
              <a:buFont typeface="Arial" panose="020B0604020202020204" pitchFamily="34" charset="0"/>
              <a:buChar char="•"/>
            </a:pPr>
            <a:r>
              <a:rPr lang="nl-NL" sz="1400" dirty="0">
                <a:solidFill>
                  <a:schemeClr val="bg1"/>
                </a:solidFill>
              </a:rPr>
              <a:t>Toename inclusie en diversiteit in kader en bij leden</a:t>
            </a:r>
          </a:p>
          <a:p>
            <a:pPr marL="285750" indent="-285750">
              <a:buFont typeface="Arial" panose="020B0604020202020204" pitchFamily="34" charset="0"/>
              <a:buChar char="•"/>
            </a:pPr>
            <a:r>
              <a:rPr lang="nl-NL" sz="1400" dirty="0">
                <a:solidFill>
                  <a:schemeClr val="bg1"/>
                </a:solidFill>
              </a:rPr>
              <a:t>Betrokkenheid leden vergroten Gelijkheid voor teams in voorzieningen (trainingsmaterialen, kleding)</a:t>
            </a:r>
          </a:p>
          <a:p>
            <a:pPr marL="285750" indent="-285750">
              <a:buFont typeface="Arial" panose="020B0604020202020204" pitchFamily="34" charset="0"/>
              <a:buChar char="•"/>
            </a:pPr>
            <a:endParaRPr lang="nl-NL" dirty="0">
              <a:solidFill>
                <a:schemeClr val="bg1"/>
              </a:solidFill>
            </a:endParaRPr>
          </a:p>
          <a:p>
            <a:pPr marL="285750" indent="-285750">
              <a:buFont typeface="Arial" panose="020B0604020202020204" pitchFamily="34" charset="0"/>
              <a:buChar char="•"/>
            </a:pPr>
            <a:endParaRPr lang="nl-NL" dirty="0">
              <a:solidFill>
                <a:schemeClr val="bg1"/>
              </a:solidFill>
            </a:endParaRPr>
          </a:p>
        </p:txBody>
      </p:sp>
      <p:sp>
        <p:nvSpPr>
          <p:cNvPr id="16" name="Tekstvak 15">
            <a:extLst>
              <a:ext uri="{FF2B5EF4-FFF2-40B4-BE49-F238E27FC236}">
                <a16:creationId xmlns:a16="http://schemas.microsoft.com/office/drawing/2014/main" id="{9C8ECD29-2249-71B6-94C0-F2A0D5E6C8EE}"/>
              </a:ext>
            </a:extLst>
          </p:cNvPr>
          <p:cNvSpPr txBox="1"/>
          <p:nvPr/>
        </p:nvSpPr>
        <p:spPr>
          <a:xfrm>
            <a:off x="6987791" y="2027482"/>
            <a:ext cx="4803391" cy="5016758"/>
          </a:xfrm>
          <a:prstGeom prst="rect">
            <a:avLst/>
          </a:prstGeom>
          <a:noFill/>
        </p:spPr>
        <p:txBody>
          <a:bodyPr wrap="square" rtlCol="0">
            <a:spAutoFit/>
          </a:bodyPr>
          <a:lstStyle/>
          <a:p>
            <a:pPr marL="285750" indent="-285750">
              <a:buFont typeface="Arial" panose="020B0604020202020204" pitchFamily="34" charset="0"/>
              <a:buChar char="•"/>
            </a:pPr>
            <a:r>
              <a:rPr lang="nl-NL" sz="1400" b="1" dirty="0">
                <a:solidFill>
                  <a:schemeClr val="bg1"/>
                </a:solidFill>
              </a:rPr>
              <a:t>Aanstellen van een (betaalde) verenigingsmanager  </a:t>
            </a:r>
          </a:p>
          <a:p>
            <a:pPr marL="742950" lvl="1" indent="-285750">
              <a:buFont typeface="Arial" panose="020B0604020202020204" pitchFamily="34" charset="0"/>
              <a:buChar char="•"/>
            </a:pPr>
            <a:r>
              <a:rPr lang="nl-NL" sz="1400" dirty="0">
                <a:solidFill>
                  <a:schemeClr val="bg1"/>
                </a:solidFill>
              </a:rPr>
              <a:t>Samenwerking met scholen intensiveren:  voetbal als lesaanbod </a:t>
            </a:r>
          </a:p>
          <a:p>
            <a:pPr marL="742950" lvl="1" indent="-285750">
              <a:buFont typeface="Arial" panose="020B0604020202020204" pitchFamily="34" charset="0"/>
              <a:buChar char="•"/>
            </a:pPr>
            <a:r>
              <a:rPr lang="nl-NL" sz="1400" dirty="0">
                <a:solidFill>
                  <a:schemeClr val="bg1"/>
                </a:solidFill>
              </a:rPr>
              <a:t>Schoolvoetbal blijven organiseren </a:t>
            </a:r>
          </a:p>
          <a:p>
            <a:pPr marL="742950" lvl="1" indent="-285750">
              <a:buFont typeface="Arial" panose="020B0604020202020204" pitchFamily="34" charset="0"/>
              <a:buChar char="•"/>
            </a:pPr>
            <a:r>
              <a:rPr lang="nl-NL" sz="1400" dirty="0">
                <a:solidFill>
                  <a:schemeClr val="bg1"/>
                </a:solidFill>
              </a:rPr>
              <a:t>Kiefthoek open en toegankelijk, aanbod van ‘voetbal’ instuif met gediplomeerde spelbegeleiders;</a:t>
            </a:r>
          </a:p>
          <a:p>
            <a:pPr marL="742950" lvl="1" indent="-285750">
              <a:buFont typeface="Arial" panose="020B0604020202020204" pitchFamily="34" charset="0"/>
              <a:buChar char="•"/>
            </a:pPr>
            <a:r>
              <a:rPr lang="nl-NL" sz="1400" dirty="0">
                <a:solidFill>
                  <a:schemeClr val="bg1"/>
                </a:solidFill>
              </a:rPr>
              <a:t>Welkomstpakket ontwikkelen voor gezinnen met lagere inkomens of vluchtelingen  </a:t>
            </a:r>
          </a:p>
          <a:p>
            <a:pPr marL="742950" lvl="1" indent="-285750">
              <a:buFont typeface="Arial" panose="020B0604020202020204" pitchFamily="34" charset="0"/>
              <a:buChar char="•"/>
            </a:pPr>
            <a:r>
              <a:rPr lang="nl-NL" sz="1400" dirty="0">
                <a:solidFill>
                  <a:schemeClr val="bg1"/>
                </a:solidFill>
              </a:rPr>
              <a:t>Testdagen organiseren voor jeugd (meetrainen / proberen) </a:t>
            </a:r>
          </a:p>
          <a:p>
            <a:pPr marL="742950" lvl="1" indent="-285750">
              <a:buFont typeface="Arial" panose="020B0604020202020204" pitchFamily="34" charset="0"/>
              <a:buChar char="•"/>
            </a:pPr>
            <a:r>
              <a:rPr lang="nl-NL" sz="1400" dirty="0">
                <a:solidFill>
                  <a:schemeClr val="bg1"/>
                </a:solidFill>
              </a:rPr>
              <a:t>Samenwerking KNVB intensiveren (verenigingsondersteuning)</a:t>
            </a:r>
          </a:p>
          <a:p>
            <a:pPr marL="742950" lvl="1" indent="-285750">
              <a:buFont typeface="Arial" panose="020B0604020202020204" pitchFamily="34" charset="0"/>
              <a:buChar char="•"/>
            </a:pPr>
            <a:r>
              <a:rPr lang="nl-NL" sz="1400" dirty="0">
                <a:solidFill>
                  <a:schemeClr val="bg1"/>
                </a:solidFill>
              </a:rPr>
              <a:t>Beleid maken dat ieder lid een (niet-financiële) bijdrage levert binnen de vereniging. Hierin ook de ouders/verzorgers van jeugdleden meenemen. </a:t>
            </a:r>
          </a:p>
          <a:p>
            <a:pPr marL="742950" lvl="1" indent="-285750">
              <a:buFont typeface="Arial" panose="020B0604020202020204" pitchFamily="34" charset="0"/>
              <a:buChar char="•"/>
            </a:pPr>
            <a:r>
              <a:rPr lang="nl-NL" sz="1400" dirty="0">
                <a:solidFill>
                  <a:schemeClr val="bg1"/>
                </a:solidFill>
              </a:rPr>
              <a:t>Beleid over veilig sportklimaat e.a. culturele aspecten communiceren via website en socials</a:t>
            </a:r>
          </a:p>
          <a:p>
            <a:endParaRPr lang="nl-NL" dirty="0">
              <a:solidFill>
                <a:schemeClr val="bg1"/>
              </a:solidFill>
            </a:endParaRPr>
          </a:p>
          <a:p>
            <a:pPr marL="285750" indent="-285750">
              <a:buFont typeface="Arial" panose="020B0604020202020204" pitchFamily="34" charset="0"/>
              <a:buChar char="•"/>
            </a:pPr>
            <a:endParaRPr lang="nl-NL" dirty="0">
              <a:solidFill>
                <a:schemeClr val="bg1"/>
              </a:solidFill>
            </a:endParaRPr>
          </a:p>
          <a:p>
            <a:pPr marL="285750" indent="-285750">
              <a:buFont typeface="Arial" panose="020B0604020202020204" pitchFamily="34" charset="0"/>
              <a:buChar char="•"/>
            </a:pPr>
            <a:endParaRPr lang="nl-NL" dirty="0">
              <a:solidFill>
                <a:schemeClr val="bg1"/>
              </a:solidFill>
            </a:endParaRPr>
          </a:p>
        </p:txBody>
      </p:sp>
      <p:sp>
        <p:nvSpPr>
          <p:cNvPr id="17" name="Tekstvak 16">
            <a:extLst>
              <a:ext uri="{FF2B5EF4-FFF2-40B4-BE49-F238E27FC236}">
                <a16:creationId xmlns:a16="http://schemas.microsoft.com/office/drawing/2014/main" id="{ECB2A999-8921-3842-BB66-28111A4A9069}"/>
              </a:ext>
            </a:extLst>
          </p:cNvPr>
          <p:cNvSpPr txBox="1"/>
          <p:nvPr/>
        </p:nvSpPr>
        <p:spPr>
          <a:xfrm rot="16200000">
            <a:off x="-1074644" y="3445068"/>
            <a:ext cx="3973452" cy="523220"/>
          </a:xfrm>
          <a:prstGeom prst="rect">
            <a:avLst/>
          </a:prstGeom>
          <a:noFill/>
        </p:spPr>
        <p:txBody>
          <a:bodyPr wrap="square" rtlCol="0">
            <a:spAutoFit/>
          </a:bodyPr>
          <a:lstStyle/>
          <a:p>
            <a:r>
              <a:rPr lang="nl-NL" sz="2800" b="1" dirty="0">
                <a:solidFill>
                  <a:srgbClr val="002060"/>
                </a:solidFill>
              </a:rPr>
              <a:t>TOEGANKELIJKHEID </a:t>
            </a:r>
          </a:p>
        </p:txBody>
      </p:sp>
    </p:spTree>
    <p:extLst>
      <p:ext uri="{BB962C8B-B14F-4D97-AF65-F5344CB8AC3E}">
        <p14:creationId xmlns:p14="http://schemas.microsoft.com/office/powerpoint/2010/main" val="270084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4A1E629-F45A-8801-E85A-5A53837B21A0}"/>
              </a:ext>
            </a:extLst>
          </p:cNvPr>
          <p:cNvSpPr/>
          <p:nvPr/>
        </p:nvSpPr>
        <p:spPr>
          <a:xfrm>
            <a:off x="2024129" y="1798320"/>
            <a:ext cx="4071871" cy="47650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ijdelijke aanduiding voor tekst 5">
            <a:extLst>
              <a:ext uri="{FF2B5EF4-FFF2-40B4-BE49-F238E27FC236}">
                <a16:creationId xmlns:a16="http://schemas.microsoft.com/office/drawing/2014/main" id="{5B64789C-462C-487B-80F2-FF54F157E454}"/>
              </a:ext>
            </a:extLst>
          </p:cNvPr>
          <p:cNvSpPr>
            <a:spLocks noGrp="1"/>
          </p:cNvSpPr>
          <p:nvPr>
            <p:ph type="body" sz="quarter" idx="19"/>
          </p:nvPr>
        </p:nvSpPr>
        <p:spPr>
          <a:xfrm flipH="1">
            <a:off x="-1" y="-3"/>
            <a:ext cx="12191999" cy="858201"/>
          </a:xfrm>
          <a:solidFill>
            <a:srgbClr val="C00000"/>
          </a:solidFill>
        </p:spPr>
        <p:txBody>
          <a:bodyPr/>
          <a:lstStyle/>
          <a:p>
            <a:endParaRPr lang="nl-NL" dirty="0"/>
          </a:p>
        </p:txBody>
      </p:sp>
      <p:sp>
        <p:nvSpPr>
          <p:cNvPr id="133126" name="Title 6">
            <a:extLst>
              <a:ext uri="{FF2B5EF4-FFF2-40B4-BE49-F238E27FC236}">
                <a16:creationId xmlns:a16="http://schemas.microsoft.com/office/drawing/2014/main" id="{BCFEFF8A-B64C-4DAA-A5E9-39E4BF327708}"/>
              </a:ext>
            </a:extLst>
          </p:cNvPr>
          <p:cNvSpPr>
            <a:spLocks noGrp="1" noChangeArrowheads="1"/>
          </p:cNvSpPr>
          <p:nvPr>
            <p:ph type="title"/>
          </p:nvPr>
        </p:nvSpPr>
        <p:spPr>
          <a:xfrm flipH="1">
            <a:off x="809513" y="-3"/>
            <a:ext cx="12335489" cy="759421"/>
          </a:xfrm>
        </p:spPr>
        <p:txBody>
          <a:bodyPr/>
          <a:lstStyle/>
          <a:p>
            <a:r>
              <a:rPr lang="nl-NL" b="1" dirty="0">
                <a:solidFill>
                  <a:schemeClr val="accent5">
                    <a:lumMod val="50000"/>
                  </a:schemeClr>
                </a:solidFill>
              </a:rPr>
              <a:t>DOELEN &amp; ACTIES ONTWIKKELING </a:t>
            </a:r>
            <a:endParaRPr lang="nl-NL" altLang="en-US" b="1" dirty="0">
              <a:solidFill>
                <a:schemeClr val="accent5">
                  <a:lumMod val="50000"/>
                </a:schemeClr>
              </a:solidFill>
            </a:endParaRPr>
          </a:p>
        </p:txBody>
      </p:sp>
      <p:sp>
        <p:nvSpPr>
          <p:cNvPr id="9" name="Tijdelijke aanduiding voor tekst 8">
            <a:extLst>
              <a:ext uri="{FF2B5EF4-FFF2-40B4-BE49-F238E27FC236}">
                <a16:creationId xmlns:a16="http://schemas.microsoft.com/office/drawing/2014/main" id="{B01B035E-DECB-48B0-9510-252E6238581F}"/>
              </a:ext>
            </a:extLst>
          </p:cNvPr>
          <p:cNvSpPr>
            <a:spLocks noGrp="1"/>
          </p:cNvSpPr>
          <p:nvPr>
            <p:ph type="body" sz="quarter" idx="21"/>
          </p:nvPr>
        </p:nvSpPr>
        <p:spPr>
          <a:xfrm>
            <a:off x="2024129" y="-8961"/>
            <a:ext cx="3842107" cy="108000"/>
          </a:xfrm>
          <a:solidFill>
            <a:srgbClr val="002060"/>
          </a:solidFill>
        </p:spPr>
        <p:txBody>
          <a:bodyPr/>
          <a:lstStyle/>
          <a:p>
            <a:endParaRPr lang="nl-NL" dirty="0"/>
          </a:p>
        </p:txBody>
      </p:sp>
      <p:pic>
        <p:nvPicPr>
          <p:cNvPr id="2" name="Picture 4" descr="⚽ Voetbalvereniging VV Bergen uit Bergen (NH) | Clubpagina | KNVB ...">
            <a:extLst>
              <a:ext uri="{FF2B5EF4-FFF2-40B4-BE49-F238E27FC236}">
                <a16:creationId xmlns:a16="http://schemas.microsoft.com/office/drawing/2014/main" id="{45C8A16E-D894-D36C-780E-7DDF3A270C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34" b="93285" l="7384" r="91772">
                        <a14:foregroundMark x1="47890" y1="55354" x2="47890" y2="55354"/>
                        <a14:foregroundMark x1="36076" y1="62250" x2="36076" y2="62250"/>
                        <a14:foregroundMark x1="24473" y1="62976" x2="24473" y2="62976"/>
                        <a14:foregroundMark x1="13080" y1="53721" x2="13080" y2="53721"/>
                        <a14:foregroundMark x1="30169" y1="79129" x2="30169" y2="79129"/>
                        <a14:foregroundMark x1="36920" y1="66969" x2="36920" y2="66969"/>
                        <a14:foregroundMark x1="34810" y1="67151" x2="34810" y2="67151"/>
                        <a14:foregroundMark x1="72785" y1="65336" x2="72785" y2="65336"/>
                        <a14:foregroundMark x1="60338" y1="45554" x2="60338" y2="45554"/>
                        <a14:foregroundMark x1="60338" y1="31760" x2="60338" y2="31760"/>
                        <a14:foregroundMark x1="57173" y1="32123" x2="57173" y2="32123"/>
                        <a14:foregroundMark x1="52110" y1="33212" x2="52110" y2="33212"/>
                        <a14:foregroundMark x1="52110" y1="33212" x2="52110" y2="33212"/>
                        <a14:foregroundMark x1="35865" y1="40653" x2="35865" y2="40653"/>
                        <a14:foregroundMark x1="32489" y1="42468" x2="32489" y2="42468"/>
                        <a14:foregroundMark x1="31224" y1="42831" x2="31224" y2="42831"/>
                        <a14:foregroundMark x1="28903" y1="43557" x2="28903" y2="43557"/>
                        <a14:foregroundMark x1="25527" y1="47005" x2="25527" y2="47005"/>
                        <a14:foregroundMark x1="24684" y1="47731" x2="24684" y2="47731"/>
                        <a14:foregroundMark x1="22363" y1="51180" x2="22363" y2="51180"/>
                        <a14:foregroundMark x1="35443" y1="58621" x2="35443" y2="58621"/>
                        <a14:foregroundMark x1="40928" y1="57895" x2="40928" y2="57895"/>
                        <a14:foregroundMark x1="40928" y1="57713" x2="40928" y2="57713"/>
                        <a14:foregroundMark x1="65612" y1="56080" x2="65612" y2="56080"/>
                        <a14:foregroundMark x1="65612" y1="56080" x2="65612" y2="56080"/>
                        <a14:foregroundMark x1="65612" y1="56080" x2="65612" y2="56080"/>
                        <a14:foregroundMark x1="65612" y1="56080" x2="65612" y2="54446"/>
                        <a14:foregroundMark x1="64557" y1="47731" x2="64557" y2="47731"/>
                        <a14:foregroundMark x1="64979" y1="47368" x2="64979" y2="47368"/>
                        <a14:foregroundMark x1="64979" y1="45372" x2="65401" y2="44283"/>
                        <a14:foregroundMark x1="65401" y1="42468" x2="65612" y2="41561"/>
                        <a14:foregroundMark x1="65401" y1="39564" x2="65401" y2="39564"/>
                        <a14:foregroundMark x1="65401" y1="38657" x2="65401" y2="38657"/>
                        <a14:foregroundMark x1="64979" y1="36116" x2="64979" y2="36116"/>
                        <a14:foregroundMark x1="57173" y1="33575" x2="57173" y2="33575"/>
                        <a14:foregroundMark x1="54219" y1="31760" x2="54219" y2="31760"/>
                        <a14:foregroundMark x1="54219" y1="31579" x2="54219" y2="31579"/>
                        <a14:foregroundMark x1="47046" y1="8530" x2="47046" y2="8530"/>
                        <a14:foregroundMark x1="47046" y1="6534" x2="47046" y2="6534"/>
                        <a14:foregroundMark x1="56118" y1="6897" x2="56118" y2="6897"/>
                        <a14:foregroundMark x1="71519" y1="8348" x2="71519" y2="8348"/>
                        <a14:foregroundMark x1="87342" y1="16334" x2="87342" y2="16334"/>
                        <a14:foregroundMark x1="92405" y1="23593" x2="92405" y2="23593"/>
                        <a14:foregroundMark x1="85232" y1="41016" x2="85232" y2="41016"/>
                        <a14:foregroundMark x1="76160" y1="47005" x2="76160" y2="47005"/>
                        <a14:foregroundMark x1="63291" y1="52632" x2="63291" y2="52632"/>
                        <a14:foregroundMark x1="56962" y1="43739" x2="56962" y2="43739"/>
                        <a14:foregroundMark x1="56540" y1="43013" x2="56540" y2="43013"/>
                        <a14:foregroundMark x1="58861" y1="31034" x2="58861" y2="31034"/>
                        <a14:foregroundMark x1="58861" y1="25953" x2="58861" y2="25953"/>
                        <a14:foregroundMark x1="64346" y1="33031" x2="64346" y2="33031"/>
                        <a14:foregroundMark x1="54430" y1="33212" x2="54430" y2="33212"/>
                        <a14:foregroundMark x1="50844" y1="41924" x2="50844" y2="41924"/>
                        <a14:foregroundMark x1="36287" y1="49909" x2="36287" y2="49909"/>
                        <a14:foregroundMark x1="31857" y1="53176" x2="31857" y2="53176"/>
                        <a14:foregroundMark x1="29325" y1="56987" x2="29325" y2="56987"/>
                        <a14:foregroundMark x1="64346" y1="78584" x2="64346" y2="78584"/>
                        <a14:foregroundMark x1="64557" y1="78766" x2="64557" y2="78766"/>
                        <a14:foregroundMark x1="65612" y1="71506" x2="65612" y2="71506"/>
                        <a14:foregroundMark x1="63291" y1="65154" x2="63291" y2="65154"/>
                        <a14:foregroundMark x1="13713" y1="65336" x2="13713" y2="65336"/>
                        <a14:foregroundMark x1="14135" y1="63339" x2="14135" y2="63339"/>
                        <a14:foregroundMark x1="14768" y1="64610" x2="14768" y2="64610"/>
                        <a14:foregroundMark x1="12447" y1="63884" x2="12447" y2="63884"/>
                        <a14:foregroundMark x1="7806" y1="59528" x2="7806" y2="59528"/>
                        <a14:foregroundMark x1="47890" y1="93466" x2="47890" y2="93466"/>
                        <a14:foregroundMark x1="7384" y1="22323" x2="7384" y2="22323"/>
                        <a14:foregroundMark x1="50211" y1="35027" x2="50211" y2="35027"/>
                      </a14:backgroundRemoval>
                    </a14:imgEffect>
                  </a14:imgLayer>
                </a14:imgProps>
              </a:ext>
              <a:ext uri="{28A0092B-C50C-407E-A947-70E740481C1C}">
                <a14:useLocalDpi xmlns:a14="http://schemas.microsoft.com/office/drawing/2010/main" val="0"/>
              </a:ext>
            </a:extLst>
          </a:blip>
          <a:srcRect/>
          <a:stretch>
            <a:fillRect/>
          </a:stretch>
        </p:blipFill>
        <p:spPr bwMode="auto">
          <a:xfrm>
            <a:off x="317912" y="-3"/>
            <a:ext cx="983203" cy="1018172"/>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Bergen met effen opvulling">
            <a:extLst>
              <a:ext uri="{FF2B5EF4-FFF2-40B4-BE49-F238E27FC236}">
                <a16:creationId xmlns:a16="http://schemas.microsoft.com/office/drawing/2014/main" id="{90F04395-FEC3-7257-1792-0DDDFF03F4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1352" y="4537997"/>
            <a:ext cx="1246772" cy="1246772"/>
          </a:xfrm>
          <a:prstGeom prst="rect">
            <a:avLst/>
          </a:prstGeom>
        </p:spPr>
      </p:pic>
      <p:sp>
        <p:nvSpPr>
          <p:cNvPr id="5" name="Rechthoek 4">
            <a:extLst>
              <a:ext uri="{FF2B5EF4-FFF2-40B4-BE49-F238E27FC236}">
                <a16:creationId xmlns:a16="http://schemas.microsoft.com/office/drawing/2014/main" id="{3790D4C9-D292-032D-0A2E-CDD9679C13DE}"/>
              </a:ext>
            </a:extLst>
          </p:cNvPr>
          <p:cNvSpPr/>
          <p:nvPr/>
        </p:nvSpPr>
        <p:spPr>
          <a:xfrm>
            <a:off x="6272655" y="1778066"/>
            <a:ext cx="5684648" cy="4765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descr="Voetbaldoel silhouet">
            <a:extLst>
              <a:ext uri="{FF2B5EF4-FFF2-40B4-BE49-F238E27FC236}">
                <a16:creationId xmlns:a16="http://schemas.microsoft.com/office/drawing/2014/main" id="{CEDF4A59-4AA0-586D-9FEC-442BA7E56D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39502" y="1211599"/>
            <a:ext cx="779748" cy="779748"/>
          </a:xfrm>
          <a:prstGeom prst="rect">
            <a:avLst/>
          </a:prstGeom>
        </p:spPr>
      </p:pic>
      <p:pic>
        <p:nvPicPr>
          <p:cNvPr id="12" name="Graphic 11" descr="Voetbal silhouet">
            <a:extLst>
              <a:ext uri="{FF2B5EF4-FFF2-40B4-BE49-F238E27FC236}">
                <a16:creationId xmlns:a16="http://schemas.microsoft.com/office/drawing/2014/main" id="{CE17F54C-EF1A-AB98-7513-2E641469578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52410" y="1115801"/>
            <a:ext cx="550586" cy="550586"/>
          </a:xfrm>
          <a:prstGeom prst="rect">
            <a:avLst/>
          </a:prstGeom>
        </p:spPr>
      </p:pic>
      <p:sp>
        <p:nvSpPr>
          <p:cNvPr id="13" name="Tekstvak 12">
            <a:extLst>
              <a:ext uri="{FF2B5EF4-FFF2-40B4-BE49-F238E27FC236}">
                <a16:creationId xmlns:a16="http://schemas.microsoft.com/office/drawing/2014/main" id="{68AA2B20-2085-AFCD-489D-C6391AF40274}"/>
              </a:ext>
            </a:extLst>
          </p:cNvPr>
          <p:cNvSpPr txBox="1"/>
          <p:nvPr/>
        </p:nvSpPr>
        <p:spPr>
          <a:xfrm>
            <a:off x="4275407" y="1247734"/>
            <a:ext cx="1181980" cy="584775"/>
          </a:xfrm>
          <a:prstGeom prst="rect">
            <a:avLst/>
          </a:prstGeom>
          <a:noFill/>
        </p:spPr>
        <p:txBody>
          <a:bodyPr wrap="square" rtlCol="0">
            <a:spAutoFit/>
          </a:bodyPr>
          <a:lstStyle/>
          <a:p>
            <a:pPr algn="ctr"/>
            <a:endParaRPr lang="nl-NL" sz="1600" b="1" dirty="0">
              <a:solidFill>
                <a:schemeClr val="accent5">
                  <a:lumMod val="50000"/>
                </a:schemeClr>
              </a:solidFill>
              <a:latin typeface="Segoe Script" panose="030B0504020000000003" pitchFamily="66" charset="0"/>
            </a:endParaRPr>
          </a:p>
          <a:p>
            <a:pPr algn="ctr"/>
            <a:r>
              <a:rPr lang="nl-NL" sz="1600" b="1" dirty="0">
                <a:solidFill>
                  <a:schemeClr val="accent5">
                    <a:lumMod val="50000"/>
                  </a:schemeClr>
                </a:solidFill>
                <a:latin typeface="Segoe Script" panose="030B0504020000000003" pitchFamily="66" charset="0"/>
              </a:rPr>
              <a:t>DOELEN </a:t>
            </a:r>
          </a:p>
        </p:txBody>
      </p:sp>
      <p:sp>
        <p:nvSpPr>
          <p:cNvPr id="14" name="Tekstvak 13">
            <a:extLst>
              <a:ext uri="{FF2B5EF4-FFF2-40B4-BE49-F238E27FC236}">
                <a16:creationId xmlns:a16="http://schemas.microsoft.com/office/drawing/2014/main" id="{5C355867-55A3-08F4-DADB-6D73CA7C9F68}"/>
              </a:ext>
            </a:extLst>
          </p:cNvPr>
          <p:cNvSpPr txBox="1"/>
          <p:nvPr/>
        </p:nvSpPr>
        <p:spPr>
          <a:xfrm>
            <a:off x="8580103" y="1179988"/>
            <a:ext cx="1181980" cy="584775"/>
          </a:xfrm>
          <a:prstGeom prst="rect">
            <a:avLst/>
          </a:prstGeom>
          <a:noFill/>
        </p:spPr>
        <p:txBody>
          <a:bodyPr wrap="square" rtlCol="0">
            <a:spAutoFit/>
          </a:bodyPr>
          <a:lstStyle/>
          <a:p>
            <a:pPr algn="ctr"/>
            <a:endParaRPr lang="nl-NL" sz="1600" b="1" dirty="0">
              <a:solidFill>
                <a:schemeClr val="accent5">
                  <a:lumMod val="50000"/>
                </a:schemeClr>
              </a:solidFill>
              <a:latin typeface="Segoe Script" panose="030B0504020000000003" pitchFamily="66" charset="0"/>
            </a:endParaRPr>
          </a:p>
          <a:p>
            <a:pPr algn="ctr"/>
            <a:r>
              <a:rPr lang="nl-NL" sz="1600" b="1" dirty="0">
                <a:solidFill>
                  <a:schemeClr val="accent5">
                    <a:lumMod val="50000"/>
                  </a:schemeClr>
                </a:solidFill>
                <a:latin typeface="Segoe Script" panose="030B0504020000000003" pitchFamily="66" charset="0"/>
              </a:rPr>
              <a:t>ACTIES </a:t>
            </a:r>
          </a:p>
        </p:txBody>
      </p:sp>
      <p:sp>
        <p:nvSpPr>
          <p:cNvPr id="15" name="Tekstvak 14">
            <a:extLst>
              <a:ext uri="{FF2B5EF4-FFF2-40B4-BE49-F238E27FC236}">
                <a16:creationId xmlns:a16="http://schemas.microsoft.com/office/drawing/2014/main" id="{F599368B-4E07-3B4A-770F-93C46FA5F5AC}"/>
              </a:ext>
            </a:extLst>
          </p:cNvPr>
          <p:cNvSpPr txBox="1"/>
          <p:nvPr/>
        </p:nvSpPr>
        <p:spPr>
          <a:xfrm>
            <a:off x="2200784" y="2027482"/>
            <a:ext cx="3665452" cy="3354765"/>
          </a:xfrm>
          <a:prstGeom prst="rect">
            <a:avLst/>
          </a:prstGeom>
          <a:noFill/>
        </p:spPr>
        <p:txBody>
          <a:bodyPr wrap="square" rtlCol="0">
            <a:spAutoFit/>
          </a:bodyPr>
          <a:lstStyle/>
          <a:p>
            <a:pPr marL="285750" indent="-285750">
              <a:buFont typeface="Arial" panose="020B0604020202020204" pitchFamily="34" charset="0"/>
              <a:buChar char="•"/>
            </a:pPr>
            <a:r>
              <a:rPr lang="nl-NL" sz="1400" dirty="0">
                <a:solidFill>
                  <a:schemeClr val="bg1"/>
                </a:solidFill>
              </a:rPr>
              <a:t>Iedere speler beter maken; </a:t>
            </a:r>
          </a:p>
          <a:p>
            <a:pPr marL="285750" indent="-285750">
              <a:buFont typeface="Arial" panose="020B0604020202020204" pitchFamily="34" charset="0"/>
              <a:buChar char="•"/>
            </a:pPr>
            <a:r>
              <a:rPr lang="nl-NL" sz="1400" dirty="0">
                <a:solidFill>
                  <a:schemeClr val="bg1"/>
                </a:solidFill>
              </a:rPr>
              <a:t>Ieder team beter maken;   </a:t>
            </a:r>
          </a:p>
          <a:p>
            <a:pPr marL="285750" indent="-285750">
              <a:buFont typeface="Arial" panose="020B0604020202020204" pitchFamily="34" charset="0"/>
              <a:buChar char="•"/>
            </a:pPr>
            <a:r>
              <a:rPr lang="nl-NL" sz="1400" dirty="0">
                <a:solidFill>
                  <a:schemeClr val="bg1"/>
                </a:solidFill>
              </a:rPr>
              <a:t>Iedere speler een podium bieden waar hij/zij zich prettig voelt en op een gezonde manier wordt uitgedaagd om te ontwikkelen (maatwerk); </a:t>
            </a:r>
          </a:p>
          <a:p>
            <a:pPr marL="285750" indent="-285750">
              <a:buFont typeface="Arial" panose="020B0604020202020204" pitchFamily="34" charset="0"/>
              <a:buChar char="•"/>
            </a:pPr>
            <a:r>
              <a:rPr lang="nl-NL" sz="1400" dirty="0">
                <a:solidFill>
                  <a:schemeClr val="bg1"/>
                </a:solidFill>
              </a:rPr>
              <a:t>Afwisselend voetbal aanbod</a:t>
            </a:r>
          </a:p>
          <a:p>
            <a:pPr marL="285750" indent="-285750">
              <a:buFont typeface="Arial" panose="020B0604020202020204" pitchFamily="34" charset="0"/>
              <a:buChar char="•"/>
            </a:pPr>
            <a:r>
              <a:rPr lang="nl-NL" sz="1400" dirty="0">
                <a:solidFill>
                  <a:schemeClr val="bg1"/>
                </a:solidFill>
              </a:rPr>
              <a:t>Duidelijke communicatie</a:t>
            </a:r>
          </a:p>
          <a:p>
            <a:pPr marL="285750" indent="-285750">
              <a:buFont typeface="Arial" panose="020B0604020202020204" pitchFamily="34" charset="0"/>
              <a:buChar char="•"/>
            </a:pPr>
            <a:r>
              <a:rPr lang="nl-NL" sz="1400" dirty="0">
                <a:solidFill>
                  <a:schemeClr val="bg1"/>
                </a:solidFill>
              </a:rPr>
              <a:t>Spelers gericht ontwikkelen op de menskant: waarden en normen </a:t>
            </a:r>
          </a:p>
          <a:p>
            <a:pPr marL="285750" indent="-285750">
              <a:buFont typeface="Arial" panose="020B0604020202020204" pitchFamily="34" charset="0"/>
              <a:buChar char="•"/>
            </a:pPr>
            <a:endParaRPr lang="nl-NL" dirty="0">
              <a:solidFill>
                <a:schemeClr val="bg1"/>
              </a:solidFill>
            </a:endParaRPr>
          </a:p>
          <a:p>
            <a:pPr marL="285750" indent="-285750">
              <a:buFont typeface="Arial" panose="020B0604020202020204" pitchFamily="34" charset="0"/>
              <a:buChar char="•"/>
            </a:pPr>
            <a:endParaRPr lang="nl-NL" dirty="0">
              <a:solidFill>
                <a:schemeClr val="bg1"/>
              </a:solidFill>
            </a:endParaRPr>
          </a:p>
          <a:p>
            <a:pPr marL="285750" indent="-285750">
              <a:buFont typeface="Arial" panose="020B0604020202020204" pitchFamily="34" charset="0"/>
              <a:buChar char="•"/>
            </a:pPr>
            <a:endParaRPr lang="nl-NL" dirty="0">
              <a:solidFill>
                <a:schemeClr val="bg1"/>
              </a:solidFill>
            </a:endParaRPr>
          </a:p>
          <a:p>
            <a:pPr marL="285750" indent="-285750">
              <a:buFont typeface="Arial" panose="020B0604020202020204" pitchFamily="34" charset="0"/>
              <a:buChar char="•"/>
            </a:pPr>
            <a:endParaRPr lang="nl-NL" dirty="0">
              <a:solidFill>
                <a:schemeClr val="bg1"/>
              </a:solidFill>
            </a:endParaRPr>
          </a:p>
        </p:txBody>
      </p:sp>
      <p:sp>
        <p:nvSpPr>
          <p:cNvPr id="16" name="Tekstvak 15">
            <a:extLst>
              <a:ext uri="{FF2B5EF4-FFF2-40B4-BE49-F238E27FC236}">
                <a16:creationId xmlns:a16="http://schemas.microsoft.com/office/drawing/2014/main" id="{9C8ECD29-2249-71B6-94C0-F2A0D5E6C8EE}"/>
              </a:ext>
            </a:extLst>
          </p:cNvPr>
          <p:cNvSpPr txBox="1"/>
          <p:nvPr/>
        </p:nvSpPr>
        <p:spPr>
          <a:xfrm>
            <a:off x="6290626" y="1923991"/>
            <a:ext cx="5684648" cy="4801314"/>
          </a:xfrm>
          <a:prstGeom prst="rect">
            <a:avLst/>
          </a:prstGeom>
          <a:noFill/>
        </p:spPr>
        <p:txBody>
          <a:bodyPr wrap="square" rtlCol="0">
            <a:spAutoFit/>
          </a:bodyPr>
          <a:lstStyle/>
          <a:p>
            <a:pPr marL="285750" indent="-285750">
              <a:buFont typeface="Arial" panose="020B0604020202020204" pitchFamily="34" charset="0"/>
              <a:buChar char="•"/>
            </a:pPr>
            <a:r>
              <a:rPr lang="nl-NL" sz="1400" dirty="0">
                <a:solidFill>
                  <a:schemeClr val="bg1"/>
                </a:solidFill>
              </a:rPr>
              <a:t>Voorlichtingsavond voor ouders van jeugdleden; </a:t>
            </a:r>
          </a:p>
          <a:p>
            <a:pPr marL="285750" indent="-285750">
              <a:buFont typeface="Arial" panose="020B0604020202020204" pitchFamily="34" charset="0"/>
              <a:buChar char="•"/>
            </a:pPr>
            <a:r>
              <a:rPr lang="nl-NL" sz="1400" dirty="0">
                <a:solidFill>
                  <a:schemeClr val="bg1"/>
                </a:solidFill>
              </a:rPr>
              <a:t>Gediplomeerde trainers (tenminste cursus jeugd/pupillen trainer) op top-jeugdteams (v.a. O10); </a:t>
            </a:r>
          </a:p>
          <a:p>
            <a:pPr marL="285750" indent="-285750">
              <a:buFont typeface="Arial" panose="020B0604020202020204" pitchFamily="34" charset="0"/>
              <a:buChar char="•"/>
            </a:pPr>
            <a:r>
              <a:rPr lang="nl-NL" sz="1400" dirty="0">
                <a:solidFill>
                  <a:schemeClr val="bg1"/>
                </a:solidFill>
              </a:rPr>
              <a:t>Intern opleiden van (jeugd) trainers. </a:t>
            </a:r>
          </a:p>
          <a:p>
            <a:pPr marL="285750" indent="-285750">
              <a:buFont typeface="Arial" panose="020B0604020202020204" pitchFamily="34" charset="0"/>
              <a:buChar char="•"/>
            </a:pPr>
            <a:r>
              <a:rPr lang="nl-NL" sz="1400" b="1" dirty="0">
                <a:solidFill>
                  <a:schemeClr val="bg1"/>
                </a:solidFill>
              </a:rPr>
              <a:t>HJT onderbouw (O7 t/m O12) </a:t>
            </a:r>
          </a:p>
          <a:p>
            <a:pPr marL="285750" indent="-285750">
              <a:buFont typeface="Arial" panose="020B0604020202020204" pitchFamily="34" charset="0"/>
              <a:buChar char="•"/>
            </a:pPr>
            <a:r>
              <a:rPr lang="nl-NL" sz="1400" dirty="0">
                <a:solidFill>
                  <a:schemeClr val="bg1"/>
                </a:solidFill>
              </a:rPr>
              <a:t>2 x trainen p/week voor alle teams (m.u.v. 2</a:t>
            </a:r>
            <a:r>
              <a:rPr lang="nl-NL" sz="1400" baseline="30000" dirty="0">
                <a:solidFill>
                  <a:schemeClr val="bg1"/>
                </a:solidFill>
              </a:rPr>
              <a:t>e</a:t>
            </a:r>
            <a:r>
              <a:rPr lang="nl-NL" sz="1400" dirty="0">
                <a:solidFill>
                  <a:schemeClr val="bg1"/>
                </a:solidFill>
              </a:rPr>
              <a:t> en 3</a:t>
            </a:r>
            <a:r>
              <a:rPr lang="nl-NL" sz="1400" baseline="30000" dirty="0">
                <a:solidFill>
                  <a:schemeClr val="bg1"/>
                </a:solidFill>
              </a:rPr>
              <a:t>e</a:t>
            </a:r>
            <a:r>
              <a:rPr lang="nl-NL" sz="1400" dirty="0">
                <a:solidFill>
                  <a:schemeClr val="bg1"/>
                </a:solidFill>
              </a:rPr>
              <a:t> teams in de O17 en O19 leeftijdsgroep;</a:t>
            </a:r>
          </a:p>
          <a:p>
            <a:pPr marL="285750" indent="-285750">
              <a:buFont typeface="Arial" panose="020B0604020202020204" pitchFamily="34" charset="0"/>
              <a:buChar char="•"/>
            </a:pPr>
            <a:r>
              <a:rPr lang="nl-NL" sz="1400" dirty="0">
                <a:solidFill>
                  <a:schemeClr val="bg1"/>
                </a:solidFill>
              </a:rPr>
              <a:t>Circuittraining (wisseling van trainers) zoals TGL, minimaal 1 keer per week. </a:t>
            </a:r>
          </a:p>
          <a:p>
            <a:pPr marL="285750" indent="-285750">
              <a:buFont typeface="Arial" panose="020B0604020202020204" pitchFamily="34" charset="0"/>
              <a:buChar char="•"/>
            </a:pPr>
            <a:r>
              <a:rPr lang="nl-NL" sz="1400" dirty="0">
                <a:solidFill>
                  <a:schemeClr val="bg1"/>
                </a:solidFill>
              </a:rPr>
              <a:t>Voetbalschool continueren </a:t>
            </a:r>
          </a:p>
          <a:p>
            <a:pPr marL="285750" indent="-285750">
              <a:buFont typeface="Arial" panose="020B0604020202020204" pitchFamily="34" charset="0"/>
              <a:buChar char="•"/>
            </a:pPr>
            <a:r>
              <a:rPr lang="nl-NL" sz="1400" dirty="0">
                <a:solidFill>
                  <a:schemeClr val="bg1"/>
                </a:solidFill>
              </a:rPr>
              <a:t>Organiseren van jaarlijks (internationaal) jeugd voetbaltoernooi</a:t>
            </a:r>
          </a:p>
          <a:p>
            <a:pPr marL="285750" indent="-285750">
              <a:buFont typeface="Arial" panose="020B0604020202020204" pitchFamily="34" charset="0"/>
              <a:buChar char="•"/>
            </a:pPr>
            <a:r>
              <a:rPr lang="nl-NL" sz="1400" dirty="0">
                <a:solidFill>
                  <a:schemeClr val="bg1"/>
                </a:solidFill>
              </a:rPr>
              <a:t>Ontwikkelen van speelwijze / opleidingsplan vv Bergen (aantal tactische principes en opbouw)</a:t>
            </a:r>
          </a:p>
          <a:p>
            <a:pPr marL="285750" indent="-285750">
              <a:buFont typeface="Arial" panose="020B0604020202020204" pitchFamily="34" charset="0"/>
              <a:buChar char="•"/>
            </a:pPr>
            <a:r>
              <a:rPr lang="nl-NL" sz="1400" dirty="0">
                <a:solidFill>
                  <a:schemeClr val="bg1"/>
                </a:solidFill>
              </a:rPr>
              <a:t>Oefenwedstrijd tegen profclub voor eerste elftal (mannen óf vrouwen)</a:t>
            </a:r>
          </a:p>
          <a:p>
            <a:pPr marL="285750" indent="-285750">
              <a:buFont typeface="Arial" panose="020B0604020202020204" pitchFamily="34" charset="0"/>
              <a:buChar char="•"/>
            </a:pPr>
            <a:r>
              <a:rPr lang="nl-NL" sz="1400">
                <a:solidFill>
                  <a:schemeClr val="bg1"/>
                </a:solidFill>
              </a:rPr>
              <a:t>Duidelijke </a:t>
            </a:r>
            <a:r>
              <a:rPr lang="nl-NL" sz="1400" dirty="0">
                <a:solidFill>
                  <a:schemeClr val="bg1"/>
                </a:solidFill>
              </a:rPr>
              <a:t>criteria en heldere communicatie voor teamindelingen  </a:t>
            </a:r>
          </a:p>
          <a:p>
            <a:pPr marL="285750" indent="-285750">
              <a:buFont typeface="Arial" panose="020B0604020202020204" pitchFamily="34" charset="0"/>
              <a:buChar char="•"/>
            </a:pPr>
            <a:r>
              <a:rPr lang="nl-NL" sz="1400" dirty="0">
                <a:solidFill>
                  <a:schemeClr val="bg1"/>
                </a:solidFill>
              </a:rPr>
              <a:t>Gouden regels vaststellen en zichtbaar maken op accommodatie </a:t>
            </a:r>
          </a:p>
          <a:p>
            <a:pPr marL="285750" indent="-285750">
              <a:buFont typeface="Arial" panose="020B0604020202020204" pitchFamily="34" charset="0"/>
              <a:buChar char="•"/>
            </a:pPr>
            <a:r>
              <a:rPr lang="nl-NL" sz="1400" dirty="0">
                <a:solidFill>
                  <a:schemeClr val="bg1"/>
                </a:solidFill>
              </a:rPr>
              <a:t>Verbinding met fysiotherapeut (ook krachttraining)</a:t>
            </a:r>
          </a:p>
          <a:p>
            <a:endParaRPr lang="nl-NL" dirty="0">
              <a:solidFill>
                <a:schemeClr val="bg1"/>
              </a:solidFill>
            </a:endParaRPr>
          </a:p>
          <a:p>
            <a:pPr marL="285750" indent="-285750">
              <a:buFont typeface="Arial" panose="020B0604020202020204" pitchFamily="34" charset="0"/>
              <a:buChar char="•"/>
            </a:pPr>
            <a:endParaRPr lang="nl-NL" dirty="0">
              <a:solidFill>
                <a:schemeClr val="bg1"/>
              </a:solidFill>
            </a:endParaRPr>
          </a:p>
          <a:p>
            <a:pPr marL="285750" indent="-285750">
              <a:buFont typeface="Arial" panose="020B0604020202020204" pitchFamily="34" charset="0"/>
              <a:buChar char="•"/>
            </a:pPr>
            <a:endParaRPr lang="nl-NL" dirty="0">
              <a:solidFill>
                <a:schemeClr val="bg1"/>
              </a:solidFill>
            </a:endParaRPr>
          </a:p>
        </p:txBody>
      </p:sp>
      <p:sp>
        <p:nvSpPr>
          <p:cNvPr id="8" name="Tekstvak 7">
            <a:extLst>
              <a:ext uri="{FF2B5EF4-FFF2-40B4-BE49-F238E27FC236}">
                <a16:creationId xmlns:a16="http://schemas.microsoft.com/office/drawing/2014/main" id="{6A30BC58-AC20-E174-9BDC-216352110942}"/>
              </a:ext>
            </a:extLst>
          </p:cNvPr>
          <p:cNvSpPr txBox="1"/>
          <p:nvPr/>
        </p:nvSpPr>
        <p:spPr>
          <a:xfrm rot="16200000">
            <a:off x="-820376" y="2706520"/>
            <a:ext cx="3440791" cy="523220"/>
          </a:xfrm>
          <a:prstGeom prst="rect">
            <a:avLst/>
          </a:prstGeom>
          <a:noFill/>
        </p:spPr>
        <p:txBody>
          <a:bodyPr wrap="square" rtlCol="0">
            <a:spAutoFit/>
          </a:bodyPr>
          <a:lstStyle/>
          <a:p>
            <a:r>
              <a:rPr lang="nl-NL" sz="2800" b="1" dirty="0">
                <a:solidFill>
                  <a:srgbClr val="002060"/>
                </a:solidFill>
              </a:rPr>
              <a:t>ONTWIKKELING</a:t>
            </a:r>
          </a:p>
        </p:txBody>
      </p:sp>
    </p:spTree>
    <p:extLst>
      <p:ext uri="{BB962C8B-B14F-4D97-AF65-F5344CB8AC3E}">
        <p14:creationId xmlns:p14="http://schemas.microsoft.com/office/powerpoint/2010/main" val="52251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4A1E629-F45A-8801-E85A-5A53837B21A0}"/>
              </a:ext>
            </a:extLst>
          </p:cNvPr>
          <p:cNvSpPr/>
          <p:nvPr/>
        </p:nvSpPr>
        <p:spPr>
          <a:xfrm>
            <a:off x="2024129" y="1798320"/>
            <a:ext cx="4803391" cy="47650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ijdelijke aanduiding voor tekst 5">
            <a:extLst>
              <a:ext uri="{FF2B5EF4-FFF2-40B4-BE49-F238E27FC236}">
                <a16:creationId xmlns:a16="http://schemas.microsoft.com/office/drawing/2014/main" id="{5B64789C-462C-487B-80F2-FF54F157E454}"/>
              </a:ext>
            </a:extLst>
          </p:cNvPr>
          <p:cNvSpPr>
            <a:spLocks noGrp="1"/>
          </p:cNvSpPr>
          <p:nvPr>
            <p:ph type="body" sz="quarter" idx="19"/>
          </p:nvPr>
        </p:nvSpPr>
        <p:spPr>
          <a:xfrm flipH="1">
            <a:off x="-1" y="-3"/>
            <a:ext cx="12191999" cy="858201"/>
          </a:xfrm>
          <a:solidFill>
            <a:srgbClr val="C00000"/>
          </a:solidFill>
        </p:spPr>
        <p:txBody>
          <a:bodyPr/>
          <a:lstStyle/>
          <a:p>
            <a:endParaRPr lang="nl-NL" dirty="0"/>
          </a:p>
        </p:txBody>
      </p:sp>
      <p:sp>
        <p:nvSpPr>
          <p:cNvPr id="133126" name="Title 6">
            <a:extLst>
              <a:ext uri="{FF2B5EF4-FFF2-40B4-BE49-F238E27FC236}">
                <a16:creationId xmlns:a16="http://schemas.microsoft.com/office/drawing/2014/main" id="{BCFEFF8A-B64C-4DAA-A5E9-39E4BF327708}"/>
              </a:ext>
            </a:extLst>
          </p:cNvPr>
          <p:cNvSpPr>
            <a:spLocks noGrp="1" noChangeArrowheads="1"/>
          </p:cNvSpPr>
          <p:nvPr>
            <p:ph type="title"/>
          </p:nvPr>
        </p:nvSpPr>
        <p:spPr>
          <a:xfrm flipH="1">
            <a:off x="809513" y="-3"/>
            <a:ext cx="12335489" cy="759421"/>
          </a:xfrm>
        </p:spPr>
        <p:txBody>
          <a:bodyPr/>
          <a:lstStyle/>
          <a:p>
            <a:r>
              <a:rPr lang="nl-NL" b="1" dirty="0">
                <a:solidFill>
                  <a:schemeClr val="accent5">
                    <a:lumMod val="50000"/>
                  </a:schemeClr>
                </a:solidFill>
              </a:rPr>
              <a:t>DOELEN &amp; ACTIES PLEZIER </a:t>
            </a:r>
            <a:endParaRPr lang="nl-NL" altLang="en-US" b="1" dirty="0">
              <a:solidFill>
                <a:schemeClr val="accent5">
                  <a:lumMod val="50000"/>
                </a:schemeClr>
              </a:solidFill>
            </a:endParaRPr>
          </a:p>
        </p:txBody>
      </p:sp>
      <p:sp>
        <p:nvSpPr>
          <p:cNvPr id="9" name="Tijdelijke aanduiding voor tekst 8">
            <a:extLst>
              <a:ext uri="{FF2B5EF4-FFF2-40B4-BE49-F238E27FC236}">
                <a16:creationId xmlns:a16="http://schemas.microsoft.com/office/drawing/2014/main" id="{B01B035E-DECB-48B0-9510-252E6238581F}"/>
              </a:ext>
            </a:extLst>
          </p:cNvPr>
          <p:cNvSpPr>
            <a:spLocks noGrp="1"/>
          </p:cNvSpPr>
          <p:nvPr>
            <p:ph type="body" sz="quarter" idx="21"/>
          </p:nvPr>
        </p:nvSpPr>
        <p:spPr>
          <a:xfrm>
            <a:off x="2024129" y="-8961"/>
            <a:ext cx="3842107" cy="108000"/>
          </a:xfrm>
          <a:solidFill>
            <a:srgbClr val="002060"/>
          </a:solidFill>
        </p:spPr>
        <p:txBody>
          <a:bodyPr/>
          <a:lstStyle/>
          <a:p>
            <a:endParaRPr lang="nl-NL" dirty="0"/>
          </a:p>
        </p:txBody>
      </p:sp>
      <p:pic>
        <p:nvPicPr>
          <p:cNvPr id="2" name="Picture 4" descr="⚽ Voetbalvereniging VV Bergen uit Bergen (NH) | Clubpagina | KNVB ...">
            <a:extLst>
              <a:ext uri="{FF2B5EF4-FFF2-40B4-BE49-F238E27FC236}">
                <a16:creationId xmlns:a16="http://schemas.microsoft.com/office/drawing/2014/main" id="{45C8A16E-D894-D36C-780E-7DDF3A270C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34" b="93285" l="7384" r="91772">
                        <a14:foregroundMark x1="47890" y1="55354" x2="47890" y2="55354"/>
                        <a14:foregroundMark x1="36076" y1="62250" x2="36076" y2="62250"/>
                        <a14:foregroundMark x1="24473" y1="62976" x2="24473" y2="62976"/>
                        <a14:foregroundMark x1="13080" y1="53721" x2="13080" y2="53721"/>
                        <a14:foregroundMark x1="30169" y1="79129" x2="30169" y2="79129"/>
                        <a14:foregroundMark x1="36920" y1="66969" x2="36920" y2="66969"/>
                        <a14:foregroundMark x1="34810" y1="67151" x2="34810" y2="67151"/>
                        <a14:foregroundMark x1="72785" y1="65336" x2="72785" y2="65336"/>
                        <a14:foregroundMark x1="60338" y1="45554" x2="60338" y2="45554"/>
                        <a14:foregroundMark x1="60338" y1="31760" x2="60338" y2="31760"/>
                        <a14:foregroundMark x1="57173" y1="32123" x2="57173" y2="32123"/>
                        <a14:foregroundMark x1="52110" y1="33212" x2="52110" y2="33212"/>
                        <a14:foregroundMark x1="52110" y1="33212" x2="52110" y2="33212"/>
                        <a14:foregroundMark x1="35865" y1="40653" x2="35865" y2="40653"/>
                        <a14:foregroundMark x1="32489" y1="42468" x2="32489" y2="42468"/>
                        <a14:foregroundMark x1="31224" y1="42831" x2="31224" y2="42831"/>
                        <a14:foregroundMark x1="28903" y1="43557" x2="28903" y2="43557"/>
                        <a14:foregroundMark x1="25527" y1="47005" x2="25527" y2="47005"/>
                        <a14:foregroundMark x1="24684" y1="47731" x2="24684" y2="47731"/>
                        <a14:foregroundMark x1="22363" y1="51180" x2="22363" y2="51180"/>
                        <a14:foregroundMark x1="35443" y1="58621" x2="35443" y2="58621"/>
                        <a14:foregroundMark x1="40928" y1="57895" x2="40928" y2="57895"/>
                        <a14:foregroundMark x1="40928" y1="57713" x2="40928" y2="57713"/>
                        <a14:foregroundMark x1="65612" y1="56080" x2="65612" y2="56080"/>
                        <a14:foregroundMark x1="65612" y1="56080" x2="65612" y2="56080"/>
                        <a14:foregroundMark x1="65612" y1="56080" x2="65612" y2="56080"/>
                        <a14:foregroundMark x1="65612" y1="56080" x2="65612" y2="54446"/>
                        <a14:foregroundMark x1="64557" y1="47731" x2="64557" y2="47731"/>
                        <a14:foregroundMark x1="64979" y1="47368" x2="64979" y2="47368"/>
                        <a14:foregroundMark x1="64979" y1="45372" x2="65401" y2="44283"/>
                        <a14:foregroundMark x1="65401" y1="42468" x2="65612" y2="41561"/>
                        <a14:foregroundMark x1="65401" y1="39564" x2="65401" y2="39564"/>
                        <a14:foregroundMark x1="65401" y1="38657" x2="65401" y2="38657"/>
                        <a14:foregroundMark x1="64979" y1="36116" x2="64979" y2="36116"/>
                        <a14:foregroundMark x1="57173" y1="33575" x2="57173" y2="33575"/>
                        <a14:foregroundMark x1="54219" y1="31760" x2="54219" y2="31760"/>
                        <a14:foregroundMark x1="54219" y1="31579" x2="54219" y2="31579"/>
                        <a14:foregroundMark x1="47046" y1="8530" x2="47046" y2="8530"/>
                        <a14:foregroundMark x1="47046" y1="6534" x2="47046" y2="6534"/>
                        <a14:foregroundMark x1="56118" y1="6897" x2="56118" y2="6897"/>
                        <a14:foregroundMark x1="71519" y1="8348" x2="71519" y2="8348"/>
                        <a14:foregroundMark x1="87342" y1="16334" x2="87342" y2="16334"/>
                        <a14:foregroundMark x1="92405" y1="23593" x2="92405" y2="23593"/>
                        <a14:foregroundMark x1="85232" y1="41016" x2="85232" y2="41016"/>
                        <a14:foregroundMark x1="76160" y1="47005" x2="76160" y2="47005"/>
                        <a14:foregroundMark x1="63291" y1="52632" x2="63291" y2="52632"/>
                        <a14:foregroundMark x1="56962" y1="43739" x2="56962" y2="43739"/>
                        <a14:foregroundMark x1="56540" y1="43013" x2="56540" y2="43013"/>
                        <a14:foregroundMark x1="58861" y1="31034" x2="58861" y2="31034"/>
                        <a14:foregroundMark x1="58861" y1="25953" x2="58861" y2="25953"/>
                        <a14:foregroundMark x1="64346" y1="33031" x2="64346" y2="33031"/>
                        <a14:foregroundMark x1="54430" y1="33212" x2="54430" y2="33212"/>
                        <a14:foregroundMark x1="50844" y1="41924" x2="50844" y2="41924"/>
                        <a14:foregroundMark x1="36287" y1="49909" x2="36287" y2="49909"/>
                        <a14:foregroundMark x1="31857" y1="53176" x2="31857" y2="53176"/>
                        <a14:foregroundMark x1="29325" y1="56987" x2="29325" y2="56987"/>
                        <a14:foregroundMark x1="64346" y1="78584" x2="64346" y2="78584"/>
                        <a14:foregroundMark x1="64557" y1="78766" x2="64557" y2="78766"/>
                        <a14:foregroundMark x1="65612" y1="71506" x2="65612" y2="71506"/>
                        <a14:foregroundMark x1="63291" y1="65154" x2="63291" y2="65154"/>
                        <a14:foregroundMark x1="13713" y1="65336" x2="13713" y2="65336"/>
                        <a14:foregroundMark x1="14135" y1="63339" x2="14135" y2="63339"/>
                        <a14:foregroundMark x1="14768" y1="64610" x2="14768" y2="64610"/>
                        <a14:foregroundMark x1="12447" y1="63884" x2="12447" y2="63884"/>
                        <a14:foregroundMark x1="7806" y1="59528" x2="7806" y2="59528"/>
                        <a14:foregroundMark x1="47890" y1="93466" x2="47890" y2="93466"/>
                        <a14:foregroundMark x1="7384" y1="22323" x2="7384" y2="22323"/>
                        <a14:foregroundMark x1="50211" y1="35027" x2="50211" y2="35027"/>
                      </a14:backgroundRemoval>
                    </a14:imgEffect>
                  </a14:imgLayer>
                </a14:imgProps>
              </a:ext>
              <a:ext uri="{28A0092B-C50C-407E-A947-70E740481C1C}">
                <a14:useLocalDpi xmlns:a14="http://schemas.microsoft.com/office/drawing/2010/main" val="0"/>
              </a:ext>
            </a:extLst>
          </a:blip>
          <a:srcRect/>
          <a:stretch>
            <a:fillRect/>
          </a:stretch>
        </p:blipFill>
        <p:spPr bwMode="auto">
          <a:xfrm>
            <a:off x="317912" y="-3"/>
            <a:ext cx="983203" cy="1018172"/>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Bergen met effen opvulling">
            <a:extLst>
              <a:ext uri="{FF2B5EF4-FFF2-40B4-BE49-F238E27FC236}">
                <a16:creationId xmlns:a16="http://schemas.microsoft.com/office/drawing/2014/main" id="{90F04395-FEC3-7257-1792-0DDDFF03F4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425" y="3623177"/>
            <a:ext cx="1246772" cy="1246772"/>
          </a:xfrm>
          <a:prstGeom prst="rect">
            <a:avLst/>
          </a:prstGeom>
        </p:spPr>
      </p:pic>
      <p:sp>
        <p:nvSpPr>
          <p:cNvPr id="7" name="Tekstvak 6">
            <a:extLst>
              <a:ext uri="{FF2B5EF4-FFF2-40B4-BE49-F238E27FC236}">
                <a16:creationId xmlns:a16="http://schemas.microsoft.com/office/drawing/2014/main" id="{20DA2A70-B4A1-F292-4D10-B6C89E185DC7}"/>
              </a:ext>
            </a:extLst>
          </p:cNvPr>
          <p:cNvSpPr txBox="1"/>
          <p:nvPr/>
        </p:nvSpPr>
        <p:spPr>
          <a:xfrm rot="16200000">
            <a:off x="-56235" y="2635014"/>
            <a:ext cx="1773048" cy="523220"/>
          </a:xfrm>
          <a:prstGeom prst="rect">
            <a:avLst/>
          </a:prstGeom>
          <a:noFill/>
        </p:spPr>
        <p:txBody>
          <a:bodyPr wrap="square" rtlCol="0">
            <a:spAutoFit/>
          </a:bodyPr>
          <a:lstStyle/>
          <a:p>
            <a:r>
              <a:rPr lang="nl-NL" sz="2800" b="1" dirty="0">
                <a:solidFill>
                  <a:srgbClr val="002060"/>
                </a:solidFill>
              </a:rPr>
              <a:t>PLEZIER</a:t>
            </a:r>
          </a:p>
        </p:txBody>
      </p:sp>
      <p:sp>
        <p:nvSpPr>
          <p:cNvPr id="5" name="Rechthoek 4">
            <a:extLst>
              <a:ext uri="{FF2B5EF4-FFF2-40B4-BE49-F238E27FC236}">
                <a16:creationId xmlns:a16="http://schemas.microsoft.com/office/drawing/2014/main" id="{3790D4C9-D292-032D-0A2E-CDD9679C13DE}"/>
              </a:ext>
            </a:extLst>
          </p:cNvPr>
          <p:cNvSpPr/>
          <p:nvPr/>
        </p:nvSpPr>
        <p:spPr>
          <a:xfrm>
            <a:off x="6977257" y="1798320"/>
            <a:ext cx="4803391" cy="4765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descr="Voetbaldoel silhouet">
            <a:extLst>
              <a:ext uri="{FF2B5EF4-FFF2-40B4-BE49-F238E27FC236}">
                <a16:creationId xmlns:a16="http://schemas.microsoft.com/office/drawing/2014/main" id="{CEDF4A59-4AA0-586D-9FEC-442BA7E56D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55308" y="1257332"/>
            <a:ext cx="779748" cy="779748"/>
          </a:xfrm>
          <a:prstGeom prst="rect">
            <a:avLst/>
          </a:prstGeom>
        </p:spPr>
      </p:pic>
      <p:pic>
        <p:nvPicPr>
          <p:cNvPr id="12" name="Graphic 11" descr="Voetbal silhouet">
            <a:extLst>
              <a:ext uri="{FF2B5EF4-FFF2-40B4-BE49-F238E27FC236}">
                <a16:creationId xmlns:a16="http://schemas.microsoft.com/office/drawing/2014/main" id="{CE17F54C-EF1A-AB98-7513-2E641469578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83490" y="1247734"/>
            <a:ext cx="550586" cy="550586"/>
          </a:xfrm>
          <a:prstGeom prst="rect">
            <a:avLst/>
          </a:prstGeom>
        </p:spPr>
      </p:pic>
      <p:sp>
        <p:nvSpPr>
          <p:cNvPr id="13" name="Tekstvak 12">
            <a:extLst>
              <a:ext uri="{FF2B5EF4-FFF2-40B4-BE49-F238E27FC236}">
                <a16:creationId xmlns:a16="http://schemas.microsoft.com/office/drawing/2014/main" id="{68AA2B20-2085-AFCD-489D-C6391AF40274}"/>
              </a:ext>
            </a:extLst>
          </p:cNvPr>
          <p:cNvSpPr txBox="1"/>
          <p:nvPr/>
        </p:nvSpPr>
        <p:spPr>
          <a:xfrm>
            <a:off x="4180422" y="1230639"/>
            <a:ext cx="1181980" cy="584775"/>
          </a:xfrm>
          <a:prstGeom prst="rect">
            <a:avLst/>
          </a:prstGeom>
          <a:noFill/>
        </p:spPr>
        <p:txBody>
          <a:bodyPr wrap="square" rtlCol="0">
            <a:spAutoFit/>
          </a:bodyPr>
          <a:lstStyle/>
          <a:p>
            <a:pPr algn="ctr"/>
            <a:endParaRPr lang="nl-NL" sz="1600" b="1" dirty="0">
              <a:solidFill>
                <a:schemeClr val="accent5">
                  <a:lumMod val="50000"/>
                </a:schemeClr>
              </a:solidFill>
              <a:latin typeface="Segoe Script" panose="030B0504020000000003" pitchFamily="66" charset="0"/>
            </a:endParaRPr>
          </a:p>
          <a:p>
            <a:pPr algn="ctr"/>
            <a:r>
              <a:rPr lang="nl-NL" sz="1600" b="1" dirty="0">
                <a:solidFill>
                  <a:schemeClr val="accent5">
                    <a:lumMod val="50000"/>
                  </a:schemeClr>
                </a:solidFill>
                <a:latin typeface="Segoe Script" panose="030B0504020000000003" pitchFamily="66" charset="0"/>
              </a:rPr>
              <a:t>DOELEN </a:t>
            </a:r>
          </a:p>
        </p:txBody>
      </p:sp>
      <p:sp>
        <p:nvSpPr>
          <p:cNvPr id="14" name="Tekstvak 13">
            <a:extLst>
              <a:ext uri="{FF2B5EF4-FFF2-40B4-BE49-F238E27FC236}">
                <a16:creationId xmlns:a16="http://schemas.microsoft.com/office/drawing/2014/main" id="{5C355867-55A3-08F4-DADB-6D73CA7C9F68}"/>
              </a:ext>
            </a:extLst>
          </p:cNvPr>
          <p:cNvSpPr txBox="1"/>
          <p:nvPr/>
        </p:nvSpPr>
        <p:spPr>
          <a:xfrm>
            <a:off x="8708520" y="1211599"/>
            <a:ext cx="1181980" cy="584775"/>
          </a:xfrm>
          <a:prstGeom prst="rect">
            <a:avLst/>
          </a:prstGeom>
          <a:noFill/>
        </p:spPr>
        <p:txBody>
          <a:bodyPr wrap="square" rtlCol="0">
            <a:spAutoFit/>
          </a:bodyPr>
          <a:lstStyle/>
          <a:p>
            <a:pPr algn="ctr"/>
            <a:endParaRPr lang="nl-NL" sz="1600" b="1" dirty="0">
              <a:solidFill>
                <a:schemeClr val="accent5">
                  <a:lumMod val="50000"/>
                </a:schemeClr>
              </a:solidFill>
              <a:latin typeface="Segoe Script" panose="030B0504020000000003" pitchFamily="66" charset="0"/>
            </a:endParaRPr>
          </a:p>
          <a:p>
            <a:pPr algn="ctr"/>
            <a:r>
              <a:rPr lang="nl-NL" sz="1600" b="1" dirty="0">
                <a:solidFill>
                  <a:schemeClr val="accent5">
                    <a:lumMod val="50000"/>
                  </a:schemeClr>
                </a:solidFill>
                <a:latin typeface="Segoe Script" panose="030B0504020000000003" pitchFamily="66" charset="0"/>
              </a:rPr>
              <a:t>ACTIES </a:t>
            </a:r>
          </a:p>
        </p:txBody>
      </p:sp>
      <p:sp>
        <p:nvSpPr>
          <p:cNvPr id="15" name="Tekstvak 14">
            <a:extLst>
              <a:ext uri="{FF2B5EF4-FFF2-40B4-BE49-F238E27FC236}">
                <a16:creationId xmlns:a16="http://schemas.microsoft.com/office/drawing/2014/main" id="{F599368B-4E07-3B4A-770F-93C46FA5F5AC}"/>
              </a:ext>
            </a:extLst>
          </p:cNvPr>
          <p:cNvSpPr txBox="1"/>
          <p:nvPr/>
        </p:nvSpPr>
        <p:spPr>
          <a:xfrm>
            <a:off x="2184400" y="2275840"/>
            <a:ext cx="4450080" cy="2277547"/>
          </a:xfrm>
          <a:prstGeom prst="rect">
            <a:avLst/>
          </a:prstGeom>
          <a:noFill/>
        </p:spPr>
        <p:txBody>
          <a:bodyPr wrap="square" rtlCol="0">
            <a:spAutoFit/>
          </a:bodyPr>
          <a:lstStyle/>
          <a:p>
            <a:pPr marL="285750" indent="-285750">
              <a:buFont typeface="Arial" panose="020B0604020202020204" pitchFamily="34" charset="0"/>
              <a:buChar char="•"/>
            </a:pPr>
            <a:r>
              <a:rPr lang="nl-NL" sz="1400" dirty="0">
                <a:solidFill>
                  <a:schemeClr val="bg1"/>
                </a:solidFill>
              </a:rPr>
              <a:t>Tevredenheid van leden monitoren en beoordeling van minimaal een 7</a:t>
            </a:r>
          </a:p>
          <a:p>
            <a:pPr marL="285750" indent="-285750">
              <a:buFont typeface="Arial" panose="020B0604020202020204" pitchFamily="34" charset="0"/>
              <a:buChar char="•"/>
            </a:pPr>
            <a:r>
              <a:rPr lang="nl-NL" sz="1400" dirty="0">
                <a:solidFill>
                  <a:schemeClr val="bg1"/>
                </a:solidFill>
              </a:rPr>
              <a:t>Meer/betere verbinding tussen leden (saamhorigheid)</a:t>
            </a:r>
          </a:p>
          <a:p>
            <a:endParaRPr lang="nl-NL" sz="1400" dirty="0">
              <a:solidFill>
                <a:schemeClr val="bg1"/>
              </a:solidFill>
            </a:endParaRPr>
          </a:p>
          <a:p>
            <a:pPr marL="285750" indent="-285750">
              <a:buFont typeface="Arial" panose="020B0604020202020204" pitchFamily="34" charset="0"/>
              <a:buChar char="•"/>
            </a:pPr>
            <a:endParaRPr lang="nl-NL" dirty="0">
              <a:solidFill>
                <a:schemeClr val="bg1"/>
              </a:solidFill>
            </a:endParaRPr>
          </a:p>
          <a:p>
            <a:pPr marL="285750" indent="-285750">
              <a:buFont typeface="Arial" panose="020B0604020202020204" pitchFamily="34" charset="0"/>
              <a:buChar char="•"/>
            </a:pPr>
            <a:endParaRPr lang="nl-NL" dirty="0">
              <a:solidFill>
                <a:schemeClr val="bg1"/>
              </a:solidFill>
            </a:endParaRPr>
          </a:p>
          <a:p>
            <a:pPr marL="285750" indent="-285750">
              <a:buFont typeface="Arial" panose="020B0604020202020204" pitchFamily="34" charset="0"/>
              <a:buChar char="•"/>
            </a:pPr>
            <a:endParaRPr lang="nl-NL" dirty="0">
              <a:solidFill>
                <a:schemeClr val="bg1"/>
              </a:solidFill>
            </a:endParaRPr>
          </a:p>
          <a:p>
            <a:pPr marL="285750" indent="-285750">
              <a:buFont typeface="Arial" panose="020B0604020202020204" pitchFamily="34" charset="0"/>
              <a:buChar char="•"/>
            </a:pPr>
            <a:endParaRPr lang="nl-NL" dirty="0">
              <a:solidFill>
                <a:schemeClr val="bg1"/>
              </a:solidFill>
            </a:endParaRPr>
          </a:p>
        </p:txBody>
      </p:sp>
      <p:sp>
        <p:nvSpPr>
          <p:cNvPr id="16" name="Tekstvak 15">
            <a:extLst>
              <a:ext uri="{FF2B5EF4-FFF2-40B4-BE49-F238E27FC236}">
                <a16:creationId xmlns:a16="http://schemas.microsoft.com/office/drawing/2014/main" id="{9C8ECD29-2249-71B6-94C0-F2A0D5E6C8EE}"/>
              </a:ext>
            </a:extLst>
          </p:cNvPr>
          <p:cNvSpPr txBox="1"/>
          <p:nvPr/>
        </p:nvSpPr>
        <p:spPr>
          <a:xfrm>
            <a:off x="7023184" y="2161809"/>
            <a:ext cx="4803391" cy="3508653"/>
          </a:xfrm>
          <a:prstGeom prst="rect">
            <a:avLst/>
          </a:prstGeom>
          <a:noFill/>
        </p:spPr>
        <p:txBody>
          <a:bodyPr wrap="square" rtlCol="0">
            <a:spAutoFit/>
          </a:bodyPr>
          <a:lstStyle/>
          <a:p>
            <a:pPr marL="285750" indent="-285750">
              <a:buFont typeface="Arial" panose="020B0604020202020204" pitchFamily="34" charset="0"/>
              <a:buChar char="•"/>
            </a:pPr>
            <a:r>
              <a:rPr lang="nl-NL" sz="1400" dirty="0">
                <a:solidFill>
                  <a:schemeClr val="bg1"/>
                </a:solidFill>
              </a:rPr>
              <a:t>Enquête onder leden (laten) uitzetten om feedback te vragen en aanbod van vv Bergen te monitoren</a:t>
            </a:r>
          </a:p>
          <a:p>
            <a:pPr marL="285750" indent="-285750">
              <a:buFont typeface="Arial" panose="020B0604020202020204" pitchFamily="34" charset="0"/>
              <a:buChar char="•"/>
            </a:pPr>
            <a:r>
              <a:rPr lang="nl-NL" sz="1400" dirty="0">
                <a:solidFill>
                  <a:schemeClr val="bg1"/>
                </a:solidFill>
              </a:rPr>
              <a:t>Organiseren van (club)activiteiten om verbinding en gezelligheid tussen leden te versterken </a:t>
            </a:r>
          </a:p>
          <a:p>
            <a:pPr marL="285750" indent="-285750">
              <a:buFont typeface="Arial" panose="020B0604020202020204" pitchFamily="34" charset="0"/>
              <a:buChar char="•"/>
            </a:pPr>
            <a:r>
              <a:rPr lang="nl-NL" sz="1400" dirty="0">
                <a:solidFill>
                  <a:schemeClr val="bg1"/>
                </a:solidFill>
              </a:rPr>
              <a:t>Grote clubactie uitzetten en inkomsten alloceren voor ontwikkeling jeugd(voetbal)</a:t>
            </a:r>
          </a:p>
          <a:p>
            <a:pPr marL="285750" indent="-285750">
              <a:buFont typeface="Arial" panose="020B0604020202020204" pitchFamily="34" charset="0"/>
              <a:buChar char="•"/>
            </a:pPr>
            <a:r>
              <a:rPr lang="nl-NL" sz="1400" dirty="0">
                <a:solidFill>
                  <a:schemeClr val="bg1"/>
                </a:solidFill>
              </a:rPr>
              <a:t>Aanbieden van zaalvoetbal van nov t/m feb voor OB, trainingen en wedstrijden (toernooi in kerstvakantie);</a:t>
            </a:r>
          </a:p>
          <a:p>
            <a:pPr marL="285750" indent="-285750">
              <a:buFont typeface="Arial" panose="020B0604020202020204" pitchFamily="34" charset="0"/>
              <a:buChar char="•"/>
            </a:pPr>
            <a:r>
              <a:rPr lang="nl-NL" sz="1400" dirty="0">
                <a:solidFill>
                  <a:schemeClr val="bg1"/>
                </a:solidFill>
              </a:rPr>
              <a:t>Pupillen weekend </a:t>
            </a:r>
          </a:p>
          <a:p>
            <a:endParaRPr lang="nl-NL" sz="1400" dirty="0">
              <a:solidFill>
                <a:schemeClr val="bg1"/>
              </a:solidFill>
            </a:endParaRPr>
          </a:p>
          <a:p>
            <a:endParaRPr lang="nl-NL" sz="1400" dirty="0">
              <a:solidFill>
                <a:schemeClr val="bg1"/>
              </a:solidFill>
            </a:endParaRPr>
          </a:p>
          <a:p>
            <a:pPr marL="285750" indent="-285750">
              <a:buFont typeface="Arial" panose="020B0604020202020204" pitchFamily="34" charset="0"/>
              <a:buChar char="•"/>
            </a:pPr>
            <a:endParaRPr lang="nl-NL" sz="1400" dirty="0">
              <a:solidFill>
                <a:schemeClr val="bg1"/>
              </a:solidFill>
            </a:endParaRPr>
          </a:p>
          <a:p>
            <a:endParaRPr lang="nl-NL" dirty="0">
              <a:solidFill>
                <a:schemeClr val="bg1"/>
              </a:solidFill>
            </a:endParaRPr>
          </a:p>
          <a:p>
            <a:pPr marL="285750" indent="-285750">
              <a:buFont typeface="Arial" panose="020B0604020202020204" pitchFamily="34" charset="0"/>
              <a:buChar char="•"/>
            </a:pPr>
            <a:endParaRPr lang="nl-NL" dirty="0">
              <a:solidFill>
                <a:schemeClr val="bg1"/>
              </a:solidFill>
            </a:endParaRPr>
          </a:p>
          <a:p>
            <a:pPr marL="285750" indent="-285750">
              <a:buFont typeface="Arial" panose="020B0604020202020204" pitchFamily="34" charset="0"/>
              <a:buChar char="•"/>
            </a:pPr>
            <a:endParaRPr lang="nl-NL" dirty="0">
              <a:solidFill>
                <a:schemeClr val="bg1"/>
              </a:solidFill>
            </a:endParaRPr>
          </a:p>
        </p:txBody>
      </p:sp>
    </p:spTree>
    <p:extLst>
      <p:ext uri="{BB962C8B-B14F-4D97-AF65-F5344CB8AC3E}">
        <p14:creationId xmlns:p14="http://schemas.microsoft.com/office/powerpoint/2010/main" val="73623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NVB - template set 2">
  <a:themeElements>
    <a:clrScheme name="Aangepast 86">
      <a:dk1>
        <a:sysClr val="windowText" lastClr="000000"/>
      </a:dk1>
      <a:lt1>
        <a:sysClr val="window" lastClr="FFFFFF"/>
      </a:lt1>
      <a:dk2>
        <a:srgbClr val="253780"/>
      </a:dk2>
      <a:lt2>
        <a:srgbClr val="F36C21"/>
      </a:lt2>
      <a:accent1>
        <a:srgbClr val="F36C21"/>
      </a:accent1>
      <a:accent2>
        <a:srgbClr val="253780"/>
      </a:accent2>
      <a:accent3>
        <a:srgbClr val="4DC7EC"/>
      </a:accent3>
      <a:accent4>
        <a:srgbClr val="EEEEEE"/>
      </a:accent4>
      <a:accent5>
        <a:srgbClr val="19265D"/>
      </a:accent5>
      <a:accent6>
        <a:srgbClr val="8394DD"/>
      </a:accent6>
      <a:hlink>
        <a:srgbClr val="4DC7EC"/>
      </a:hlink>
      <a:folHlink>
        <a:srgbClr val="4DC7EC"/>
      </a:folHlink>
    </a:clrScheme>
    <a:fontScheme name="Aangepast 36">
      <a:majorFont>
        <a:latin typeface="Arial"/>
        <a:ea typeface=""/>
        <a:cs typeface=""/>
      </a:majorFont>
      <a:minorFont>
        <a:latin typeface="Arial"/>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NVB - template-set">
  <a:themeElements>
    <a:clrScheme name="Aangepast 87">
      <a:dk1>
        <a:sysClr val="windowText" lastClr="000000"/>
      </a:dk1>
      <a:lt1>
        <a:sysClr val="window" lastClr="FFFFFF"/>
      </a:lt1>
      <a:dk2>
        <a:srgbClr val="253780"/>
      </a:dk2>
      <a:lt2>
        <a:srgbClr val="F36C21"/>
      </a:lt2>
      <a:accent1>
        <a:srgbClr val="F36C21"/>
      </a:accent1>
      <a:accent2>
        <a:srgbClr val="253780"/>
      </a:accent2>
      <a:accent3>
        <a:srgbClr val="4DC7EC"/>
      </a:accent3>
      <a:accent4>
        <a:srgbClr val="EEEEEE"/>
      </a:accent4>
      <a:accent5>
        <a:srgbClr val="19265D"/>
      </a:accent5>
      <a:accent6>
        <a:srgbClr val="8394DD"/>
      </a:accent6>
      <a:hlink>
        <a:srgbClr val="4DC7EC"/>
      </a:hlink>
      <a:folHlink>
        <a:srgbClr val="4DC7EC"/>
      </a:folHlink>
    </a:clrScheme>
    <a:fontScheme name="Aangepast 37">
      <a:majorFont>
        <a:latin typeface="Arial"/>
        <a:ea typeface=""/>
        <a:cs typeface=""/>
      </a:majorFont>
      <a:minorFont>
        <a:latin typeface="Arial"/>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5021</Words>
  <Application>Microsoft Office PowerPoint</Application>
  <PresentationFormat>Widescreen</PresentationFormat>
  <Paragraphs>401</Paragraphs>
  <Slides>24</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Arial</vt:lpstr>
      <vt:lpstr>Calibri</vt:lpstr>
      <vt:lpstr>Futura Bk BT</vt:lpstr>
      <vt:lpstr>Futura Hv BT</vt:lpstr>
      <vt:lpstr>Georgia</vt:lpstr>
      <vt:lpstr>Roboto Condensed</vt:lpstr>
      <vt:lpstr>Segoe Script</vt:lpstr>
      <vt:lpstr>Segoe UI Light</vt:lpstr>
      <vt:lpstr>Wingdings</vt:lpstr>
      <vt:lpstr>KNVB - template set 2</vt:lpstr>
      <vt:lpstr>KNVB - template-set</vt:lpstr>
      <vt:lpstr>PowerPoint Presentation</vt:lpstr>
      <vt:lpstr>DE AFTRAP </vt:lpstr>
      <vt:lpstr>MISSIE </vt:lpstr>
      <vt:lpstr>VISIE &amp; KERNWAARDEN </vt:lpstr>
      <vt:lpstr>OMGEVING &amp; TRENDS</vt:lpstr>
      <vt:lpstr>SPEERPUNTEN  </vt:lpstr>
      <vt:lpstr>DOELEN &amp; ACTIES TOEGANKELIJKHEID </vt:lpstr>
      <vt:lpstr>DOELEN &amp; ACTIES ONTWIKKELING </vt:lpstr>
      <vt:lpstr>DOELEN &amp; ACTIES PLEZIER </vt:lpstr>
      <vt:lpstr>DOELEN &amp; ACTIES PRESTATIES </vt:lpstr>
      <vt:lpstr> Beleidslijnen voetbalvisie</vt:lpstr>
      <vt:lpstr>Doelstellingen voetbalvisie </vt:lpstr>
      <vt:lpstr> De training en de organisatie en voorwaarden</vt:lpstr>
      <vt:lpstr> De training en de organisatie en voorwaarden</vt:lpstr>
      <vt:lpstr> De training en de organisatie en voorwaarden</vt:lpstr>
      <vt:lpstr> De training  organisatie en voorwaarden</vt:lpstr>
      <vt:lpstr> De training organisatie en voorwaarden</vt:lpstr>
      <vt:lpstr> De training organisatie en voorwaarden</vt:lpstr>
      <vt:lpstr> De training organisatie en voorwaarden</vt:lpstr>
      <vt:lpstr> De training organisatie en voorwaarden</vt:lpstr>
      <vt:lpstr> De training organisatie en voorwaarden</vt:lpstr>
      <vt:lpstr> De training organisatie en voorwaarden</vt:lpstr>
      <vt:lpstr> De training organisatie en voorwaarden</vt:lpstr>
      <vt:lpstr> De training organisatie en voorwaarden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Kruize, Tijn</dc:creator>
  <cp:lastModifiedBy>Han Visscher</cp:lastModifiedBy>
  <cp:revision>16</cp:revision>
  <dcterms:created xsi:type="dcterms:W3CDTF">2021-06-11T08:03:34Z</dcterms:created>
  <dcterms:modified xsi:type="dcterms:W3CDTF">2025-04-03T10:55:05Z</dcterms:modified>
</cp:coreProperties>
</file>