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2" r:id="rId5"/>
    <p:sldId id="261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D24F44-3FE2-4D32-9611-CDF192169008}" v="4" dt="2022-08-22T09:28:39.4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53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ndell Schwab" userId="bcd4c0ae-8dde-4f92-afa1-c03eb495c912" providerId="ADAL" clId="{20CC56B0-0957-437E-A147-FFE27855A225}"/>
    <pc:docChg chg="modSld sldOrd delSection">
      <pc:chgData name="Randell Schwab" userId="bcd4c0ae-8dde-4f92-afa1-c03eb495c912" providerId="ADAL" clId="{20CC56B0-0957-437E-A147-FFE27855A225}" dt="2021-10-20T17:54:39.947" v="14" actId="17851"/>
      <pc:docMkLst>
        <pc:docMk/>
      </pc:docMkLst>
      <pc:sldChg chg="ord">
        <pc:chgData name="Randell Schwab" userId="bcd4c0ae-8dde-4f92-afa1-c03eb495c912" providerId="ADAL" clId="{20CC56B0-0957-437E-A147-FFE27855A225}" dt="2021-10-20T17:54:37.859" v="13"/>
        <pc:sldMkLst>
          <pc:docMk/>
          <pc:sldMk cId="704713151" sldId="261"/>
        </pc:sldMkLst>
      </pc:sldChg>
      <pc:sldChg chg="ord">
        <pc:chgData name="Randell Schwab" userId="bcd4c0ae-8dde-4f92-afa1-c03eb495c912" providerId="ADAL" clId="{20CC56B0-0957-437E-A147-FFE27855A225}" dt="2021-10-20T17:54:36.590" v="11"/>
        <pc:sldMkLst>
          <pc:docMk/>
          <pc:sldMk cId="1315423059" sldId="262"/>
        </pc:sldMkLst>
      </pc:sldChg>
    </pc:docChg>
  </pc:docChgLst>
  <pc:docChgLst>
    <pc:chgData name="Randell Schwab" userId="bcd4c0ae-8dde-4f92-afa1-c03eb495c912" providerId="ADAL" clId="{52D8F2A0-A531-4DF7-8539-4B175E24A408}"/>
    <pc:docChg chg="addSld delSld modSection">
      <pc:chgData name="Randell Schwab" userId="bcd4c0ae-8dde-4f92-afa1-c03eb495c912" providerId="ADAL" clId="{52D8F2A0-A531-4DF7-8539-4B175E24A408}" dt="2021-10-18T06:17:57.427" v="4" actId="47"/>
      <pc:docMkLst>
        <pc:docMk/>
      </pc:docMkLst>
      <pc:sldChg chg="del">
        <pc:chgData name="Randell Schwab" userId="bcd4c0ae-8dde-4f92-afa1-c03eb495c912" providerId="ADAL" clId="{52D8F2A0-A531-4DF7-8539-4B175E24A408}" dt="2021-10-18T06:17:57.427" v="4" actId="47"/>
        <pc:sldMkLst>
          <pc:docMk/>
          <pc:sldMk cId="2620422415" sldId="259"/>
        </pc:sldMkLst>
      </pc:sldChg>
      <pc:sldChg chg="del">
        <pc:chgData name="Randell Schwab" userId="bcd4c0ae-8dde-4f92-afa1-c03eb495c912" providerId="ADAL" clId="{52D8F2A0-A531-4DF7-8539-4B175E24A408}" dt="2021-10-18T06:17:51.578" v="2" actId="47"/>
        <pc:sldMkLst>
          <pc:docMk/>
          <pc:sldMk cId="2729626235" sldId="260"/>
        </pc:sldMkLst>
      </pc:sldChg>
      <pc:sldChg chg="new">
        <pc:chgData name="Randell Schwab" userId="bcd4c0ae-8dde-4f92-afa1-c03eb495c912" providerId="ADAL" clId="{52D8F2A0-A531-4DF7-8539-4B175E24A408}" dt="2021-10-18T06:17:49.450" v="1" actId="680"/>
        <pc:sldMkLst>
          <pc:docMk/>
          <pc:sldMk cId="704713151" sldId="261"/>
        </pc:sldMkLst>
      </pc:sldChg>
      <pc:sldChg chg="new">
        <pc:chgData name="Randell Schwab" userId="bcd4c0ae-8dde-4f92-afa1-c03eb495c912" providerId="ADAL" clId="{52D8F2A0-A531-4DF7-8539-4B175E24A408}" dt="2021-10-18T06:17:55.767" v="3" actId="680"/>
        <pc:sldMkLst>
          <pc:docMk/>
          <pc:sldMk cId="1315423059" sldId="262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4294147064" sldId="262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2921153314" sldId="263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3443588196" sldId="264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3991484504" sldId="265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167272475" sldId="266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3269950119" sldId="267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1406084370" sldId="268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1868279336" sldId="269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1209845900" sldId="270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2284239896" sldId="271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3579312775" sldId="272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3122269920" sldId="273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4192571193" sldId="274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913959482" sldId="275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3327725822" sldId="276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4046471432" sldId="277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3824648835" sldId="278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1885590418" sldId="279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2744255600" sldId="280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763224200" sldId="281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122323741" sldId="282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2470693146" sldId="283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2363721676" sldId="284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3108077806" sldId="286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2903907950" sldId="287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3365535780" sldId="288"/>
        </pc:sldMkLst>
      </pc:sldChg>
      <pc:sldChg chg="del">
        <pc:chgData name="Randell Schwab" userId="bcd4c0ae-8dde-4f92-afa1-c03eb495c912" providerId="ADAL" clId="{52D8F2A0-A531-4DF7-8539-4B175E24A408}" dt="2021-10-18T06:17:37.503" v="0" actId="47"/>
        <pc:sldMkLst>
          <pc:docMk/>
          <pc:sldMk cId="2824992618" sldId="28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A910F2-607A-46EB-98ED-323CFFE296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0"/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F0F20AD-2762-4DF2-87FF-2A5EE7FB81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Klikken om de ondertitelstijl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4220860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45699A-9789-4DEF-AE6D-CBF8F0523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0400CDD7-B5D0-483F-AB1E-5D43177AE160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057274" y="1266825"/>
            <a:ext cx="10077451" cy="5038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621760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525CF9-BC21-4752-A28F-36C73F706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930D696-F0FB-4046-AB8C-290D03BCF2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7274" y="1266825"/>
            <a:ext cx="4962525" cy="5038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F72DD0A0-111A-4EBF-926C-6B47E9D2E13F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172201" y="1266825"/>
            <a:ext cx="4962525" cy="5038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319310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5EE61E4-B8EB-4194-8E8C-92E59FB8B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6711" y="101355"/>
            <a:ext cx="6138497" cy="6806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4179627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565A2B-9227-4D63-B306-79136C99C6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76641A8-6CE4-4093-8E08-E5987C9313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5423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CAA2A6-B4F2-4508-AA8C-94255C8EC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F876747-321F-447C-B68B-35D16940BCE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471315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Grijswaarden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TC">
      <a:majorFont>
        <a:latin typeface="Lato Semibold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C59391D3733B418EB80A9A9CB8C955" ma:contentTypeVersion="19" ma:contentTypeDescription="Een nieuw document maken." ma:contentTypeScope="" ma:versionID="58bc84fe35fb0c6bb94552993e0f6727">
  <xsd:schema xmlns:xsd="http://www.w3.org/2001/XMLSchema" xmlns:xs="http://www.w3.org/2001/XMLSchema" xmlns:p="http://schemas.microsoft.com/office/2006/metadata/properties" xmlns:ns2="c7eb2876-0870-4c01-985c-b599d872045b" xmlns:ns3="998e21af-c32e-4a81-821a-459dc2511909" targetNamespace="http://schemas.microsoft.com/office/2006/metadata/properties" ma:root="true" ma:fieldsID="2163ff9cd54252f3d217f251cfaae531" ns2:_="" ns3:_="">
    <xsd:import namespace="c7eb2876-0870-4c01-985c-b599d872045b"/>
    <xsd:import namespace="998e21af-c32e-4a81-821a-459dc25119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eb2876-0870-4c01-985c-b599d87204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8ee6227c-199e-4d11-925f-79aa2bf6a8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8e21af-c32e-4a81-821a-459dc251190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aa0903e-4410-4b54-8515-1efbeab07464}" ma:internalName="TaxCatchAll" ma:showField="CatchAllData" ma:web="998e21af-c32e-4a81-821a-459dc25119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98e21af-c32e-4a81-821a-459dc2511909" xsi:nil="true"/>
    <lcf76f155ced4ddcb4097134ff3c332f xmlns="c7eb2876-0870-4c01-985c-b599d872045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6D200BE-61AB-49AA-B2B9-31390E46D1B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6AF11D-260C-4806-8E10-6467452EED32}"/>
</file>

<file path=customXml/itemProps3.xml><?xml version="1.0" encoding="utf-8"?>
<ds:datastoreItem xmlns:ds="http://schemas.openxmlformats.org/officeDocument/2006/customXml" ds:itemID="{221FABD1-C9EC-4ADC-A7C7-EBB88B0881BD}">
  <ds:schemaRefs>
    <ds:schemaRef ds:uri="http://schemas.microsoft.com/office/2006/metadata/properties"/>
    <ds:schemaRef ds:uri="http://schemas.microsoft.com/office/infopath/2007/PartnerControls"/>
    <ds:schemaRef ds:uri="998e21af-c32e-4a81-821a-459dc2511909"/>
    <ds:schemaRef ds:uri="c7eb2876-0870-4c01-985c-b599d872045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0</Words>
  <Application>Microsoft Office PowerPoint</Application>
  <PresentationFormat>Breedbeeld</PresentationFormat>
  <Paragraphs>0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Lato Semibold</vt:lpstr>
      <vt:lpstr>Kantoorthema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Algemene ledenvergadering</dc:title>
  <dc:creator>Randell Schwab</dc:creator>
  <cp:lastModifiedBy>Randell Schwab</cp:lastModifiedBy>
  <cp:revision>1</cp:revision>
  <dcterms:created xsi:type="dcterms:W3CDTF">2021-10-17T09:53:06Z</dcterms:created>
  <dcterms:modified xsi:type="dcterms:W3CDTF">2022-08-22T09:28:42Z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0x01010042C59391D3733B418EB80A9A9CB8C955</vt:lpwstr>
  </property>
  <property fmtid="{D5CDD505-2E9C-101B-9397-08002B2CF9AE}" pid="3" name="MediaServiceImageTags">
    <vt:lpwstr/>
  </property>
</Properties>
</file>