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4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E2979-C207-4790-B5D0-B4193D59877C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53469-9F40-49C7-A7AC-9F6920DFBD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601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53469-9F40-49C7-A7AC-9F6920DFBDE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7431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17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027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322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993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05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27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395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419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65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07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585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1677-0F62-4753-A3D8-9956EA13402B}" type="datetimeFigureOut">
              <a:rPr lang="nl-NL" smtClean="0"/>
              <a:t>24-09-2020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FBDB9-62A1-4E9D-AFE2-7371DEB0DC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500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212910" y="2480153"/>
            <a:ext cx="4747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 smtClean="0"/>
              <a:t>&lt;ONDERWERP&gt;</a:t>
            </a:r>
            <a:endParaRPr lang="nl-NL" sz="40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653442" y="5501014"/>
            <a:ext cx="4747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schemeClr val="bg1"/>
                </a:solidFill>
              </a:rPr>
              <a:t>&lt;DATUM&gt;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646" y="5855594"/>
            <a:ext cx="4810161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45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4772416" y="313150"/>
            <a:ext cx="71147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000" b="1" dirty="0" smtClean="0"/>
              <a:t>&lt;TITEL&gt;</a:t>
            </a:r>
            <a:endParaRPr lang="nl-NL" sz="30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601249" y="1918569"/>
            <a:ext cx="71147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&lt;TEKSTEN&gt;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475838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4772416" y="313150"/>
            <a:ext cx="71147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000" b="1" dirty="0" smtClean="0"/>
              <a:t>&lt;TITEL&gt;</a:t>
            </a:r>
            <a:endParaRPr lang="nl-NL" sz="30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601249" y="1918569"/>
            <a:ext cx="71147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&lt;TEKSTEN&gt;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352869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4772416" y="313150"/>
            <a:ext cx="71147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000" b="1" dirty="0" smtClean="0"/>
              <a:t>&lt;TITEL&gt;</a:t>
            </a:r>
            <a:endParaRPr lang="nl-NL" sz="3000" b="1" dirty="0"/>
          </a:p>
        </p:txBody>
      </p:sp>
      <p:sp>
        <p:nvSpPr>
          <p:cNvPr id="4" name="Tekstvak 3"/>
          <p:cNvSpPr txBox="1"/>
          <p:nvPr/>
        </p:nvSpPr>
        <p:spPr>
          <a:xfrm>
            <a:off x="601249" y="1918569"/>
            <a:ext cx="71147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&lt;TEKSTEN&gt;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r>
              <a:rPr lang="nl-NL" sz="1400" dirty="0" smtClean="0"/>
              <a:t>-</a:t>
            </a:r>
          </a:p>
          <a:p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40162338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79</Words>
  <Application>Microsoft Office PowerPoint</Application>
  <PresentationFormat>Breedbeeld</PresentationFormat>
  <Paragraphs>63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Danny van Dijk</dc:creator>
  <cp:lastModifiedBy>Danny van Dijk</cp:lastModifiedBy>
  <cp:revision>3</cp:revision>
  <dcterms:created xsi:type="dcterms:W3CDTF">2020-09-24T10:01:33Z</dcterms:created>
  <dcterms:modified xsi:type="dcterms:W3CDTF">2020-09-24T10:06:04Z</dcterms:modified>
</cp:coreProperties>
</file>